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9"/>
  </p:notesMasterIdLst>
  <p:sldIdLst>
    <p:sldId id="256" r:id="rId2"/>
    <p:sldId id="258" r:id="rId3"/>
    <p:sldId id="320" r:id="rId4"/>
    <p:sldId id="321" r:id="rId5"/>
    <p:sldId id="322" r:id="rId6"/>
    <p:sldId id="323" r:id="rId7"/>
    <p:sldId id="324" r:id="rId8"/>
  </p:sldIdLst>
  <p:sldSz cx="9144000" cy="5143500" type="screen16x9"/>
  <p:notesSz cx="6858000" cy="9144000"/>
  <p:embeddedFontLst>
    <p:embeddedFont>
      <p:font typeface="Staatliches" pitchFamily="2" charset="0"/>
      <p:regular r:id="rId10"/>
    </p:embeddedFont>
    <p:embeddedFont>
      <p:font typeface="Work Sans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DC3A2D-E356-4641-A659-9893BE29DD47}">
  <a:tblStyle styleId="{77DC3A2D-E356-4641-A659-9893BE29DD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8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64" name="Google Shape;49664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65" name="Google Shape;49665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78" name="Google Shape;49678;gd1b435b5ae_0_2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79" name="Google Shape;49679;gd1b435b5ae_0_2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78" name="Google Shape;49678;gd1b435b5ae_0_2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79" name="Google Shape;49679;gd1b435b5ae_0_2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6145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78" name="Google Shape;49678;gd1b435b5ae_0_2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79" name="Google Shape;49679;gd1b435b5ae_0_2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107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78" name="Google Shape;49678;gd1b435b5ae_0_2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79" name="Google Shape;49679;gd1b435b5ae_0_2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3415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78" name="Google Shape;49678;gd1b435b5ae_0_2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79" name="Google Shape;49679;gd1b435b5ae_0_2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39326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78" name="Google Shape;49678;gd1b435b5ae_0_2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79" name="Google Shape;49679;gd1b435b5ae_0_2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032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9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 rot="-2306732">
            <a:off x="4966205" y="2626603"/>
            <a:ext cx="6915407" cy="3867029"/>
            <a:chOff x="238125" y="861800"/>
            <a:chExt cx="7137775" cy="3991375"/>
          </a:xfrm>
        </p:grpSpPr>
        <p:sp>
          <p:nvSpPr>
            <p:cNvPr id="11" name="Google Shape;11;p2"/>
            <p:cNvSpPr/>
            <p:nvPr/>
          </p:nvSpPr>
          <p:spPr>
            <a:xfrm>
              <a:off x="6560800" y="861800"/>
              <a:ext cx="389575" cy="371575"/>
            </a:xfrm>
            <a:custGeom>
              <a:avLst/>
              <a:gdLst/>
              <a:ahLst/>
              <a:cxnLst/>
              <a:rect l="l" t="t" r="r" b="b"/>
              <a:pathLst>
                <a:path w="15583" h="14863" extrusionOk="0">
                  <a:moveTo>
                    <a:pt x="15583" y="0"/>
                  </a:moveTo>
                  <a:lnTo>
                    <a:pt x="14145" y="2158"/>
                  </a:lnTo>
                  <a:lnTo>
                    <a:pt x="12467" y="4315"/>
                  </a:lnTo>
                  <a:lnTo>
                    <a:pt x="10788" y="6233"/>
                  </a:lnTo>
                  <a:lnTo>
                    <a:pt x="8871" y="8151"/>
                  </a:lnTo>
                  <a:lnTo>
                    <a:pt x="10788" y="6473"/>
                  </a:lnTo>
                  <a:lnTo>
                    <a:pt x="12706" y="4315"/>
                  </a:lnTo>
                  <a:lnTo>
                    <a:pt x="14145" y="2397"/>
                  </a:lnTo>
                  <a:lnTo>
                    <a:pt x="15583" y="240"/>
                  </a:lnTo>
                  <a:lnTo>
                    <a:pt x="15583" y="0"/>
                  </a:lnTo>
                  <a:close/>
                  <a:moveTo>
                    <a:pt x="8871" y="8151"/>
                  </a:moveTo>
                  <a:lnTo>
                    <a:pt x="6713" y="9829"/>
                  </a:lnTo>
                  <a:lnTo>
                    <a:pt x="4795" y="11507"/>
                  </a:lnTo>
                  <a:lnTo>
                    <a:pt x="2398" y="13185"/>
                  </a:lnTo>
                  <a:lnTo>
                    <a:pt x="1" y="14623"/>
                  </a:lnTo>
                  <a:lnTo>
                    <a:pt x="241" y="14863"/>
                  </a:lnTo>
                  <a:lnTo>
                    <a:pt x="2638" y="13424"/>
                  </a:lnTo>
                  <a:lnTo>
                    <a:pt x="4795" y="11746"/>
                  </a:lnTo>
                  <a:lnTo>
                    <a:pt x="6953" y="10068"/>
                  </a:lnTo>
                  <a:lnTo>
                    <a:pt x="8871" y="815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720100" y="1131475"/>
              <a:ext cx="1204625" cy="377575"/>
            </a:xfrm>
            <a:custGeom>
              <a:avLst/>
              <a:gdLst/>
              <a:ahLst/>
              <a:cxnLst/>
              <a:rect l="l" t="t" r="r" b="b"/>
              <a:pathLst>
                <a:path w="48185" h="15103" extrusionOk="0">
                  <a:moveTo>
                    <a:pt x="5034" y="1918"/>
                  </a:moveTo>
                  <a:lnTo>
                    <a:pt x="5034" y="1924"/>
                  </a:lnTo>
                  <a:lnTo>
                    <a:pt x="5044" y="1928"/>
                  </a:lnTo>
                  <a:lnTo>
                    <a:pt x="5034" y="1918"/>
                  </a:lnTo>
                  <a:close/>
                  <a:moveTo>
                    <a:pt x="0" y="1"/>
                  </a:moveTo>
                  <a:lnTo>
                    <a:pt x="0" y="240"/>
                  </a:lnTo>
                  <a:lnTo>
                    <a:pt x="3596" y="1679"/>
                  </a:lnTo>
                  <a:lnTo>
                    <a:pt x="5034" y="2158"/>
                  </a:lnTo>
                  <a:lnTo>
                    <a:pt x="5034" y="1924"/>
                  </a:lnTo>
                  <a:lnTo>
                    <a:pt x="3836" y="1439"/>
                  </a:lnTo>
                  <a:lnTo>
                    <a:pt x="0" y="1"/>
                  </a:lnTo>
                  <a:close/>
                  <a:moveTo>
                    <a:pt x="5044" y="1928"/>
                  </a:moveTo>
                  <a:lnTo>
                    <a:pt x="5274" y="2158"/>
                  </a:lnTo>
                  <a:lnTo>
                    <a:pt x="12226" y="5035"/>
                  </a:lnTo>
                  <a:lnTo>
                    <a:pt x="12466" y="5274"/>
                  </a:lnTo>
                  <a:lnTo>
                    <a:pt x="13664" y="5754"/>
                  </a:lnTo>
                  <a:lnTo>
                    <a:pt x="19657" y="8151"/>
                  </a:lnTo>
                  <a:lnTo>
                    <a:pt x="25411" y="10548"/>
                  </a:lnTo>
                  <a:lnTo>
                    <a:pt x="31644" y="12466"/>
                  </a:lnTo>
                  <a:lnTo>
                    <a:pt x="34760" y="13185"/>
                  </a:lnTo>
                  <a:lnTo>
                    <a:pt x="37876" y="13904"/>
                  </a:lnTo>
                  <a:lnTo>
                    <a:pt x="38116" y="13904"/>
                  </a:lnTo>
                  <a:lnTo>
                    <a:pt x="41233" y="14384"/>
                  </a:lnTo>
                  <a:lnTo>
                    <a:pt x="47945" y="15103"/>
                  </a:lnTo>
                  <a:lnTo>
                    <a:pt x="48185" y="14863"/>
                  </a:lnTo>
                  <a:lnTo>
                    <a:pt x="41233" y="14144"/>
                  </a:lnTo>
                  <a:lnTo>
                    <a:pt x="37637" y="13665"/>
                  </a:lnTo>
                  <a:lnTo>
                    <a:pt x="34041" y="12946"/>
                  </a:lnTo>
                  <a:lnTo>
                    <a:pt x="30445" y="11987"/>
                  </a:lnTo>
                  <a:lnTo>
                    <a:pt x="27089" y="10788"/>
                  </a:lnTo>
                  <a:lnTo>
                    <a:pt x="20377" y="8391"/>
                  </a:lnTo>
                  <a:lnTo>
                    <a:pt x="13904" y="5514"/>
                  </a:lnTo>
                  <a:lnTo>
                    <a:pt x="5044" y="192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930700" y="1503050"/>
              <a:ext cx="269700" cy="24000"/>
            </a:xfrm>
            <a:custGeom>
              <a:avLst/>
              <a:gdLst/>
              <a:ahLst/>
              <a:cxnLst/>
              <a:rect l="l" t="t" r="r" b="b"/>
              <a:pathLst>
                <a:path w="10788" h="960" extrusionOk="0">
                  <a:moveTo>
                    <a:pt x="0" y="0"/>
                  </a:moveTo>
                  <a:lnTo>
                    <a:pt x="0" y="240"/>
                  </a:lnTo>
                  <a:lnTo>
                    <a:pt x="5034" y="719"/>
                  </a:lnTo>
                  <a:lnTo>
                    <a:pt x="10548" y="959"/>
                  </a:lnTo>
                  <a:lnTo>
                    <a:pt x="10788" y="719"/>
                  </a:lnTo>
                  <a:lnTo>
                    <a:pt x="5034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90775" y="3007300"/>
              <a:ext cx="77925" cy="95925"/>
            </a:xfrm>
            <a:custGeom>
              <a:avLst/>
              <a:gdLst/>
              <a:ahLst/>
              <a:cxnLst/>
              <a:rect l="l" t="t" r="r" b="b"/>
              <a:pathLst>
                <a:path w="3117" h="3837" extrusionOk="0">
                  <a:moveTo>
                    <a:pt x="240" y="1"/>
                  </a:moveTo>
                  <a:lnTo>
                    <a:pt x="1" y="240"/>
                  </a:lnTo>
                  <a:lnTo>
                    <a:pt x="1439" y="1918"/>
                  </a:lnTo>
                  <a:lnTo>
                    <a:pt x="2877" y="3836"/>
                  </a:lnTo>
                  <a:lnTo>
                    <a:pt x="3117" y="3836"/>
                  </a:lnTo>
                  <a:lnTo>
                    <a:pt x="167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309950" y="1239350"/>
              <a:ext cx="65950" cy="251725"/>
            </a:xfrm>
            <a:custGeom>
              <a:avLst/>
              <a:gdLst/>
              <a:ahLst/>
              <a:cxnLst/>
              <a:rect l="l" t="t" r="r" b="b"/>
              <a:pathLst>
                <a:path w="2638" h="10069" extrusionOk="0">
                  <a:moveTo>
                    <a:pt x="240" y="1"/>
                  </a:moveTo>
                  <a:lnTo>
                    <a:pt x="0" y="240"/>
                  </a:lnTo>
                  <a:lnTo>
                    <a:pt x="720" y="2637"/>
                  </a:lnTo>
                  <a:lnTo>
                    <a:pt x="1439" y="5035"/>
                  </a:lnTo>
                  <a:lnTo>
                    <a:pt x="1918" y="7672"/>
                  </a:lnTo>
                  <a:lnTo>
                    <a:pt x="2158" y="10069"/>
                  </a:lnTo>
                  <a:lnTo>
                    <a:pt x="2637" y="10069"/>
                  </a:lnTo>
                  <a:lnTo>
                    <a:pt x="2158" y="7672"/>
                  </a:lnTo>
                  <a:lnTo>
                    <a:pt x="1439" y="383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781700" y="1431125"/>
              <a:ext cx="281700" cy="59950"/>
            </a:xfrm>
            <a:custGeom>
              <a:avLst/>
              <a:gdLst/>
              <a:ahLst/>
              <a:cxnLst/>
              <a:rect l="l" t="t" r="r" b="b"/>
              <a:pathLst>
                <a:path w="11268" h="2398" extrusionOk="0">
                  <a:moveTo>
                    <a:pt x="11028" y="1"/>
                  </a:moveTo>
                  <a:lnTo>
                    <a:pt x="9350" y="240"/>
                  </a:lnTo>
                  <a:lnTo>
                    <a:pt x="4556" y="1439"/>
                  </a:lnTo>
                  <a:lnTo>
                    <a:pt x="1" y="2158"/>
                  </a:lnTo>
                  <a:lnTo>
                    <a:pt x="1" y="2398"/>
                  </a:lnTo>
                  <a:lnTo>
                    <a:pt x="4556" y="1679"/>
                  </a:lnTo>
                  <a:lnTo>
                    <a:pt x="9350" y="480"/>
                  </a:lnTo>
                  <a:lnTo>
                    <a:pt x="11268" y="240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063375" y="1341225"/>
              <a:ext cx="263725" cy="89925"/>
            </a:xfrm>
            <a:custGeom>
              <a:avLst/>
              <a:gdLst/>
              <a:ahLst/>
              <a:cxnLst/>
              <a:rect l="l" t="t" r="r" b="b"/>
              <a:pathLst>
                <a:path w="10549" h="3597" extrusionOk="0">
                  <a:moveTo>
                    <a:pt x="10309" y="1"/>
                  </a:moveTo>
                  <a:lnTo>
                    <a:pt x="5515" y="1919"/>
                  </a:lnTo>
                  <a:lnTo>
                    <a:pt x="1" y="3357"/>
                  </a:lnTo>
                  <a:lnTo>
                    <a:pt x="241" y="3597"/>
                  </a:lnTo>
                  <a:lnTo>
                    <a:pt x="5515" y="2158"/>
                  </a:lnTo>
                  <a:lnTo>
                    <a:pt x="10549" y="241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327075" y="1233350"/>
              <a:ext cx="233750" cy="113900"/>
            </a:xfrm>
            <a:custGeom>
              <a:avLst/>
              <a:gdLst/>
              <a:ahLst/>
              <a:cxnLst/>
              <a:rect l="l" t="t" r="r" b="b"/>
              <a:pathLst>
                <a:path w="9350" h="4556" extrusionOk="0">
                  <a:moveTo>
                    <a:pt x="9110" y="1"/>
                  </a:moveTo>
                  <a:lnTo>
                    <a:pt x="4795" y="2158"/>
                  </a:lnTo>
                  <a:lnTo>
                    <a:pt x="1" y="4316"/>
                  </a:lnTo>
                  <a:lnTo>
                    <a:pt x="240" y="4556"/>
                  </a:lnTo>
                  <a:lnTo>
                    <a:pt x="5035" y="2398"/>
                  </a:lnTo>
                  <a:lnTo>
                    <a:pt x="9350" y="241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9950" y="2659700"/>
              <a:ext cx="371600" cy="485475"/>
            </a:xfrm>
            <a:custGeom>
              <a:avLst/>
              <a:gdLst/>
              <a:ahLst/>
              <a:cxnLst/>
              <a:rect l="l" t="t" r="r" b="b"/>
              <a:pathLst>
                <a:path w="14864" h="19419" extrusionOk="0">
                  <a:moveTo>
                    <a:pt x="1" y="1"/>
                  </a:moveTo>
                  <a:lnTo>
                    <a:pt x="2398" y="1679"/>
                  </a:lnTo>
                  <a:lnTo>
                    <a:pt x="4795" y="3117"/>
                  </a:lnTo>
                  <a:lnTo>
                    <a:pt x="6953" y="4795"/>
                  </a:lnTo>
                  <a:lnTo>
                    <a:pt x="6953" y="4795"/>
                  </a:lnTo>
                  <a:lnTo>
                    <a:pt x="4795" y="2877"/>
                  </a:lnTo>
                  <a:lnTo>
                    <a:pt x="2638" y="1439"/>
                  </a:lnTo>
                  <a:lnTo>
                    <a:pt x="241" y="1"/>
                  </a:lnTo>
                  <a:close/>
                  <a:moveTo>
                    <a:pt x="6953" y="4795"/>
                  </a:moveTo>
                  <a:lnTo>
                    <a:pt x="8631" y="6713"/>
                  </a:lnTo>
                  <a:lnTo>
                    <a:pt x="10309" y="8391"/>
                  </a:lnTo>
                  <a:lnTo>
                    <a:pt x="11747" y="10309"/>
                  </a:lnTo>
                  <a:lnTo>
                    <a:pt x="12946" y="11987"/>
                  </a:lnTo>
                  <a:lnTo>
                    <a:pt x="13665" y="13905"/>
                  </a:lnTo>
                  <a:lnTo>
                    <a:pt x="14145" y="15822"/>
                  </a:lnTo>
                  <a:lnTo>
                    <a:pt x="14624" y="17980"/>
                  </a:lnTo>
                  <a:lnTo>
                    <a:pt x="14624" y="19178"/>
                  </a:lnTo>
                  <a:lnTo>
                    <a:pt x="14864" y="19418"/>
                  </a:lnTo>
                  <a:lnTo>
                    <a:pt x="14864" y="17980"/>
                  </a:lnTo>
                  <a:lnTo>
                    <a:pt x="14145" y="14863"/>
                  </a:lnTo>
                  <a:lnTo>
                    <a:pt x="13186" y="11987"/>
                  </a:lnTo>
                  <a:lnTo>
                    <a:pt x="11268" y="9350"/>
                  </a:lnTo>
                  <a:lnTo>
                    <a:pt x="9110" y="6713"/>
                  </a:lnTo>
                  <a:lnTo>
                    <a:pt x="8871" y="6473"/>
                  </a:lnTo>
                  <a:lnTo>
                    <a:pt x="6953" y="4795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200375" y="1515025"/>
              <a:ext cx="281700" cy="12025"/>
            </a:xfrm>
            <a:custGeom>
              <a:avLst/>
              <a:gdLst/>
              <a:ahLst/>
              <a:cxnLst/>
              <a:rect l="l" t="t" r="r" b="b"/>
              <a:pathLst>
                <a:path w="11268" h="481" extrusionOk="0">
                  <a:moveTo>
                    <a:pt x="11268" y="1"/>
                  </a:moveTo>
                  <a:lnTo>
                    <a:pt x="5514" y="240"/>
                  </a:lnTo>
                  <a:lnTo>
                    <a:pt x="241" y="240"/>
                  </a:lnTo>
                  <a:lnTo>
                    <a:pt x="1" y="480"/>
                  </a:lnTo>
                  <a:lnTo>
                    <a:pt x="5514" y="480"/>
                  </a:lnTo>
                  <a:lnTo>
                    <a:pt x="11268" y="240"/>
                  </a:lnTo>
                  <a:lnTo>
                    <a:pt x="112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09675" y="1107500"/>
              <a:ext cx="119900" cy="12025"/>
            </a:xfrm>
            <a:custGeom>
              <a:avLst/>
              <a:gdLst/>
              <a:ahLst/>
              <a:cxnLst/>
              <a:rect l="l" t="t" r="r" b="b"/>
              <a:pathLst>
                <a:path w="4796" h="481" extrusionOk="0">
                  <a:moveTo>
                    <a:pt x="241" y="1"/>
                  </a:moveTo>
                  <a:lnTo>
                    <a:pt x="1" y="480"/>
                  </a:lnTo>
                  <a:lnTo>
                    <a:pt x="1" y="480"/>
                  </a:lnTo>
                  <a:lnTo>
                    <a:pt x="4795" y="240"/>
                  </a:lnTo>
                  <a:lnTo>
                    <a:pt x="45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984625" y="4487575"/>
              <a:ext cx="749175" cy="365600"/>
            </a:xfrm>
            <a:custGeom>
              <a:avLst/>
              <a:gdLst/>
              <a:ahLst/>
              <a:cxnLst/>
              <a:rect l="l" t="t" r="r" b="b"/>
              <a:pathLst>
                <a:path w="29967" h="14624" extrusionOk="0">
                  <a:moveTo>
                    <a:pt x="29966" y="1"/>
                  </a:moveTo>
                  <a:lnTo>
                    <a:pt x="26610" y="480"/>
                  </a:lnTo>
                  <a:lnTo>
                    <a:pt x="23014" y="1200"/>
                  </a:lnTo>
                  <a:lnTo>
                    <a:pt x="19179" y="2638"/>
                  </a:lnTo>
                  <a:lnTo>
                    <a:pt x="15103" y="4316"/>
                  </a:lnTo>
                  <a:lnTo>
                    <a:pt x="13905" y="5035"/>
                  </a:lnTo>
                  <a:lnTo>
                    <a:pt x="13665" y="5035"/>
                  </a:lnTo>
                  <a:lnTo>
                    <a:pt x="10549" y="6953"/>
                  </a:lnTo>
                  <a:lnTo>
                    <a:pt x="7432" y="9110"/>
                  </a:lnTo>
                  <a:lnTo>
                    <a:pt x="1199" y="13665"/>
                  </a:lnTo>
                  <a:lnTo>
                    <a:pt x="1" y="14624"/>
                  </a:lnTo>
                  <a:lnTo>
                    <a:pt x="480" y="14624"/>
                  </a:lnTo>
                  <a:lnTo>
                    <a:pt x="1439" y="13905"/>
                  </a:lnTo>
                  <a:lnTo>
                    <a:pt x="8151" y="8871"/>
                  </a:lnTo>
                  <a:lnTo>
                    <a:pt x="11747" y="6473"/>
                  </a:lnTo>
                  <a:lnTo>
                    <a:pt x="15103" y="4556"/>
                  </a:lnTo>
                  <a:lnTo>
                    <a:pt x="19179" y="2878"/>
                  </a:lnTo>
                  <a:lnTo>
                    <a:pt x="22774" y="1439"/>
                  </a:lnTo>
                  <a:lnTo>
                    <a:pt x="26370" y="720"/>
                  </a:lnTo>
                  <a:lnTo>
                    <a:pt x="29726" y="241"/>
                  </a:lnTo>
                  <a:lnTo>
                    <a:pt x="299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88050" y="1485075"/>
              <a:ext cx="287700" cy="35975"/>
            </a:xfrm>
            <a:custGeom>
              <a:avLst/>
              <a:gdLst/>
              <a:ahLst/>
              <a:cxnLst/>
              <a:rect l="l" t="t" r="r" b="b"/>
              <a:pathLst>
                <a:path w="11508" h="1439" extrusionOk="0">
                  <a:moveTo>
                    <a:pt x="11507" y="0"/>
                  </a:moveTo>
                  <a:lnTo>
                    <a:pt x="5754" y="719"/>
                  </a:lnTo>
                  <a:lnTo>
                    <a:pt x="0" y="1199"/>
                  </a:lnTo>
                  <a:lnTo>
                    <a:pt x="0" y="1438"/>
                  </a:lnTo>
                  <a:lnTo>
                    <a:pt x="5754" y="959"/>
                  </a:lnTo>
                  <a:lnTo>
                    <a:pt x="11507" y="240"/>
                  </a:lnTo>
                  <a:lnTo>
                    <a:pt x="1150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91975" y="1197400"/>
              <a:ext cx="18000" cy="41975"/>
            </a:xfrm>
            <a:custGeom>
              <a:avLst/>
              <a:gdLst/>
              <a:ahLst/>
              <a:cxnLst/>
              <a:rect l="l" t="t" r="r" b="b"/>
              <a:pathLst>
                <a:path w="720" h="1679" extrusionOk="0">
                  <a:moveTo>
                    <a:pt x="0" y="0"/>
                  </a:moveTo>
                  <a:lnTo>
                    <a:pt x="480" y="1679"/>
                  </a:lnTo>
                  <a:lnTo>
                    <a:pt x="719" y="1439"/>
                  </a:lnTo>
                  <a:lnTo>
                    <a:pt x="719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890425" y="2180250"/>
              <a:ext cx="227775" cy="113900"/>
            </a:xfrm>
            <a:custGeom>
              <a:avLst/>
              <a:gdLst/>
              <a:ahLst/>
              <a:cxnLst/>
              <a:rect l="l" t="t" r="r" b="b"/>
              <a:pathLst>
                <a:path w="9111" h="4556" extrusionOk="0">
                  <a:moveTo>
                    <a:pt x="8870" y="1"/>
                  </a:moveTo>
                  <a:lnTo>
                    <a:pt x="6953" y="1200"/>
                  </a:lnTo>
                  <a:lnTo>
                    <a:pt x="4795" y="2398"/>
                  </a:lnTo>
                  <a:lnTo>
                    <a:pt x="1" y="4556"/>
                  </a:lnTo>
                  <a:lnTo>
                    <a:pt x="480" y="4556"/>
                  </a:lnTo>
                  <a:lnTo>
                    <a:pt x="5275" y="2398"/>
                  </a:lnTo>
                  <a:lnTo>
                    <a:pt x="7192" y="1200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293750" y="1652875"/>
              <a:ext cx="221750" cy="59950"/>
            </a:xfrm>
            <a:custGeom>
              <a:avLst/>
              <a:gdLst/>
              <a:ahLst/>
              <a:cxnLst/>
              <a:rect l="l" t="t" r="r" b="b"/>
              <a:pathLst>
                <a:path w="8870" h="2398" extrusionOk="0">
                  <a:moveTo>
                    <a:pt x="8870" y="0"/>
                  </a:moveTo>
                  <a:lnTo>
                    <a:pt x="4315" y="1199"/>
                  </a:lnTo>
                  <a:lnTo>
                    <a:pt x="0" y="2158"/>
                  </a:lnTo>
                  <a:lnTo>
                    <a:pt x="0" y="2398"/>
                  </a:lnTo>
                  <a:lnTo>
                    <a:pt x="4555" y="1439"/>
                  </a:lnTo>
                  <a:lnTo>
                    <a:pt x="887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58825" y="1269325"/>
              <a:ext cx="928950" cy="449500"/>
            </a:xfrm>
            <a:custGeom>
              <a:avLst/>
              <a:gdLst/>
              <a:ahLst/>
              <a:cxnLst/>
              <a:rect l="l" t="t" r="r" b="b"/>
              <a:pathLst>
                <a:path w="37158" h="17980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1918"/>
                  </a:lnTo>
                  <a:lnTo>
                    <a:pt x="5993" y="4075"/>
                  </a:lnTo>
                  <a:lnTo>
                    <a:pt x="6146" y="4075"/>
                  </a:lnTo>
                  <a:lnTo>
                    <a:pt x="2877" y="1678"/>
                  </a:lnTo>
                  <a:lnTo>
                    <a:pt x="0" y="0"/>
                  </a:lnTo>
                  <a:close/>
                  <a:moveTo>
                    <a:pt x="6146" y="4075"/>
                  </a:moveTo>
                  <a:lnTo>
                    <a:pt x="6233" y="4139"/>
                  </a:lnTo>
                  <a:lnTo>
                    <a:pt x="6233" y="4139"/>
                  </a:lnTo>
                  <a:lnTo>
                    <a:pt x="6233" y="4075"/>
                  </a:lnTo>
                  <a:close/>
                  <a:moveTo>
                    <a:pt x="11747" y="8390"/>
                  </a:moveTo>
                  <a:lnTo>
                    <a:pt x="11699" y="8438"/>
                  </a:lnTo>
                  <a:lnTo>
                    <a:pt x="11699" y="8438"/>
                  </a:lnTo>
                  <a:lnTo>
                    <a:pt x="11747" y="8475"/>
                  </a:lnTo>
                  <a:lnTo>
                    <a:pt x="11747" y="8390"/>
                  </a:lnTo>
                  <a:close/>
                  <a:moveTo>
                    <a:pt x="6233" y="4139"/>
                  </a:moveTo>
                  <a:lnTo>
                    <a:pt x="6233" y="4315"/>
                  </a:lnTo>
                  <a:lnTo>
                    <a:pt x="10069" y="7432"/>
                  </a:lnTo>
                  <a:lnTo>
                    <a:pt x="11507" y="8630"/>
                  </a:lnTo>
                  <a:lnTo>
                    <a:pt x="11699" y="8438"/>
                  </a:lnTo>
                  <a:lnTo>
                    <a:pt x="11699" y="8438"/>
                  </a:lnTo>
                  <a:lnTo>
                    <a:pt x="10069" y="7192"/>
                  </a:lnTo>
                  <a:lnTo>
                    <a:pt x="6473" y="4315"/>
                  </a:lnTo>
                  <a:lnTo>
                    <a:pt x="6233" y="4139"/>
                  </a:lnTo>
                  <a:close/>
                  <a:moveTo>
                    <a:pt x="17260" y="12466"/>
                  </a:moveTo>
                  <a:lnTo>
                    <a:pt x="17260" y="12508"/>
                  </a:lnTo>
                  <a:lnTo>
                    <a:pt x="17260" y="12508"/>
                  </a:lnTo>
                  <a:lnTo>
                    <a:pt x="17404" y="12610"/>
                  </a:lnTo>
                  <a:lnTo>
                    <a:pt x="17260" y="12466"/>
                  </a:lnTo>
                  <a:close/>
                  <a:moveTo>
                    <a:pt x="11747" y="8475"/>
                  </a:moveTo>
                  <a:lnTo>
                    <a:pt x="11747" y="8630"/>
                  </a:lnTo>
                  <a:lnTo>
                    <a:pt x="11986" y="8870"/>
                  </a:lnTo>
                  <a:lnTo>
                    <a:pt x="14623" y="10788"/>
                  </a:lnTo>
                  <a:lnTo>
                    <a:pt x="17260" y="12705"/>
                  </a:lnTo>
                  <a:lnTo>
                    <a:pt x="17260" y="12508"/>
                  </a:lnTo>
                  <a:lnTo>
                    <a:pt x="17260" y="12508"/>
                  </a:lnTo>
                  <a:lnTo>
                    <a:pt x="14144" y="10308"/>
                  </a:lnTo>
                  <a:lnTo>
                    <a:pt x="11747" y="8475"/>
                  </a:lnTo>
                  <a:close/>
                  <a:moveTo>
                    <a:pt x="17404" y="12610"/>
                  </a:moveTo>
                  <a:lnTo>
                    <a:pt x="17500" y="12705"/>
                  </a:lnTo>
                  <a:lnTo>
                    <a:pt x="17500" y="12945"/>
                  </a:lnTo>
                  <a:lnTo>
                    <a:pt x="20137" y="14623"/>
                  </a:lnTo>
                  <a:lnTo>
                    <a:pt x="23014" y="15822"/>
                  </a:lnTo>
                  <a:lnTo>
                    <a:pt x="23253" y="15822"/>
                  </a:lnTo>
                  <a:lnTo>
                    <a:pt x="23253" y="16062"/>
                  </a:lnTo>
                  <a:lnTo>
                    <a:pt x="25411" y="16781"/>
                  </a:lnTo>
                  <a:lnTo>
                    <a:pt x="27568" y="17260"/>
                  </a:lnTo>
                  <a:lnTo>
                    <a:pt x="27568" y="17260"/>
                  </a:lnTo>
                  <a:lnTo>
                    <a:pt x="25171" y="16541"/>
                  </a:lnTo>
                  <a:lnTo>
                    <a:pt x="22774" y="15582"/>
                  </a:lnTo>
                  <a:lnTo>
                    <a:pt x="20377" y="14383"/>
                  </a:lnTo>
                  <a:lnTo>
                    <a:pt x="18219" y="13185"/>
                  </a:lnTo>
                  <a:lnTo>
                    <a:pt x="17404" y="12610"/>
                  </a:lnTo>
                  <a:close/>
                  <a:moveTo>
                    <a:pt x="29530" y="17696"/>
                  </a:moveTo>
                  <a:lnTo>
                    <a:pt x="29486" y="17740"/>
                  </a:lnTo>
                  <a:lnTo>
                    <a:pt x="29726" y="17740"/>
                  </a:lnTo>
                  <a:lnTo>
                    <a:pt x="29530" y="17696"/>
                  </a:lnTo>
                  <a:close/>
                  <a:moveTo>
                    <a:pt x="27568" y="17260"/>
                  </a:moveTo>
                  <a:lnTo>
                    <a:pt x="29530" y="17696"/>
                  </a:lnTo>
                  <a:lnTo>
                    <a:pt x="29530" y="17696"/>
                  </a:lnTo>
                  <a:lnTo>
                    <a:pt x="29726" y="17500"/>
                  </a:lnTo>
                  <a:lnTo>
                    <a:pt x="29726" y="17740"/>
                  </a:lnTo>
                  <a:lnTo>
                    <a:pt x="29966" y="17740"/>
                  </a:lnTo>
                  <a:lnTo>
                    <a:pt x="33561" y="17979"/>
                  </a:lnTo>
                  <a:lnTo>
                    <a:pt x="37157" y="17740"/>
                  </a:lnTo>
                  <a:lnTo>
                    <a:pt x="37157" y="17500"/>
                  </a:lnTo>
                  <a:lnTo>
                    <a:pt x="34760" y="17740"/>
                  </a:lnTo>
                  <a:lnTo>
                    <a:pt x="32363" y="17740"/>
                  </a:lnTo>
                  <a:lnTo>
                    <a:pt x="29966" y="17500"/>
                  </a:lnTo>
                  <a:lnTo>
                    <a:pt x="27568" y="1726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476900" y="2869450"/>
              <a:ext cx="113900" cy="137875"/>
            </a:xfrm>
            <a:custGeom>
              <a:avLst/>
              <a:gdLst/>
              <a:ahLst/>
              <a:cxnLst/>
              <a:rect l="l" t="t" r="r" b="b"/>
              <a:pathLst>
                <a:path w="4556" h="5515" extrusionOk="0">
                  <a:moveTo>
                    <a:pt x="1" y="1"/>
                  </a:moveTo>
                  <a:lnTo>
                    <a:pt x="1679" y="2398"/>
                  </a:lnTo>
                  <a:lnTo>
                    <a:pt x="3597" y="4556"/>
                  </a:lnTo>
                  <a:lnTo>
                    <a:pt x="4316" y="5515"/>
                  </a:lnTo>
                  <a:lnTo>
                    <a:pt x="4556" y="5275"/>
                  </a:lnTo>
                  <a:lnTo>
                    <a:pt x="3836" y="4316"/>
                  </a:lnTo>
                  <a:lnTo>
                    <a:pt x="1919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803150" y="1107500"/>
              <a:ext cx="731175" cy="419550"/>
            </a:xfrm>
            <a:custGeom>
              <a:avLst/>
              <a:gdLst/>
              <a:ahLst/>
              <a:cxnLst/>
              <a:rect l="l" t="t" r="r" b="b"/>
              <a:pathLst>
                <a:path w="29247" h="16782" extrusionOk="0">
                  <a:moveTo>
                    <a:pt x="29247" y="1"/>
                  </a:moveTo>
                  <a:lnTo>
                    <a:pt x="26610" y="720"/>
                  </a:lnTo>
                  <a:lnTo>
                    <a:pt x="26850" y="720"/>
                  </a:lnTo>
                  <a:lnTo>
                    <a:pt x="26850" y="960"/>
                  </a:lnTo>
                  <a:lnTo>
                    <a:pt x="29247" y="240"/>
                  </a:lnTo>
                  <a:lnTo>
                    <a:pt x="29247" y="1"/>
                  </a:lnTo>
                  <a:close/>
                  <a:moveTo>
                    <a:pt x="26610" y="720"/>
                  </a:moveTo>
                  <a:lnTo>
                    <a:pt x="23733" y="1918"/>
                  </a:lnTo>
                  <a:lnTo>
                    <a:pt x="20856" y="3596"/>
                  </a:lnTo>
                  <a:lnTo>
                    <a:pt x="17980" y="5514"/>
                  </a:lnTo>
                  <a:lnTo>
                    <a:pt x="15103" y="7432"/>
                  </a:lnTo>
                  <a:lnTo>
                    <a:pt x="11507" y="10069"/>
                  </a:lnTo>
                  <a:lnTo>
                    <a:pt x="7911" y="12226"/>
                  </a:lnTo>
                  <a:lnTo>
                    <a:pt x="6233" y="13185"/>
                  </a:lnTo>
                  <a:lnTo>
                    <a:pt x="1" y="16541"/>
                  </a:lnTo>
                  <a:lnTo>
                    <a:pt x="240" y="16781"/>
                  </a:lnTo>
                  <a:lnTo>
                    <a:pt x="6473" y="13425"/>
                  </a:lnTo>
                  <a:lnTo>
                    <a:pt x="8151" y="12466"/>
                  </a:lnTo>
                  <a:lnTo>
                    <a:pt x="8631" y="12226"/>
                  </a:lnTo>
                  <a:lnTo>
                    <a:pt x="8631" y="11987"/>
                  </a:lnTo>
                  <a:lnTo>
                    <a:pt x="8870" y="11987"/>
                  </a:lnTo>
                  <a:lnTo>
                    <a:pt x="11987" y="10069"/>
                  </a:lnTo>
                  <a:lnTo>
                    <a:pt x="15343" y="7672"/>
                  </a:lnTo>
                  <a:lnTo>
                    <a:pt x="17980" y="5754"/>
                  </a:lnTo>
                  <a:lnTo>
                    <a:pt x="20856" y="3836"/>
                  </a:lnTo>
                  <a:lnTo>
                    <a:pt x="23733" y="2158"/>
                  </a:lnTo>
                  <a:lnTo>
                    <a:pt x="26610" y="960"/>
                  </a:lnTo>
                  <a:lnTo>
                    <a:pt x="26610" y="72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410975" y="2455950"/>
              <a:ext cx="161850" cy="407550"/>
            </a:xfrm>
            <a:custGeom>
              <a:avLst/>
              <a:gdLst/>
              <a:ahLst/>
              <a:cxnLst/>
              <a:rect l="l" t="t" r="r" b="b"/>
              <a:pathLst>
                <a:path w="6474" h="16302" extrusionOk="0">
                  <a:moveTo>
                    <a:pt x="5994" y="0"/>
                  </a:moveTo>
                  <a:lnTo>
                    <a:pt x="3836" y="1678"/>
                  </a:lnTo>
                  <a:lnTo>
                    <a:pt x="2638" y="2877"/>
                  </a:lnTo>
                  <a:lnTo>
                    <a:pt x="1439" y="4315"/>
                  </a:lnTo>
                  <a:lnTo>
                    <a:pt x="720" y="5753"/>
                  </a:lnTo>
                  <a:lnTo>
                    <a:pt x="241" y="7192"/>
                  </a:lnTo>
                  <a:lnTo>
                    <a:pt x="1" y="8630"/>
                  </a:lnTo>
                  <a:lnTo>
                    <a:pt x="241" y="10308"/>
                  </a:lnTo>
                  <a:lnTo>
                    <a:pt x="480" y="11986"/>
                  </a:lnTo>
                  <a:lnTo>
                    <a:pt x="1199" y="13664"/>
                  </a:lnTo>
                  <a:lnTo>
                    <a:pt x="480" y="11267"/>
                  </a:lnTo>
                  <a:lnTo>
                    <a:pt x="241" y="9349"/>
                  </a:lnTo>
                  <a:lnTo>
                    <a:pt x="480" y="7432"/>
                  </a:lnTo>
                  <a:lnTo>
                    <a:pt x="960" y="5753"/>
                  </a:lnTo>
                  <a:lnTo>
                    <a:pt x="1919" y="4075"/>
                  </a:lnTo>
                  <a:lnTo>
                    <a:pt x="3117" y="2637"/>
                  </a:lnTo>
                  <a:lnTo>
                    <a:pt x="4795" y="1199"/>
                  </a:lnTo>
                  <a:lnTo>
                    <a:pt x="6473" y="0"/>
                  </a:lnTo>
                  <a:close/>
                  <a:moveTo>
                    <a:pt x="1199" y="13664"/>
                  </a:moveTo>
                  <a:lnTo>
                    <a:pt x="1679" y="15103"/>
                  </a:lnTo>
                  <a:lnTo>
                    <a:pt x="2398" y="16301"/>
                  </a:lnTo>
                  <a:lnTo>
                    <a:pt x="2638" y="16301"/>
                  </a:lnTo>
                  <a:lnTo>
                    <a:pt x="1919" y="14863"/>
                  </a:lnTo>
                  <a:lnTo>
                    <a:pt x="1199" y="13664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540300" y="1107500"/>
              <a:ext cx="71950" cy="6025"/>
            </a:xfrm>
            <a:custGeom>
              <a:avLst/>
              <a:gdLst/>
              <a:ahLst/>
              <a:cxnLst/>
              <a:rect l="l" t="t" r="r" b="b"/>
              <a:pathLst>
                <a:path w="2878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877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572800" y="2300125"/>
              <a:ext cx="317650" cy="149850"/>
            </a:xfrm>
            <a:custGeom>
              <a:avLst/>
              <a:gdLst/>
              <a:ahLst/>
              <a:cxnLst/>
              <a:rect l="l" t="t" r="r" b="b"/>
              <a:pathLst>
                <a:path w="12706" h="5994" extrusionOk="0">
                  <a:moveTo>
                    <a:pt x="12226" y="0"/>
                  </a:moveTo>
                  <a:lnTo>
                    <a:pt x="10788" y="480"/>
                  </a:lnTo>
                  <a:lnTo>
                    <a:pt x="5035" y="3117"/>
                  </a:lnTo>
                  <a:lnTo>
                    <a:pt x="2398" y="4555"/>
                  </a:lnTo>
                  <a:lnTo>
                    <a:pt x="0" y="5993"/>
                  </a:lnTo>
                  <a:lnTo>
                    <a:pt x="240" y="5993"/>
                  </a:lnTo>
                  <a:lnTo>
                    <a:pt x="2637" y="4555"/>
                  </a:lnTo>
                  <a:lnTo>
                    <a:pt x="5274" y="3356"/>
                  </a:lnTo>
                  <a:lnTo>
                    <a:pt x="11028" y="720"/>
                  </a:lnTo>
                  <a:lnTo>
                    <a:pt x="127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521475" y="1521025"/>
              <a:ext cx="281700" cy="131875"/>
            </a:xfrm>
            <a:custGeom>
              <a:avLst/>
              <a:gdLst/>
              <a:ahLst/>
              <a:cxnLst/>
              <a:rect l="l" t="t" r="r" b="b"/>
              <a:pathLst>
                <a:path w="11268" h="5275" extrusionOk="0">
                  <a:moveTo>
                    <a:pt x="11268" y="0"/>
                  </a:moveTo>
                  <a:lnTo>
                    <a:pt x="5514" y="2877"/>
                  </a:lnTo>
                  <a:lnTo>
                    <a:pt x="1" y="5035"/>
                  </a:lnTo>
                  <a:lnTo>
                    <a:pt x="1" y="5274"/>
                  </a:lnTo>
                  <a:lnTo>
                    <a:pt x="5754" y="3117"/>
                  </a:lnTo>
                  <a:lnTo>
                    <a:pt x="11268" y="480"/>
                  </a:lnTo>
                  <a:lnTo>
                    <a:pt x="112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85025" y="1185425"/>
              <a:ext cx="167825" cy="83925"/>
            </a:xfrm>
            <a:custGeom>
              <a:avLst/>
              <a:gdLst/>
              <a:ahLst/>
              <a:cxnLst/>
              <a:rect l="l" t="t" r="r" b="b"/>
              <a:pathLst>
                <a:path w="6713" h="3357" extrusionOk="0">
                  <a:moveTo>
                    <a:pt x="0" y="0"/>
                  </a:moveTo>
                  <a:lnTo>
                    <a:pt x="240" y="240"/>
                  </a:lnTo>
                  <a:lnTo>
                    <a:pt x="3356" y="1678"/>
                  </a:lnTo>
                  <a:lnTo>
                    <a:pt x="6713" y="3356"/>
                  </a:lnTo>
                  <a:lnTo>
                    <a:pt x="6713" y="3116"/>
                  </a:lnTo>
                  <a:lnTo>
                    <a:pt x="3356" y="1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81250" y="1125475"/>
              <a:ext cx="197800" cy="65950"/>
            </a:xfrm>
            <a:custGeom>
              <a:avLst/>
              <a:gdLst/>
              <a:ahLst/>
              <a:cxnLst/>
              <a:rect l="l" t="t" r="r" b="b"/>
              <a:pathLst>
                <a:path w="7912" h="2638" extrusionOk="0">
                  <a:moveTo>
                    <a:pt x="1" y="1"/>
                  </a:moveTo>
                  <a:lnTo>
                    <a:pt x="1" y="241"/>
                  </a:lnTo>
                  <a:lnTo>
                    <a:pt x="4076" y="1199"/>
                  </a:lnTo>
                  <a:lnTo>
                    <a:pt x="7912" y="2638"/>
                  </a:lnTo>
                  <a:lnTo>
                    <a:pt x="7912" y="2398"/>
                  </a:lnTo>
                  <a:lnTo>
                    <a:pt x="7912" y="2158"/>
                  </a:lnTo>
                  <a:lnTo>
                    <a:pt x="3836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29550" y="1101500"/>
              <a:ext cx="245725" cy="30000"/>
            </a:xfrm>
            <a:custGeom>
              <a:avLst/>
              <a:gdLst/>
              <a:ahLst/>
              <a:cxnLst/>
              <a:rect l="l" t="t" r="r" b="b"/>
              <a:pathLst>
                <a:path w="9829" h="1200" extrusionOk="0">
                  <a:moveTo>
                    <a:pt x="0" y="1"/>
                  </a:moveTo>
                  <a:lnTo>
                    <a:pt x="240" y="480"/>
                  </a:lnTo>
                  <a:lnTo>
                    <a:pt x="5034" y="480"/>
                  </a:lnTo>
                  <a:lnTo>
                    <a:pt x="9829" y="1200"/>
                  </a:lnTo>
                  <a:lnTo>
                    <a:pt x="9829" y="960"/>
                  </a:lnTo>
                  <a:lnTo>
                    <a:pt x="9589" y="960"/>
                  </a:lnTo>
                  <a:lnTo>
                    <a:pt x="5514" y="241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118175" y="1497050"/>
              <a:ext cx="257725" cy="677250"/>
            </a:xfrm>
            <a:custGeom>
              <a:avLst/>
              <a:gdLst/>
              <a:ahLst/>
              <a:cxnLst/>
              <a:rect l="l" t="t" r="r" b="b"/>
              <a:pathLst>
                <a:path w="10309" h="27090" extrusionOk="0">
                  <a:moveTo>
                    <a:pt x="9829" y="1"/>
                  </a:moveTo>
                  <a:lnTo>
                    <a:pt x="10069" y="2638"/>
                  </a:lnTo>
                  <a:lnTo>
                    <a:pt x="10069" y="5274"/>
                  </a:lnTo>
                  <a:lnTo>
                    <a:pt x="9829" y="7672"/>
                  </a:lnTo>
                  <a:lnTo>
                    <a:pt x="9589" y="10309"/>
                  </a:lnTo>
                  <a:lnTo>
                    <a:pt x="8870" y="12706"/>
                  </a:lnTo>
                  <a:lnTo>
                    <a:pt x="8151" y="15103"/>
                  </a:lnTo>
                  <a:lnTo>
                    <a:pt x="7192" y="17261"/>
                  </a:lnTo>
                  <a:lnTo>
                    <a:pt x="5993" y="19658"/>
                  </a:lnTo>
                  <a:lnTo>
                    <a:pt x="4075" y="22774"/>
                  </a:lnTo>
                  <a:lnTo>
                    <a:pt x="1439" y="25651"/>
                  </a:lnTo>
                  <a:lnTo>
                    <a:pt x="0" y="27089"/>
                  </a:lnTo>
                  <a:lnTo>
                    <a:pt x="240" y="27089"/>
                  </a:lnTo>
                  <a:lnTo>
                    <a:pt x="1678" y="25891"/>
                  </a:lnTo>
                  <a:lnTo>
                    <a:pt x="4315" y="22534"/>
                  </a:lnTo>
                  <a:lnTo>
                    <a:pt x="6473" y="19418"/>
                  </a:lnTo>
                  <a:lnTo>
                    <a:pt x="8151" y="16062"/>
                  </a:lnTo>
                  <a:lnTo>
                    <a:pt x="9349" y="12466"/>
                  </a:lnTo>
                  <a:lnTo>
                    <a:pt x="10069" y="9350"/>
                  </a:lnTo>
                  <a:lnTo>
                    <a:pt x="10308" y="5994"/>
                  </a:lnTo>
                  <a:lnTo>
                    <a:pt x="10308" y="2877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63975" y="265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618200" y="1107500"/>
              <a:ext cx="95925" cy="30000"/>
            </a:xfrm>
            <a:custGeom>
              <a:avLst/>
              <a:gdLst/>
              <a:ahLst/>
              <a:cxnLst/>
              <a:rect l="l" t="t" r="r" b="b"/>
              <a:pathLst>
                <a:path w="3837" h="1200" extrusionOk="0">
                  <a:moveTo>
                    <a:pt x="1" y="1"/>
                  </a:moveTo>
                  <a:lnTo>
                    <a:pt x="1" y="240"/>
                  </a:lnTo>
                  <a:lnTo>
                    <a:pt x="1919" y="720"/>
                  </a:lnTo>
                  <a:lnTo>
                    <a:pt x="3836" y="1199"/>
                  </a:lnTo>
                  <a:lnTo>
                    <a:pt x="3836" y="960"/>
                  </a:lnTo>
                  <a:lnTo>
                    <a:pt x="1919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599375" y="4391700"/>
              <a:ext cx="227775" cy="53950"/>
            </a:xfrm>
            <a:custGeom>
              <a:avLst/>
              <a:gdLst/>
              <a:ahLst/>
              <a:cxnLst/>
              <a:rect l="l" t="t" r="r" b="b"/>
              <a:pathLst>
                <a:path w="9111" h="2158" extrusionOk="0">
                  <a:moveTo>
                    <a:pt x="1" y="0"/>
                  </a:moveTo>
                  <a:lnTo>
                    <a:pt x="241" y="240"/>
                  </a:lnTo>
                  <a:lnTo>
                    <a:pt x="4556" y="1199"/>
                  </a:lnTo>
                  <a:lnTo>
                    <a:pt x="9110" y="2158"/>
                  </a:lnTo>
                  <a:lnTo>
                    <a:pt x="8871" y="1918"/>
                  </a:lnTo>
                  <a:lnTo>
                    <a:pt x="4556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571100" y="4469600"/>
              <a:ext cx="299675" cy="209800"/>
            </a:xfrm>
            <a:custGeom>
              <a:avLst/>
              <a:gdLst/>
              <a:ahLst/>
              <a:cxnLst/>
              <a:rect l="l" t="t" r="r" b="b"/>
              <a:pathLst>
                <a:path w="11987" h="8392" extrusionOk="0">
                  <a:moveTo>
                    <a:pt x="11747" y="1"/>
                  </a:moveTo>
                  <a:lnTo>
                    <a:pt x="9350" y="1919"/>
                  </a:lnTo>
                  <a:lnTo>
                    <a:pt x="4795" y="5035"/>
                  </a:lnTo>
                  <a:lnTo>
                    <a:pt x="1" y="8151"/>
                  </a:lnTo>
                  <a:lnTo>
                    <a:pt x="241" y="8391"/>
                  </a:lnTo>
                  <a:lnTo>
                    <a:pt x="4795" y="5275"/>
                  </a:lnTo>
                  <a:lnTo>
                    <a:pt x="9590" y="1919"/>
                  </a:lnTo>
                  <a:lnTo>
                    <a:pt x="11987" y="241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397300" y="4673375"/>
              <a:ext cx="173825" cy="89925"/>
            </a:xfrm>
            <a:custGeom>
              <a:avLst/>
              <a:gdLst/>
              <a:ahLst/>
              <a:cxnLst/>
              <a:rect l="l" t="t" r="r" b="b"/>
              <a:pathLst>
                <a:path w="6953" h="3597" extrusionOk="0">
                  <a:moveTo>
                    <a:pt x="6713" y="0"/>
                  </a:moveTo>
                  <a:lnTo>
                    <a:pt x="3357" y="1918"/>
                  </a:lnTo>
                  <a:lnTo>
                    <a:pt x="1" y="3356"/>
                  </a:lnTo>
                  <a:lnTo>
                    <a:pt x="1" y="3596"/>
                  </a:lnTo>
                  <a:lnTo>
                    <a:pt x="3597" y="2158"/>
                  </a:lnTo>
                  <a:lnTo>
                    <a:pt x="6953" y="24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827125" y="4439650"/>
              <a:ext cx="53950" cy="18000"/>
            </a:xfrm>
            <a:custGeom>
              <a:avLst/>
              <a:gdLst/>
              <a:ahLst/>
              <a:cxnLst/>
              <a:rect l="l" t="t" r="r" b="b"/>
              <a:pathLst>
                <a:path w="2158" h="720" extrusionOk="0">
                  <a:moveTo>
                    <a:pt x="0" y="0"/>
                  </a:moveTo>
                  <a:lnTo>
                    <a:pt x="240" y="480"/>
                  </a:lnTo>
                  <a:lnTo>
                    <a:pt x="1439" y="719"/>
                  </a:lnTo>
                  <a:lnTo>
                    <a:pt x="2158" y="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870775" y="4313800"/>
              <a:ext cx="251725" cy="155825"/>
            </a:xfrm>
            <a:custGeom>
              <a:avLst/>
              <a:gdLst/>
              <a:ahLst/>
              <a:cxnLst/>
              <a:rect l="l" t="t" r="r" b="b"/>
              <a:pathLst>
                <a:path w="10069" h="6233" extrusionOk="0">
                  <a:moveTo>
                    <a:pt x="9829" y="0"/>
                  </a:moveTo>
                  <a:lnTo>
                    <a:pt x="7192" y="1438"/>
                  </a:lnTo>
                  <a:lnTo>
                    <a:pt x="4794" y="2877"/>
                  </a:lnTo>
                  <a:lnTo>
                    <a:pt x="0" y="6233"/>
                  </a:lnTo>
                  <a:lnTo>
                    <a:pt x="240" y="6233"/>
                  </a:lnTo>
                  <a:lnTo>
                    <a:pt x="5034" y="3116"/>
                  </a:lnTo>
                  <a:lnTo>
                    <a:pt x="7431" y="1678"/>
                  </a:lnTo>
                  <a:lnTo>
                    <a:pt x="10068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326225" y="4217900"/>
              <a:ext cx="167850" cy="24000"/>
            </a:xfrm>
            <a:custGeom>
              <a:avLst/>
              <a:gdLst/>
              <a:ahLst/>
              <a:cxnLst/>
              <a:rect l="l" t="t" r="r" b="b"/>
              <a:pathLst>
                <a:path w="6714" h="960" extrusionOk="0">
                  <a:moveTo>
                    <a:pt x="6473" y="0"/>
                  </a:moveTo>
                  <a:lnTo>
                    <a:pt x="3117" y="240"/>
                  </a:lnTo>
                  <a:lnTo>
                    <a:pt x="1" y="720"/>
                  </a:lnTo>
                  <a:lnTo>
                    <a:pt x="1" y="959"/>
                  </a:lnTo>
                  <a:lnTo>
                    <a:pt x="3357" y="480"/>
                  </a:lnTo>
                  <a:lnTo>
                    <a:pt x="671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122475" y="4241875"/>
              <a:ext cx="197800" cy="77925"/>
            </a:xfrm>
            <a:custGeom>
              <a:avLst/>
              <a:gdLst/>
              <a:ahLst/>
              <a:cxnLst/>
              <a:rect l="l" t="t" r="r" b="b"/>
              <a:pathLst>
                <a:path w="7912" h="3117" extrusionOk="0">
                  <a:moveTo>
                    <a:pt x="7911" y="0"/>
                  </a:moveTo>
                  <a:lnTo>
                    <a:pt x="4555" y="959"/>
                  </a:lnTo>
                  <a:lnTo>
                    <a:pt x="1439" y="2158"/>
                  </a:lnTo>
                  <a:lnTo>
                    <a:pt x="0" y="2877"/>
                  </a:lnTo>
                  <a:lnTo>
                    <a:pt x="240" y="3117"/>
                  </a:lnTo>
                  <a:lnTo>
                    <a:pt x="1439" y="2398"/>
                  </a:lnTo>
                  <a:lnTo>
                    <a:pt x="4795" y="959"/>
                  </a:lnTo>
                  <a:lnTo>
                    <a:pt x="791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545450" y="4385700"/>
              <a:ext cx="47975" cy="12025"/>
            </a:xfrm>
            <a:custGeom>
              <a:avLst/>
              <a:gdLst/>
              <a:ahLst/>
              <a:cxnLst/>
              <a:rect l="l" t="t" r="r" b="b"/>
              <a:pathLst>
                <a:path w="1919" h="481" extrusionOk="0">
                  <a:moveTo>
                    <a:pt x="0" y="1"/>
                  </a:moveTo>
                  <a:lnTo>
                    <a:pt x="720" y="240"/>
                  </a:lnTo>
                  <a:lnTo>
                    <a:pt x="1918" y="480"/>
                  </a:lnTo>
                  <a:lnTo>
                    <a:pt x="1918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643875" y="4235875"/>
              <a:ext cx="125875" cy="41975"/>
            </a:xfrm>
            <a:custGeom>
              <a:avLst/>
              <a:gdLst/>
              <a:ahLst/>
              <a:cxnLst/>
              <a:rect l="l" t="t" r="r" b="b"/>
              <a:pathLst>
                <a:path w="5035" h="1679" extrusionOk="0">
                  <a:moveTo>
                    <a:pt x="0" y="1"/>
                  </a:moveTo>
                  <a:lnTo>
                    <a:pt x="480" y="240"/>
                  </a:lnTo>
                  <a:lnTo>
                    <a:pt x="2637" y="960"/>
                  </a:lnTo>
                  <a:lnTo>
                    <a:pt x="5034" y="1679"/>
                  </a:lnTo>
                  <a:lnTo>
                    <a:pt x="5034" y="1679"/>
                  </a:lnTo>
                  <a:lnTo>
                    <a:pt x="4555" y="1439"/>
                  </a:lnTo>
                  <a:lnTo>
                    <a:pt x="2158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494050" y="4217900"/>
              <a:ext cx="149850" cy="24000"/>
            </a:xfrm>
            <a:custGeom>
              <a:avLst/>
              <a:gdLst/>
              <a:ahLst/>
              <a:cxnLst/>
              <a:rect l="l" t="t" r="r" b="b"/>
              <a:pathLst>
                <a:path w="5994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3117" y="480"/>
                  </a:lnTo>
                  <a:lnTo>
                    <a:pt x="5993" y="959"/>
                  </a:lnTo>
                  <a:lnTo>
                    <a:pt x="5514" y="480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343375" y="4757275"/>
              <a:ext cx="47975" cy="18000"/>
            </a:xfrm>
            <a:custGeom>
              <a:avLst/>
              <a:gdLst/>
              <a:ahLst/>
              <a:cxnLst/>
              <a:rect l="l" t="t" r="r" b="b"/>
              <a:pathLst>
                <a:path w="1919" h="720" extrusionOk="0">
                  <a:moveTo>
                    <a:pt x="1918" y="0"/>
                  </a:moveTo>
                  <a:lnTo>
                    <a:pt x="0" y="480"/>
                  </a:lnTo>
                  <a:lnTo>
                    <a:pt x="240" y="720"/>
                  </a:lnTo>
                  <a:lnTo>
                    <a:pt x="191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769725" y="4277825"/>
              <a:ext cx="101900" cy="47975"/>
            </a:xfrm>
            <a:custGeom>
              <a:avLst/>
              <a:gdLst/>
              <a:ahLst/>
              <a:cxnLst/>
              <a:rect l="l" t="t" r="r" b="b"/>
              <a:pathLst>
                <a:path w="4076" h="1919" extrusionOk="0">
                  <a:moveTo>
                    <a:pt x="0" y="1"/>
                  </a:moveTo>
                  <a:lnTo>
                    <a:pt x="480" y="240"/>
                  </a:lnTo>
                  <a:lnTo>
                    <a:pt x="4076" y="1918"/>
                  </a:lnTo>
                  <a:lnTo>
                    <a:pt x="4076" y="16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613900" y="4104025"/>
              <a:ext cx="125875" cy="59950"/>
            </a:xfrm>
            <a:custGeom>
              <a:avLst/>
              <a:gdLst/>
              <a:ahLst/>
              <a:cxnLst/>
              <a:rect l="l" t="t" r="r" b="b"/>
              <a:pathLst>
                <a:path w="5035" h="2398" extrusionOk="0">
                  <a:moveTo>
                    <a:pt x="1" y="1"/>
                  </a:moveTo>
                  <a:lnTo>
                    <a:pt x="240" y="240"/>
                  </a:lnTo>
                  <a:lnTo>
                    <a:pt x="4316" y="2158"/>
                  </a:lnTo>
                  <a:lnTo>
                    <a:pt x="5035" y="2398"/>
                  </a:lnTo>
                  <a:lnTo>
                    <a:pt x="4555" y="1919"/>
                  </a:lnTo>
                  <a:lnTo>
                    <a:pt x="4316" y="19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977800" y="4541525"/>
              <a:ext cx="143850" cy="12000"/>
            </a:xfrm>
            <a:custGeom>
              <a:avLst/>
              <a:gdLst/>
              <a:ahLst/>
              <a:cxnLst/>
              <a:rect l="l" t="t" r="r" b="b"/>
              <a:pathLst>
                <a:path w="5754" h="480" extrusionOk="0">
                  <a:moveTo>
                    <a:pt x="5754" y="0"/>
                  </a:moveTo>
                  <a:lnTo>
                    <a:pt x="5034" y="240"/>
                  </a:lnTo>
                  <a:lnTo>
                    <a:pt x="0" y="240"/>
                  </a:lnTo>
                  <a:lnTo>
                    <a:pt x="240" y="480"/>
                  </a:lnTo>
                  <a:lnTo>
                    <a:pt x="5034" y="480"/>
                  </a:lnTo>
                  <a:lnTo>
                    <a:pt x="575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889575" y="4223900"/>
              <a:ext cx="36000" cy="24000"/>
            </a:xfrm>
            <a:custGeom>
              <a:avLst/>
              <a:gdLst/>
              <a:ahLst/>
              <a:cxnLst/>
              <a:rect l="l" t="t" r="r" b="b"/>
              <a:pathLst>
                <a:path w="1440" h="960" extrusionOk="0">
                  <a:moveTo>
                    <a:pt x="1" y="0"/>
                  </a:moveTo>
                  <a:lnTo>
                    <a:pt x="241" y="480"/>
                  </a:lnTo>
                  <a:lnTo>
                    <a:pt x="1439" y="959"/>
                  </a:lnTo>
                  <a:lnTo>
                    <a:pt x="1439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344225" y="4038100"/>
              <a:ext cx="137850" cy="30000"/>
            </a:xfrm>
            <a:custGeom>
              <a:avLst/>
              <a:gdLst/>
              <a:ahLst/>
              <a:cxnLst/>
              <a:rect l="l" t="t" r="r" b="b"/>
              <a:pathLst>
                <a:path w="5514" h="1200" extrusionOk="0">
                  <a:moveTo>
                    <a:pt x="0" y="1"/>
                  </a:moveTo>
                  <a:lnTo>
                    <a:pt x="240" y="241"/>
                  </a:lnTo>
                  <a:lnTo>
                    <a:pt x="2877" y="480"/>
                  </a:lnTo>
                  <a:lnTo>
                    <a:pt x="5514" y="1199"/>
                  </a:lnTo>
                  <a:lnTo>
                    <a:pt x="5274" y="720"/>
                  </a:lnTo>
                  <a:lnTo>
                    <a:pt x="2637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493200" y="4241875"/>
              <a:ext cx="263725" cy="179800"/>
            </a:xfrm>
            <a:custGeom>
              <a:avLst/>
              <a:gdLst/>
              <a:ahLst/>
              <a:cxnLst/>
              <a:rect l="l" t="t" r="r" b="b"/>
              <a:pathLst>
                <a:path w="10549" h="7192" extrusionOk="0">
                  <a:moveTo>
                    <a:pt x="10548" y="0"/>
                  </a:moveTo>
                  <a:lnTo>
                    <a:pt x="6952" y="2158"/>
                  </a:lnTo>
                  <a:lnTo>
                    <a:pt x="3596" y="4555"/>
                  </a:lnTo>
                  <a:lnTo>
                    <a:pt x="0" y="6952"/>
                  </a:lnTo>
                  <a:lnTo>
                    <a:pt x="0" y="7192"/>
                  </a:lnTo>
                  <a:lnTo>
                    <a:pt x="3596" y="4795"/>
                  </a:lnTo>
                  <a:lnTo>
                    <a:pt x="7192" y="2398"/>
                  </a:lnTo>
                  <a:lnTo>
                    <a:pt x="10548" y="240"/>
                  </a:lnTo>
                  <a:lnTo>
                    <a:pt x="1054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821125" y="4301800"/>
              <a:ext cx="227775" cy="59950"/>
            </a:xfrm>
            <a:custGeom>
              <a:avLst/>
              <a:gdLst/>
              <a:ahLst/>
              <a:cxnLst/>
              <a:rect l="l" t="t" r="r" b="b"/>
              <a:pathLst>
                <a:path w="9111" h="2398" extrusionOk="0">
                  <a:moveTo>
                    <a:pt x="240" y="1"/>
                  </a:moveTo>
                  <a:lnTo>
                    <a:pt x="1" y="240"/>
                  </a:lnTo>
                  <a:lnTo>
                    <a:pt x="8870" y="2398"/>
                  </a:lnTo>
                  <a:lnTo>
                    <a:pt x="9110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62875" y="4104025"/>
              <a:ext cx="233775" cy="137875"/>
            </a:xfrm>
            <a:custGeom>
              <a:avLst/>
              <a:gdLst/>
              <a:ahLst/>
              <a:cxnLst/>
              <a:rect l="l" t="t" r="r" b="b"/>
              <a:pathLst>
                <a:path w="9351" h="5515" extrusionOk="0">
                  <a:moveTo>
                    <a:pt x="9350" y="1"/>
                  </a:moveTo>
                  <a:lnTo>
                    <a:pt x="8631" y="480"/>
                  </a:lnTo>
                  <a:lnTo>
                    <a:pt x="4316" y="2638"/>
                  </a:lnTo>
                  <a:lnTo>
                    <a:pt x="1" y="5275"/>
                  </a:lnTo>
                  <a:lnTo>
                    <a:pt x="1" y="5514"/>
                  </a:lnTo>
                  <a:lnTo>
                    <a:pt x="4316" y="2877"/>
                  </a:lnTo>
                  <a:lnTo>
                    <a:pt x="8871" y="480"/>
                  </a:lnTo>
                  <a:lnTo>
                    <a:pt x="9350" y="240"/>
                  </a:lnTo>
                  <a:lnTo>
                    <a:pt x="935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359675" y="4223900"/>
              <a:ext cx="227750" cy="35975"/>
            </a:xfrm>
            <a:custGeom>
              <a:avLst/>
              <a:gdLst/>
              <a:ahLst/>
              <a:cxnLst/>
              <a:rect l="l" t="t" r="r" b="b"/>
              <a:pathLst>
                <a:path w="9110" h="1439" extrusionOk="0">
                  <a:moveTo>
                    <a:pt x="240" y="0"/>
                  </a:moveTo>
                  <a:lnTo>
                    <a:pt x="0" y="240"/>
                  </a:lnTo>
                  <a:lnTo>
                    <a:pt x="4555" y="719"/>
                  </a:lnTo>
                  <a:lnTo>
                    <a:pt x="8870" y="1439"/>
                  </a:lnTo>
                  <a:lnTo>
                    <a:pt x="9109" y="1199"/>
                  </a:lnTo>
                  <a:lnTo>
                    <a:pt x="4555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82400" y="4038100"/>
              <a:ext cx="161850" cy="18000"/>
            </a:xfrm>
            <a:custGeom>
              <a:avLst/>
              <a:gdLst/>
              <a:ahLst/>
              <a:cxnLst/>
              <a:rect l="l" t="t" r="r" b="b"/>
              <a:pathLst>
                <a:path w="6474" h="720" extrusionOk="0">
                  <a:moveTo>
                    <a:pt x="3117" y="1"/>
                  </a:moveTo>
                  <a:lnTo>
                    <a:pt x="1" y="480"/>
                  </a:lnTo>
                  <a:lnTo>
                    <a:pt x="240" y="720"/>
                  </a:lnTo>
                  <a:lnTo>
                    <a:pt x="3357" y="241"/>
                  </a:lnTo>
                  <a:lnTo>
                    <a:pt x="6473" y="241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293750" y="4223900"/>
              <a:ext cx="65925" cy="6000"/>
            </a:xfrm>
            <a:custGeom>
              <a:avLst/>
              <a:gdLst/>
              <a:ahLst/>
              <a:cxnLst/>
              <a:rect l="l" t="t" r="r" b="b"/>
              <a:pathLst>
                <a:path w="2637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239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488050" y="4062075"/>
              <a:ext cx="119875" cy="41975"/>
            </a:xfrm>
            <a:custGeom>
              <a:avLst/>
              <a:gdLst/>
              <a:ahLst/>
              <a:cxnLst/>
              <a:rect l="l" t="t" r="r" b="b"/>
              <a:pathLst>
                <a:path w="4795" h="1679" extrusionOk="0">
                  <a:moveTo>
                    <a:pt x="0" y="1"/>
                  </a:moveTo>
                  <a:lnTo>
                    <a:pt x="240" y="240"/>
                  </a:lnTo>
                  <a:lnTo>
                    <a:pt x="4795" y="1679"/>
                  </a:lnTo>
                  <a:lnTo>
                    <a:pt x="4555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002600" y="4050100"/>
              <a:ext cx="179825" cy="59950"/>
            </a:xfrm>
            <a:custGeom>
              <a:avLst/>
              <a:gdLst/>
              <a:ahLst/>
              <a:cxnLst/>
              <a:rect l="l" t="t" r="r" b="b"/>
              <a:pathLst>
                <a:path w="7193" h="2398" extrusionOk="0">
                  <a:moveTo>
                    <a:pt x="6953" y="0"/>
                  </a:moveTo>
                  <a:lnTo>
                    <a:pt x="3597" y="959"/>
                  </a:lnTo>
                  <a:lnTo>
                    <a:pt x="7193" y="240"/>
                  </a:lnTo>
                  <a:lnTo>
                    <a:pt x="6953" y="0"/>
                  </a:lnTo>
                  <a:close/>
                  <a:moveTo>
                    <a:pt x="3597" y="959"/>
                  </a:moveTo>
                  <a:lnTo>
                    <a:pt x="1" y="2158"/>
                  </a:lnTo>
                  <a:lnTo>
                    <a:pt x="1" y="2397"/>
                  </a:lnTo>
                  <a:lnTo>
                    <a:pt x="3597" y="95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127625" y="4499575"/>
              <a:ext cx="179825" cy="47975"/>
            </a:xfrm>
            <a:custGeom>
              <a:avLst/>
              <a:gdLst/>
              <a:ahLst/>
              <a:cxnLst/>
              <a:rect l="l" t="t" r="r" b="b"/>
              <a:pathLst>
                <a:path w="7193" h="1919" extrusionOk="0">
                  <a:moveTo>
                    <a:pt x="7192" y="0"/>
                  </a:moveTo>
                  <a:lnTo>
                    <a:pt x="3836" y="1199"/>
                  </a:lnTo>
                  <a:lnTo>
                    <a:pt x="0" y="1678"/>
                  </a:lnTo>
                  <a:lnTo>
                    <a:pt x="0" y="1918"/>
                  </a:lnTo>
                  <a:lnTo>
                    <a:pt x="3836" y="1439"/>
                  </a:lnTo>
                  <a:lnTo>
                    <a:pt x="7192" y="240"/>
                  </a:lnTo>
                  <a:lnTo>
                    <a:pt x="719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313400" y="4415675"/>
              <a:ext cx="173825" cy="89925"/>
            </a:xfrm>
            <a:custGeom>
              <a:avLst/>
              <a:gdLst/>
              <a:ahLst/>
              <a:cxnLst/>
              <a:rect l="l" t="t" r="r" b="b"/>
              <a:pathLst>
                <a:path w="6953" h="3597" extrusionOk="0">
                  <a:moveTo>
                    <a:pt x="6953" y="0"/>
                  </a:moveTo>
                  <a:lnTo>
                    <a:pt x="3597" y="1918"/>
                  </a:lnTo>
                  <a:lnTo>
                    <a:pt x="1" y="3356"/>
                  </a:lnTo>
                  <a:lnTo>
                    <a:pt x="1" y="3596"/>
                  </a:lnTo>
                  <a:lnTo>
                    <a:pt x="3597" y="2158"/>
                  </a:lnTo>
                  <a:lnTo>
                    <a:pt x="6953" y="24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739750" y="4157975"/>
              <a:ext cx="143875" cy="71925"/>
            </a:xfrm>
            <a:custGeom>
              <a:avLst/>
              <a:gdLst/>
              <a:ahLst/>
              <a:cxnLst/>
              <a:rect l="l" t="t" r="r" b="b"/>
              <a:pathLst>
                <a:path w="5755" h="2877" extrusionOk="0">
                  <a:moveTo>
                    <a:pt x="1" y="0"/>
                  </a:moveTo>
                  <a:lnTo>
                    <a:pt x="241" y="480"/>
                  </a:lnTo>
                  <a:lnTo>
                    <a:pt x="5754" y="2877"/>
                  </a:lnTo>
                  <a:lnTo>
                    <a:pt x="5514" y="26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587400" y="4253850"/>
              <a:ext cx="233750" cy="53975"/>
            </a:xfrm>
            <a:custGeom>
              <a:avLst/>
              <a:gdLst/>
              <a:ahLst/>
              <a:cxnLst/>
              <a:rect l="l" t="t" r="r" b="b"/>
              <a:pathLst>
                <a:path w="9350" h="2159" extrusionOk="0">
                  <a:moveTo>
                    <a:pt x="240" y="1"/>
                  </a:moveTo>
                  <a:lnTo>
                    <a:pt x="0" y="241"/>
                  </a:lnTo>
                  <a:lnTo>
                    <a:pt x="4555" y="960"/>
                  </a:lnTo>
                  <a:lnTo>
                    <a:pt x="9110" y="2158"/>
                  </a:lnTo>
                  <a:lnTo>
                    <a:pt x="9350" y="1919"/>
                  </a:lnTo>
                  <a:lnTo>
                    <a:pt x="4795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048875" y="4361725"/>
              <a:ext cx="155825" cy="41975"/>
            </a:xfrm>
            <a:custGeom>
              <a:avLst/>
              <a:gdLst/>
              <a:ahLst/>
              <a:cxnLst/>
              <a:rect l="l" t="t" r="r" b="b"/>
              <a:pathLst>
                <a:path w="6233" h="1679" extrusionOk="0">
                  <a:moveTo>
                    <a:pt x="240" y="1"/>
                  </a:moveTo>
                  <a:lnTo>
                    <a:pt x="0" y="241"/>
                  </a:lnTo>
                  <a:lnTo>
                    <a:pt x="3356" y="960"/>
                  </a:lnTo>
                  <a:lnTo>
                    <a:pt x="5993" y="1679"/>
                  </a:lnTo>
                  <a:lnTo>
                    <a:pt x="6233" y="1679"/>
                  </a:lnTo>
                  <a:lnTo>
                    <a:pt x="3356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929850" y="4349750"/>
              <a:ext cx="185800" cy="24000"/>
            </a:xfrm>
            <a:custGeom>
              <a:avLst/>
              <a:gdLst/>
              <a:ahLst/>
              <a:cxnLst/>
              <a:rect l="l" t="t" r="r" b="b"/>
              <a:pathLst>
                <a:path w="7432" h="960" extrusionOk="0">
                  <a:moveTo>
                    <a:pt x="7432" y="0"/>
                  </a:moveTo>
                  <a:lnTo>
                    <a:pt x="6713" y="240"/>
                  </a:lnTo>
                  <a:lnTo>
                    <a:pt x="3357" y="480"/>
                  </a:lnTo>
                  <a:lnTo>
                    <a:pt x="0" y="720"/>
                  </a:lnTo>
                  <a:lnTo>
                    <a:pt x="0" y="959"/>
                  </a:lnTo>
                  <a:lnTo>
                    <a:pt x="3357" y="720"/>
                  </a:lnTo>
                  <a:lnTo>
                    <a:pt x="6713" y="480"/>
                  </a:lnTo>
                  <a:lnTo>
                    <a:pt x="7192" y="240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330550" y="4295800"/>
              <a:ext cx="65950" cy="12025"/>
            </a:xfrm>
            <a:custGeom>
              <a:avLst/>
              <a:gdLst/>
              <a:ahLst/>
              <a:cxnLst/>
              <a:rect l="l" t="t" r="r" b="b"/>
              <a:pathLst>
                <a:path w="2638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2158" y="480"/>
                  </a:lnTo>
                  <a:lnTo>
                    <a:pt x="2637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215825" y="4104025"/>
              <a:ext cx="233750" cy="24000"/>
            </a:xfrm>
            <a:custGeom>
              <a:avLst/>
              <a:gdLst/>
              <a:ahLst/>
              <a:cxnLst/>
              <a:rect l="l" t="t" r="r" b="b"/>
              <a:pathLst>
                <a:path w="9350" h="960" extrusionOk="0">
                  <a:moveTo>
                    <a:pt x="240" y="1"/>
                  </a:moveTo>
                  <a:lnTo>
                    <a:pt x="1" y="240"/>
                  </a:lnTo>
                  <a:lnTo>
                    <a:pt x="3357" y="480"/>
                  </a:lnTo>
                  <a:lnTo>
                    <a:pt x="6713" y="720"/>
                  </a:lnTo>
                  <a:lnTo>
                    <a:pt x="9110" y="960"/>
                  </a:lnTo>
                  <a:lnTo>
                    <a:pt x="9350" y="720"/>
                  </a:lnTo>
                  <a:lnTo>
                    <a:pt x="6713" y="480"/>
                  </a:lnTo>
                  <a:lnTo>
                    <a:pt x="3357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301425" y="4211900"/>
              <a:ext cx="167825" cy="95925"/>
            </a:xfrm>
            <a:custGeom>
              <a:avLst/>
              <a:gdLst/>
              <a:ahLst/>
              <a:cxnLst/>
              <a:rect l="l" t="t" r="r" b="b"/>
              <a:pathLst>
                <a:path w="6713" h="3837" extrusionOk="0">
                  <a:moveTo>
                    <a:pt x="6713" y="1"/>
                  </a:moveTo>
                  <a:lnTo>
                    <a:pt x="3356" y="1919"/>
                  </a:lnTo>
                  <a:lnTo>
                    <a:pt x="0" y="3597"/>
                  </a:lnTo>
                  <a:lnTo>
                    <a:pt x="0" y="3836"/>
                  </a:lnTo>
                  <a:lnTo>
                    <a:pt x="3356" y="2158"/>
                  </a:lnTo>
                  <a:lnTo>
                    <a:pt x="6713" y="480"/>
                  </a:lnTo>
                  <a:lnTo>
                    <a:pt x="6713" y="24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667850" y="4044100"/>
              <a:ext cx="143850" cy="53950"/>
            </a:xfrm>
            <a:custGeom>
              <a:avLst/>
              <a:gdLst/>
              <a:ahLst/>
              <a:cxnLst/>
              <a:rect l="l" t="t" r="r" b="b"/>
              <a:pathLst>
                <a:path w="5754" h="2158" extrusionOk="0">
                  <a:moveTo>
                    <a:pt x="0" y="1"/>
                  </a:moveTo>
                  <a:lnTo>
                    <a:pt x="240" y="240"/>
                  </a:lnTo>
                  <a:lnTo>
                    <a:pt x="5754" y="2158"/>
                  </a:lnTo>
                  <a:lnTo>
                    <a:pt x="5754" y="2158"/>
                  </a:lnTo>
                  <a:lnTo>
                    <a:pt x="5514" y="1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191850" y="41040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475225" y="4068075"/>
              <a:ext cx="239750" cy="149850"/>
            </a:xfrm>
            <a:custGeom>
              <a:avLst/>
              <a:gdLst/>
              <a:ahLst/>
              <a:cxnLst/>
              <a:rect l="l" t="t" r="r" b="b"/>
              <a:pathLst>
                <a:path w="9590" h="5994" extrusionOk="0">
                  <a:moveTo>
                    <a:pt x="9589" y="0"/>
                  </a:moveTo>
                  <a:lnTo>
                    <a:pt x="4795" y="2877"/>
                  </a:lnTo>
                  <a:lnTo>
                    <a:pt x="0" y="5754"/>
                  </a:lnTo>
                  <a:lnTo>
                    <a:pt x="0" y="5993"/>
                  </a:lnTo>
                  <a:lnTo>
                    <a:pt x="4795" y="3117"/>
                  </a:lnTo>
                  <a:lnTo>
                    <a:pt x="9589" y="240"/>
                  </a:lnTo>
                  <a:lnTo>
                    <a:pt x="958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798000" y="4361725"/>
              <a:ext cx="125875" cy="12025"/>
            </a:xfrm>
            <a:custGeom>
              <a:avLst/>
              <a:gdLst/>
              <a:ahLst/>
              <a:cxnLst/>
              <a:rect l="l" t="t" r="r" b="b"/>
              <a:pathLst>
                <a:path w="5035" h="481" extrusionOk="0">
                  <a:moveTo>
                    <a:pt x="1" y="1"/>
                  </a:moveTo>
                  <a:lnTo>
                    <a:pt x="240" y="241"/>
                  </a:lnTo>
                  <a:lnTo>
                    <a:pt x="5035" y="480"/>
                  </a:lnTo>
                  <a:lnTo>
                    <a:pt x="5035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455550" y="4122000"/>
              <a:ext cx="221775" cy="41975"/>
            </a:xfrm>
            <a:custGeom>
              <a:avLst/>
              <a:gdLst/>
              <a:ahLst/>
              <a:cxnLst/>
              <a:rect l="l" t="t" r="r" b="b"/>
              <a:pathLst>
                <a:path w="8871" h="1679" extrusionOk="0">
                  <a:moveTo>
                    <a:pt x="240" y="1"/>
                  </a:moveTo>
                  <a:lnTo>
                    <a:pt x="1" y="241"/>
                  </a:lnTo>
                  <a:lnTo>
                    <a:pt x="8631" y="1679"/>
                  </a:lnTo>
                  <a:lnTo>
                    <a:pt x="8870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21625" y="4301800"/>
              <a:ext cx="173825" cy="53975"/>
            </a:xfrm>
            <a:custGeom>
              <a:avLst/>
              <a:gdLst/>
              <a:ahLst/>
              <a:cxnLst/>
              <a:rect l="l" t="t" r="r" b="b"/>
              <a:pathLst>
                <a:path w="6953" h="2159" extrusionOk="0">
                  <a:moveTo>
                    <a:pt x="6953" y="1"/>
                  </a:moveTo>
                  <a:lnTo>
                    <a:pt x="3596" y="1199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3596" y="1439"/>
                  </a:lnTo>
                  <a:lnTo>
                    <a:pt x="6953" y="240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122475" y="3912250"/>
              <a:ext cx="149850" cy="12025"/>
            </a:xfrm>
            <a:custGeom>
              <a:avLst/>
              <a:gdLst/>
              <a:ahLst/>
              <a:cxnLst/>
              <a:rect l="l" t="t" r="r" b="b"/>
              <a:pathLst>
                <a:path w="5994" h="481" extrusionOk="0">
                  <a:moveTo>
                    <a:pt x="2877" y="1"/>
                  </a:moveTo>
                  <a:lnTo>
                    <a:pt x="0" y="240"/>
                  </a:lnTo>
                  <a:lnTo>
                    <a:pt x="3117" y="240"/>
                  </a:lnTo>
                  <a:lnTo>
                    <a:pt x="5993" y="480"/>
                  </a:lnTo>
                  <a:lnTo>
                    <a:pt x="5754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272300" y="3918250"/>
              <a:ext cx="137875" cy="35975"/>
            </a:xfrm>
            <a:custGeom>
              <a:avLst/>
              <a:gdLst/>
              <a:ahLst/>
              <a:cxnLst/>
              <a:rect l="l" t="t" r="r" b="b"/>
              <a:pathLst>
                <a:path w="5515" h="1439" extrusionOk="0">
                  <a:moveTo>
                    <a:pt x="0" y="0"/>
                  </a:moveTo>
                  <a:lnTo>
                    <a:pt x="240" y="240"/>
                  </a:lnTo>
                  <a:lnTo>
                    <a:pt x="2877" y="720"/>
                  </a:lnTo>
                  <a:lnTo>
                    <a:pt x="5514" y="1439"/>
                  </a:lnTo>
                  <a:lnTo>
                    <a:pt x="5274" y="1199"/>
                  </a:lnTo>
                  <a:lnTo>
                    <a:pt x="2637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410150" y="3948200"/>
              <a:ext cx="125875" cy="47975"/>
            </a:xfrm>
            <a:custGeom>
              <a:avLst/>
              <a:gdLst/>
              <a:ahLst/>
              <a:cxnLst/>
              <a:rect l="l" t="t" r="r" b="b"/>
              <a:pathLst>
                <a:path w="5035" h="1919" extrusionOk="0">
                  <a:moveTo>
                    <a:pt x="0" y="1"/>
                  </a:moveTo>
                  <a:lnTo>
                    <a:pt x="240" y="241"/>
                  </a:lnTo>
                  <a:lnTo>
                    <a:pt x="5034" y="1919"/>
                  </a:lnTo>
                  <a:lnTo>
                    <a:pt x="4795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20925" y="3954200"/>
              <a:ext cx="227775" cy="113900"/>
            </a:xfrm>
            <a:custGeom>
              <a:avLst/>
              <a:gdLst/>
              <a:ahLst/>
              <a:cxnLst/>
              <a:rect l="l" t="t" r="r" b="b"/>
              <a:pathLst>
                <a:path w="9111" h="4556" extrusionOk="0">
                  <a:moveTo>
                    <a:pt x="9110" y="1"/>
                  </a:moveTo>
                  <a:lnTo>
                    <a:pt x="7672" y="480"/>
                  </a:lnTo>
                  <a:lnTo>
                    <a:pt x="3597" y="2398"/>
                  </a:lnTo>
                  <a:lnTo>
                    <a:pt x="1" y="4316"/>
                  </a:lnTo>
                  <a:lnTo>
                    <a:pt x="1" y="4555"/>
                  </a:lnTo>
                  <a:lnTo>
                    <a:pt x="3597" y="2638"/>
                  </a:lnTo>
                  <a:lnTo>
                    <a:pt x="7672" y="720"/>
                  </a:lnTo>
                  <a:lnTo>
                    <a:pt x="9110" y="240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120775" y="4247875"/>
              <a:ext cx="209800" cy="47950"/>
            </a:xfrm>
            <a:custGeom>
              <a:avLst/>
              <a:gdLst/>
              <a:ahLst/>
              <a:cxnLst/>
              <a:rect l="l" t="t" r="r" b="b"/>
              <a:pathLst>
                <a:path w="8392" h="1918" extrusionOk="0">
                  <a:moveTo>
                    <a:pt x="241" y="0"/>
                  </a:moveTo>
                  <a:lnTo>
                    <a:pt x="1" y="240"/>
                  </a:lnTo>
                  <a:lnTo>
                    <a:pt x="8151" y="1918"/>
                  </a:lnTo>
                  <a:lnTo>
                    <a:pt x="8391" y="1918"/>
                  </a:lnTo>
                  <a:lnTo>
                    <a:pt x="8151" y="167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954675" y="3918250"/>
              <a:ext cx="161825" cy="41975"/>
            </a:xfrm>
            <a:custGeom>
              <a:avLst/>
              <a:gdLst/>
              <a:ahLst/>
              <a:cxnLst/>
              <a:rect l="l" t="t" r="r" b="b"/>
              <a:pathLst>
                <a:path w="6473" h="1679" extrusionOk="0">
                  <a:moveTo>
                    <a:pt x="6473" y="0"/>
                  </a:moveTo>
                  <a:lnTo>
                    <a:pt x="3117" y="480"/>
                  </a:lnTo>
                  <a:lnTo>
                    <a:pt x="0" y="1439"/>
                  </a:lnTo>
                  <a:lnTo>
                    <a:pt x="0" y="1678"/>
                  </a:lnTo>
                  <a:lnTo>
                    <a:pt x="3356" y="72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541975" y="3990175"/>
              <a:ext cx="125900" cy="53950"/>
            </a:xfrm>
            <a:custGeom>
              <a:avLst/>
              <a:gdLst/>
              <a:ahLst/>
              <a:cxnLst/>
              <a:rect l="l" t="t" r="r" b="b"/>
              <a:pathLst>
                <a:path w="5036" h="2158" extrusionOk="0">
                  <a:moveTo>
                    <a:pt x="1" y="0"/>
                  </a:moveTo>
                  <a:lnTo>
                    <a:pt x="1" y="240"/>
                  </a:lnTo>
                  <a:lnTo>
                    <a:pt x="2878" y="1438"/>
                  </a:lnTo>
                  <a:lnTo>
                    <a:pt x="5035" y="2158"/>
                  </a:lnTo>
                  <a:lnTo>
                    <a:pt x="5035" y="2158"/>
                  </a:lnTo>
                  <a:lnTo>
                    <a:pt x="4795" y="1918"/>
                  </a:lnTo>
                  <a:lnTo>
                    <a:pt x="3117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905025" y="4205925"/>
              <a:ext cx="215775" cy="47950"/>
            </a:xfrm>
            <a:custGeom>
              <a:avLst/>
              <a:gdLst/>
              <a:ahLst/>
              <a:cxnLst/>
              <a:rect l="l" t="t" r="r" b="b"/>
              <a:pathLst>
                <a:path w="8631" h="1918" extrusionOk="0">
                  <a:moveTo>
                    <a:pt x="1" y="0"/>
                  </a:moveTo>
                  <a:lnTo>
                    <a:pt x="6473" y="1438"/>
                  </a:lnTo>
                  <a:lnTo>
                    <a:pt x="8391" y="1918"/>
                  </a:lnTo>
                  <a:lnTo>
                    <a:pt x="8631" y="1678"/>
                  </a:lnTo>
                  <a:lnTo>
                    <a:pt x="6473" y="119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683300" y="4157975"/>
              <a:ext cx="221750" cy="47950"/>
            </a:xfrm>
            <a:custGeom>
              <a:avLst/>
              <a:gdLst/>
              <a:ahLst/>
              <a:cxnLst/>
              <a:rect l="l" t="t" r="r" b="b"/>
              <a:pathLst>
                <a:path w="8870" h="1918" extrusionOk="0">
                  <a:moveTo>
                    <a:pt x="240" y="0"/>
                  </a:moveTo>
                  <a:lnTo>
                    <a:pt x="0" y="240"/>
                  </a:lnTo>
                  <a:lnTo>
                    <a:pt x="8630" y="1918"/>
                  </a:lnTo>
                  <a:lnTo>
                    <a:pt x="887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817675" y="4092050"/>
              <a:ext cx="167825" cy="53950"/>
            </a:xfrm>
            <a:custGeom>
              <a:avLst/>
              <a:gdLst/>
              <a:ahLst/>
              <a:cxnLst/>
              <a:rect l="l" t="t" r="r" b="b"/>
              <a:pathLst>
                <a:path w="6713" h="2158" extrusionOk="0">
                  <a:moveTo>
                    <a:pt x="0" y="0"/>
                  </a:moveTo>
                  <a:lnTo>
                    <a:pt x="0" y="480"/>
                  </a:lnTo>
                  <a:lnTo>
                    <a:pt x="3356" y="1199"/>
                  </a:lnTo>
                  <a:lnTo>
                    <a:pt x="6473" y="2158"/>
                  </a:lnTo>
                  <a:lnTo>
                    <a:pt x="6713" y="1918"/>
                  </a:lnTo>
                  <a:lnTo>
                    <a:pt x="3356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374175" y="3852325"/>
              <a:ext cx="119900" cy="47975"/>
            </a:xfrm>
            <a:custGeom>
              <a:avLst/>
              <a:gdLst/>
              <a:ahLst/>
              <a:cxnLst/>
              <a:rect l="l" t="t" r="r" b="b"/>
              <a:pathLst>
                <a:path w="4796" h="1919" extrusionOk="0">
                  <a:moveTo>
                    <a:pt x="1" y="0"/>
                  </a:moveTo>
                  <a:lnTo>
                    <a:pt x="1" y="240"/>
                  </a:lnTo>
                  <a:lnTo>
                    <a:pt x="4795" y="1918"/>
                  </a:lnTo>
                  <a:lnTo>
                    <a:pt x="4795" y="16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331375" y="4032125"/>
              <a:ext cx="173825" cy="89900"/>
            </a:xfrm>
            <a:custGeom>
              <a:avLst/>
              <a:gdLst/>
              <a:ahLst/>
              <a:cxnLst/>
              <a:rect l="l" t="t" r="r" b="b"/>
              <a:pathLst>
                <a:path w="6953" h="3596" extrusionOk="0">
                  <a:moveTo>
                    <a:pt x="6953" y="0"/>
                  </a:moveTo>
                  <a:lnTo>
                    <a:pt x="3597" y="1918"/>
                  </a:lnTo>
                  <a:lnTo>
                    <a:pt x="241" y="3356"/>
                  </a:lnTo>
                  <a:lnTo>
                    <a:pt x="1" y="3596"/>
                  </a:lnTo>
                  <a:lnTo>
                    <a:pt x="3597" y="2158"/>
                  </a:lnTo>
                  <a:lnTo>
                    <a:pt x="6713" y="48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500025" y="3900275"/>
              <a:ext cx="125900" cy="47950"/>
            </a:xfrm>
            <a:custGeom>
              <a:avLst/>
              <a:gdLst/>
              <a:ahLst/>
              <a:cxnLst/>
              <a:rect l="l" t="t" r="r" b="b"/>
              <a:pathLst>
                <a:path w="5036" h="1918" extrusionOk="0">
                  <a:moveTo>
                    <a:pt x="1" y="0"/>
                  </a:moveTo>
                  <a:lnTo>
                    <a:pt x="1" y="240"/>
                  </a:lnTo>
                  <a:lnTo>
                    <a:pt x="960" y="480"/>
                  </a:lnTo>
                  <a:lnTo>
                    <a:pt x="2638" y="1199"/>
                  </a:lnTo>
                  <a:lnTo>
                    <a:pt x="5035" y="1918"/>
                  </a:lnTo>
                  <a:lnTo>
                    <a:pt x="5035" y="1678"/>
                  </a:lnTo>
                  <a:lnTo>
                    <a:pt x="2638" y="959"/>
                  </a:lnTo>
                  <a:lnTo>
                    <a:pt x="120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839100" y="4080050"/>
              <a:ext cx="203800" cy="41975"/>
            </a:xfrm>
            <a:custGeom>
              <a:avLst/>
              <a:gdLst/>
              <a:ahLst/>
              <a:cxnLst/>
              <a:rect l="l" t="t" r="r" b="b"/>
              <a:pathLst>
                <a:path w="8152" h="1679" extrusionOk="0">
                  <a:moveTo>
                    <a:pt x="480" y="1"/>
                  </a:moveTo>
                  <a:lnTo>
                    <a:pt x="1" y="241"/>
                  </a:lnTo>
                  <a:lnTo>
                    <a:pt x="3597" y="960"/>
                  </a:lnTo>
                  <a:lnTo>
                    <a:pt x="7672" y="1679"/>
                  </a:lnTo>
                  <a:lnTo>
                    <a:pt x="8151" y="1679"/>
                  </a:lnTo>
                  <a:lnTo>
                    <a:pt x="3597" y="72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119950" y="3990175"/>
              <a:ext cx="245725" cy="18000"/>
            </a:xfrm>
            <a:custGeom>
              <a:avLst/>
              <a:gdLst/>
              <a:ahLst/>
              <a:cxnLst/>
              <a:rect l="l" t="t" r="r" b="b"/>
              <a:pathLst>
                <a:path w="9829" h="720" extrusionOk="0">
                  <a:moveTo>
                    <a:pt x="0" y="0"/>
                  </a:moveTo>
                  <a:lnTo>
                    <a:pt x="0" y="240"/>
                  </a:lnTo>
                  <a:lnTo>
                    <a:pt x="4795" y="479"/>
                  </a:lnTo>
                  <a:lnTo>
                    <a:pt x="9349" y="719"/>
                  </a:lnTo>
                  <a:lnTo>
                    <a:pt x="9829" y="479"/>
                  </a:lnTo>
                  <a:lnTo>
                    <a:pt x="4795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438425" y="4187925"/>
              <a:ext cx="89925" cy="12025"/>
            </a:xfrm>
            <a:custGeom>
              <a:avLst/>
              <a:gdLst/>
              <a:ahLst/>
              <a:cxnLst/>
              <a:rect l="l" t="t" r="r" b="b"/>
              <a:pathLst>
                <a:path w="3597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3356" y="480"/>
                  </a:lnTo>
                  <a:lnTo>
                    <a:pt x="3596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726925" y="3828350"/>
              <a:ext cx="203800" cy="89925"/>
            </a:xfrm>
            <a:custGeom>
              <a:avLst/>
              <a:gdLst/>
              <a:ahLst/>
              <a:cxnLst/>
              <a:rect l="l" t="t" r="r" b="b"/>
              <a:pathLst>
                <a:path w="8152" h="3597" extrusionOk="0">
                  <a:moveTo>
                    <a:pt x="8151" y="1"/>
                  </a:moveTo>
                  <a:lnTo>
                    <a:pt x="6713" y="480"/>
                  </a:lnTo>
                  <a:lnTo>
                    <a:pt x="3357" y="1679"/>
                  </a:lnTo>
                  <a:lnTo>
                    <a:pt x="1" y="3357"/>
                  </a:lnTo>
                  <a:lnTo>
                    <a:pt x="1" y="3596"/>
                  </a:lnTo>
                  <a:lnTo>
                    <a:pt x="3357" y="1918"/>
                  </a:lnTo>
                  <a:lnTo>
                    <a:pt x="6953" y="720"/>
                  </a:lnTo>
                  <a:lnTo>
                    <a:pt x="8151" y="240"/>
                  </a:lnTo>
                  <a:lnTo>
                    <a:pt x="815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696125" y="4205925"/>
              <a:ext cx="107900" cy="12000"/>
            </a:xfrm>
            <a:custGeom>
              <a:avLst/>
              <a:gdLst/>
              <a:ahLst/>
              <a:cxnLst/>
              <a:rect l="l" t="t" r="r" b="b"/>
              <a:pathLst>
                <a:path w="4316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4076" y="479"/>
                  </a:lnTo>
                  <a:lnTo>
                    <a:pt x="4315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236350" y="3822350"/>
              <a:ext cx="131875" cy="36000"/>
            </a:xfrm>
            <a:custGeom>
              <a:avLst/>
              <a:gdLst/>
              <a:ahLst/>
              <a:cxnLst/>
              <a:rect l="l" t="t" r="r" b="b"/>
              <a:pathLst>
                <a:path w="5275" h="1440" extrusionOk="0">
                  <a:moveTo>
                    <a:pt x="0" y="1"/>
                  </a:moveTo>
                  <a:lnTo>
                    <a:pt x="240" y="241"/>
                  </a:lnTo>
                  <a:lnTo>
                    <a:pt x="2637" y="720"/>
                  </a:lnTo>
                  <a:lnTo>
                    <a:pt x="5274" y="1439"/>
                  </a:lnTo>
                  <a:lnTo>
                    <a:pt x="5274" y="1199"/>
                  </a:lnTo>
                  <a:lnTo>
                    <a:pt x="2637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505175" y="3912250"/>
              <a:ext cx="215775" cy="125875"/>
            </a:xfrm>
            <a:custGeom>
              <a:avLst/>
              <a:gdLst/>
              <a:ahLst/>
              <a:cxnLst/>
              <a:rect l="l" t="t" r="r" b="b"/>
              <a:pathLst>
                <a:path w="8631" h="5035" extrusionOk="0">
                  <a:moveTo>
                    <a:pt x="8631" y="1"/>
                  </a:moveTo>
                  <a:lnTo>
                    <a:pt x="2638" y="3357"/>
                  </a:lnTo>
                  <a:lnTo>
                    <a:pt x="241" y="4795"/>
                  </a:lnTo>
                  <a:lnTo>
                    <a:pt x="1" y="5035"/>
                  </a:lnTo>
                  <a:lnTo>
                    <a:pt x="2638" y="3596"/>
                  </a:lnTo>
                  <a:lnTo>
                    <a:pt x="8631" y="240"/>
                  </a:lnTo>
                  <a:lnTo>
                    <a:pt x="863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775725" y="3984175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3596" y="719"/>
                  </a:lnTo>
                  <a:lnTo>
                    <a:pt x="6952" y="1199"/>
                  </a:lnTo>
                  <a:lnTo>
                    <a:pt x="6952" y="959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042875" y="4122000"/>
              <a:ext cx="197800" cy="41975"/>
            </a:xfrm>
            <a:custGeom>
              <a:avLst/>
              <a:gdLst/>
              <a:ahLst/>
              <a:cxnLst/>
              <a:rect l="l" t="t" r="r" b="b"/>
              <a:pathLst>
                <a:path w="7912" h="1679" extrusionOk="0">
                  <a:moveTo>
                    <a:pt x="480" y="1"/>
                  </a:moveTo>
                  <a:lnTo>
                    <a:pt x="0" y="241"/>
                  </a:lnTo>
                  <a:lnTo>
                    <a:pt x="7672" y="1679"/>
                  </a:lnTo>
                  <a:lnTo>
                    <a:pt x="7911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617375" y="4038100"/>
              <a:ext cx="221750" cy="47975"/>
            </a:xfrm>
            <a:custGeom>
              <a:avLst/>
              <a:gdLst/>
              <a:ahLst/>
              <a:cxnLst/>
              <a:rect l="l" t="t" r="r" b="b"/>
              <a:pathLst>
                <a:path w="8870" h="1919" extrusionOk="0">
                  <a:moveTo>
                    <a:pt x="480" y="1"/>
                  </a:moveTo>
                  <a:lnTo>
                    <a:pt x="0" y="241"/>
                  </a:lnTo>
                  <a:lnTo>
                    <a:pt x="8390" y="1919"/>
                  </a:lnTo>
                  <a:lnTo>
                    <a:pt x="8870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157575" y="4122000"/>
              <a:ext cx="173825" cy="59975"/>
            </a:xfrm>
            <a:custGeom>
              <a:avLst/>
              <a:gdLst/>
              <a:ahLst/>
              <a:cxnLst/>
              <a:rect l="l" t="t" r="r" b="b"/>
              <a:pathLst>
                <a:path w="6953" h="2399" extrusionOk="0">
                  <a:moveTo>
                    <a:pt x="6953" y="1"/>
                  </a:moveTo>
                  <a:lnTo>
                    <a:pt x="3597" y="1200"/>
                  </a:lnTo>
                  <a:lnTo>
                    <a:pt x="241" y="2158"/>
                  </a:lnTo>
                  <a:lnTo>
                    <a:pt x="1" y="2398"/>
                  </a:lnTo>
                  <a:lnTo>
                    <a:pt x="3597" y="1439"/>
                  </a:lnTo>
                  <a:lnTo>
                    <a:pt x="6713" y="241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804000" y="4199925"/>
              <a:ext cx="179800" cy="18000"/>
            </a:xfrm>
            <a:custGeom>
              <a:avLst/>
              <a:gdLst/>
              <a:ahLst/>
              <a:cxnLst/>
              <a:rect l="l" t="t" r="r" b="b"/>
              <a:pathLst>
                <a:path w="7192" h="720" extrusionOk="0">
                  <a:moveTo>
                    <a:pt x="7192" y="0"/>
                  </a:moveTo>
                  <a:lnTo>
                    <a:pt x="3836" y="240"/>
                  </a:lnTo>
                  <a:lnTo>
                    <a:pt x="240" y="480"/>
                  </a:lnTo>
                  <a:lnTo>
                    <a:pt x="0" y="719"/>
                  </a:lnTo>
                  <a:lnTo>
                    <a:pt x="3596" y="480"/>
                  </a:lnTo>
                  <a:lnTo>
                    <a:pt x="6952" y="240"/>
                  </a:lnTo>
                  <a:lnTo>
                    <a:pt x="719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936675" y="3804375"/>
              <a:ext cx="155850" cy="30000"/>
            </a:xfrm>
            <a:custGeom>
              <a:avLst/>
              <a:gdLst/>
              <a:ahLst/>
              <a:cxnLst/>
              <a:rect l="l" t="t" r="r" b="b"/>
              <a:pathLst>
                <a:path w="6234" h="1200" extrusionOk="0">
                  <a:moveTo>
                    <a:pt x="6234" y="1"/>
                  </a:moveTo>
                  <a:lnTo>
                    <a:pt x="3117" y="240"/>
                  </a:lnTo>
                  <a:lnTo>
                    <a:pt x="1" y="960"/>
                  </a:lnTo>
                  <a:lnTo>
                    <a:pt x="1" y="1199"/>
                  </a:lnTo>
                  <a:lnTo>
                    <a:pt x="3117" y="480"/>
                  </a:lnTo>
                  <a:lnTo>
                    <a:pt x="6234" y="240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955500" y="4008150"/>
              <a:ext cx="83950" cy="12000"/>
            </a:xfrm>
            <a:custGeom>
              <a:avLst/>
              <a:gdLst/>
              <a:ahLst/>
              <a:cxnLst/>
              <a:rect l="l" t="t" r="r" b="b"/>
              <a:pathLst>
                <a:path w="3358" h="480" extrusionOk="0">
                  <a:moveTo>
                    <a:pt x="1" y="0"/>
                  </a:moveTo>
                  <a:lnTo>
                    <a:pt x="1" y="240"/>
                  </a:lnTo>
                  <a:lnTo>
                    <a:pt x="3117" y="480"/>
                  </a:lnTo>
                  <a:lnTo>
                    <a:pt x="3357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631875" y="394222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1" y="0"/>
                  </a:moveTo>
                  <a:lnTo>
                    <a:pt x="1" y="240"/>
                  </a:lnTo>
                  <a:lnTo>
                    <a:pt x="5514" y="1918"/>
                  </a:lnTo>
                  <a:lnTo>
                    <a:pt x="5514" y="16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098500" y="3804375"/>
              <a:ext cx="131875" cy="18000"/>
            </a:xfrm>
            <a:custGeom>
              <a:avLst/>
              <a:gdLst/>
              <a:ahLst/>
              <a:cxnLst/>
              <a:rect l="l" t="t" r="r" b="b"/>
              <a:pathLst>
                <a:path w="5275" h="720" extrusionOk="0">
                  <a:moveTo>
                    <a:pt x="0" y="1"/>
                  </a:moveTo>
                  <a:lnTo>
                    <a:pt x="0" y="240"/>
                  </a:lnTo>
                  <a:lnTo>
                    <a:pt x="2637" y="480"/>
                  </a:lnTo>
                  <a:lnTo>
                    <a:pt x="5274" y="720"/>
                  </a:lnTo>
                  <a:lnTo>
                    <a:pt x="5274" y="480"/>
                  </a:lnTo>
                  <a:lnTo>
                    <a:pt x="263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246650" y="4157975"/>
              <a:ext cx="185800" cy="29975"/>
            </a:xfrm>
            <a:custGeom>
              <a:avLst/>
              <a:gdLst/>
              <a:ahLst/>
              <a:cxnLst/>
              <a:rect l="l" t="t" r="r" b="b"/>
              <a:pathLst>
                <a:path w="7432" h="1199" extrusionOk="0">
                  <a:moveTo>
                    <a:pt x="240" y="0"/>
                  </a:moveTo>
                  <a:lnTo>
                    <a:pt x="0" y="240"/>
                  </a:lnTo>
                  <a:lnTo>
                    <a:pt x="7192" y="1199"/>
                  </a:lnTo>
                  <a:lnTo>
                    <a:pt x="7431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983775" y="4175950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6474" y="0"/>
                  </a:moveTo>
                  <a:lnTo>
                    <a:pt x="3357" y="720"/>
                  </a:lnTo>
                  <a:lnTo>
                    <a:pt x="241" y="959"/>
                  </a:lnTo>
                  <a:lnTo>
                    <a:pt x="1" y="1199"/>
                  </a:lnTo>
                  <a:lnTo>
                    <a:pt x="3357" y="959"/>
                  </a:lnTo>
                  <a:lnTo>
                    <a:pt x="6474" y="240"/>
                  </a:lnTo>
                  <a:lnTo>
                    <a:pt x="6713" y="24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365650" y="4008150"/>
              <a:ext cx="251750" cy="35975"/>
            </a:xfrm>
            <a:custGeom>
              <a:avLst/>
              <a:gdLst/>
              <a:ahLst/>
              <a:cxnLst/>
              <a:rect l="l" t="t" r="r" b="b"/>
              <a:pathLst>
                <a:path w="10070" h="1439" extrusionOk="0">
                  <a:moveTo>
                    <a:pt x="1" y="0"/>
                  </a:moveTo>
                  <a:lnTo>
                    <a:pt x="4795" y="719"/>
                  </a:lnTo>
                  <a:lnTo>
                    <a:pt x="9590" y="1439"/>
                  </a:lnTo>
                  <a:lnTo>
                    <a:pt x="10069" y="1199"/>
                  </a:lnTo>
                  <a:lnTo>
                    <a:pt x="5275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415300" y="3828350"/>
              <a:ext cx="167825" cy="89925"/>
            </a:xfrm>
            <a:custGeom>
              <a:avLst/>
              <a:gdLst/>
              <a:ahLst/>
              <a:cxnLst/>
              <a:rect l="l" t="t" r="r" b="b"/>
              <a:pathLst>
                <a:path w="6713" h="3597" extrusionOk="0">
                  <a:moveTo>
                    <a:pt x="6712" y="1"/>
                  </a:moveTo>
                  <a:lnTo>
                    <a:pt x="5274" y="720"/>
                  </a:lnTo>
                  <a:lnTo>
                    <a:pt x="0" y="3357"/>
                  </a:lnTo>
                  <a:lnTo>
                    <a:pt x="0" y="3596"/>
                  </a:lnTo>
                  <a:lnTo>
                    <a:pt x="5514" y="959"/>
                  </a:lnTo>
                  <a:lnTo>
                    <a:pt x="6473" y="240"/>
                  </a:lnTo>
                  <a:lnTo>
                    <a:pt x="671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092500" y="3678525"/>
              <a:ext cx="119900" cy="30000"/>
            </a:xfrm>
            <a:custGeom>
              <a:avLst/>
              <a:gdLst/>
              <a:ahLst/>
              <a:cxnLst/>
              <a:rect l="l" t="t" r="r" b="b"/>
              <a:pathLst>
                <a:path w="4796" h="1200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720"/>
                  </a:lnTo>
                  <a:lnTo>
                    <a:pt x="4795" y="1199"/>
                  </a:lnTo>
                  <a:lnTo>
                    <a:pt x="4795" y="959"/>
                  </a:lnTo>
                  <a:lnTo>
                    <a:pt x="2398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066850" y="4002150"/>
              <a:ext cx="185800" cy="41975"/>
            </a:xfrm>
            <a:custGeom>
              <a:avLst/>
              <a:gdLst/>
              <a:ahLst/>
              <a:cxnLst/>
              <a:rect l="l" t="t" r="r" b="b"/>
              <a:pathLst>
                <a:path w="7432" h="1679" extrusionOk="0">
                  <a:moveTo>
                    <a:pt x="480" y="0"/>
                  </a:moveTo>
                  <a:lnTo>
                    <a:pt x="0" y="240"/>
                  </a:lnTo>
                  <a:lnTo>
                    <a:pt x="7192" y="1679"/>
                  </a:lnTo>
                  <a:lnTo>
                    <a:pt x="7432" y="143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948675" y="3678525"/>
              <a:ext cx="137875" cy="12000"/>
            </a:xfrm>
            <a:custGeom>
              <a:avLst/>
              <a:gdLst/>
              <a:ahLst/>
              <a:cxnLst/>
              <a:rect l="l" t="t" r="r" b="b"/>
              <a:pathLst>
                <a:path w="5515" h="480" extrusionOk="0">
                  <a:moveTo>
                    <a:pt x="2877" y="0"/>
                  </a:moveTo>
                  <a:lnTo>
                    <a:pt x="240" y="240"/>
                  </a:ln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877" y="240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774875" y="3690500"/>
              <a:ext cx="167825" cy="53975"/>
            </a:xfrm>
            <a:custGeom>
              <a:avLst/>
              <a:gdLst/>
              <a:ahLst/>
              <a:cxnLst/>
              <a:rect l="l" t="t" r="r" b="b"/>
              <a:pathLst>
                <a:path w="6713" h="2159" extrusionOk="0">
                  <a:moveTo>
                    <a:pt x="6713" y="1"/>
                  </a:moveTo>
                  <a:lnTo>
                    <a:pt x="3357" y="720"/>
                  </a:lnTo>
                  <a:lnTo>
                    <a:pt x="0" y="1919"/>
                  </a:lnTo>
                  <a:lnTo>
                    <a:pt x="0" y="2158"/>
                  </a:lnTo>
                  <a:lnTo>
                    <a:pt x="3357" y="960"/>
                  </a:lnTo>
                  <a:lnTo>
                    <a:pt x="6713" y="241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476075" y="3798375"/>
              <a:ext cx="125875" cy="47975"/>
            </a:xfrm>
            <a:custGeom>
              <a:avLst/>
              <a:gdLst/>
              <a:ahLst/>
              <a:cxnLst/>
              <a:rect l="l" t="t" r="r" b="b"/>
              <a:pathLst>
                <a:path w="5035" h="1919" extrusionOk="0">
                  <a:moveTo>
                    <a:pt x="0" y="1"/>
                  </a:moveTo>
                  <a:lnTo>
                    <a:pt x="0" y="241"/>
                  </a:lnTo>
                  <a:lnTo>
                    <a:pt x="3596" y="1679"/>
                  </a:lnTo>
                  <a:lnTo>
                    <a:pt x="5034" y="1919"/>
                  </a:lnTo>
                  <a:lnTo>
                    <a:pt x="5034" y="1679"/>
                  </a:lnTo>
                  <a:lnTo>
                    <a:pt x="3836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607900" y="3846325"/>
              <a:ext cx="149875" cy="35975"/>
            </a:xfrm>
            <a:custGeom>
              <a:avLst/>
              <a:gdLst/>
              <a:ahLst/>
              <a:cxnLst/>
              <a:rect l="l" t="t" r="r" b="b"/>
              <a:pathLst>
                <a:path w="5995" h="1439" extrusionOk="0">
                  <a:moveTo>
                    <a:pt x="1" y="1"/>
                  </a:moveTo>
                  <a:lnTo>
                    <a:pt x="241" y="240"/>
                  </a:lnTo>
                  <a:lnTo>
                    <a:pt x="3117" y="960"/>
                  </a:lnTo>
                  <a:lnTo>
                    <a:pt x="5994" y="1439"/>
                  </a:lnTo>
                  <a:lnTo>
                    <a:pt x="5754" y="1199"/>
                  </a:lnTo>
                  <a:lnTo>
                    <a:pt x="2878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218350" y="3702500"/>
              <a:ext cx="125900" cy="47975"/>
            </a:xfrm>
            <a:custGeom>
              <a:avLst/>
              <a:gdLst/>
              <a:ahLst/>
              <a:cxnLst/>
              <a:rect l="l" t="t" r="r" b="b"/>
              <a:pathLst>
                <a:path w="5036" h="1919" extrusionOk="0">
                  <a:moveTo>
                    <a:pt x="1" y="0"/>
                  </a:moveTo>
                  <a:lnTo>
                    <a:pt x="1" y="240"/>
                  </a:lnTo>
                  <a:lnTo>
                    <a:pt x="2638" y="959"/>
                  </a:lnTo>
                  <a:lnTo>
                    <a:pt x="5035" y="1918"/>
                  </a:lnTo>
                  <a:lnTo>
                    <a:pt x="5035" y="1678"/>
                  </a:lnTo>
                  <a:lnTo>
                    <a:pt x="2638" y="7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350200" y="3750450"/>
              <a:ext cx="119900" cy="53950"/>
            </a:xfrm>
            <a:custGeom>
              <a:avLst/>
              <a:gdLst/>
              <a:ahLst/>
              <a:cxnLst/>
              <a:rect l="l" t="t" r="r" b="b"/>
              <a:pathLst>
                <a:path w="4796" h="2158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1199"/>
                  </a:lnTo>
                  <a:lnTo>
                    <a:pt x="4795" y="2158"/>
                  </a:lnTo>
                  <a:lnTo>
                    <a:pt x="4795" y="1678"/>
                  </a:lnTo>
                  <a:lnTo>
                    <a:pt x="2638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606225" y="4068075"/>
              <a:ext cx="167825" cy="12000"/>
            </a:xfrm>
            <a:custGeom>
              <a:avLst/>
              <a:gdLst/>
              <a:ahLst/>
              <a:cxnLst/>
              <a:rect l="l" t="t" r="r" b="b"/>
              <a:pathLst>
                <a:path w="6713" h="480" extrusionOk="0">
                  <a:moveTo>
                    <a:pt x="6713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720" y="480"/>
                  </a:lnTo>
                  <a:lnTo>
                    <a:pt x="959" y="240"/>
                  </a:lnTo>
                  <a:lnTo>
                    <a:pt x="959" y="480"/>
                  </a:lnTo>
                  <a:lnTo>
                    <a:pt x="6473" y="24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857100" y="3954200"/>
              <a:ext cx="209775" cy="47975"/>
            </a:xfrm>
            <a:custGeom>
              <a:avLst/>
              <a:gdLst/>
              <a:ahLst/>
              <a:cxnLst/>
              <a:rect l="l" t="t" r="r" b="b"/>
              <a:pathLst>
                <a:path w="8391" h="1919" extrusionOk="0">
                  <a:moveTo>
                    <a:pt x="0" y="1"/>
                  </a:moveTo>
                  <a:lnTo>
                    <a:pt x="8151" y="1918"/>
                  </a:lnTo>
                  <a:lnTo>
                    <a:pt x="8390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599375" y="3894275"/>
              <a:ext cx="251750" cy="59950"/>
            </a:xfrm>
            <a:custGeom>
              <a:avLst/>
              <a:gdLst/>
              <a:ahLst/>
              <a:cxnLst/>
              <a:rect l="l" t="t" r="r" b="b"/>
              <a:pathLst>
                <a:path w="10070" h="2398" extrusionOk="0">
                  <a:moveTo>
                    <a:pt x="1" y="0"/>
                  </a:moveTo>
                  <a:lnTo>
                    <a:pt x="9830" y="2398"/>
                  </a:lnTo>
                  <a:lnTo>
                    <a:pt x="10069" y="215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432425" y="406207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240" y="1"/>
                  </a:moveTo>
                  <a:lnTo>
                    <a:pt x="0" y="240"/>
                  </a:lnTo>
                  <a:lnTo>
                    <a:pt x="3117" y="480"/>
                  </a:lnTo>
                  <a:lnTo>
                    <a:pt x="6473" y="720"/>
                  </a:lnTo>
                  <a:lnTo>
                    <a:pt x="6952" y="480"/>
                  </a:lnTo>
                  <a:lnTo>
                    <a:pt x="3596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085675" y="3978175"/>
              <a:ext cx="155850" cy="47975"/>
            </a:xfrm>
            <a:custGeom>
              <a:avLst/>
              <a:gdLst/>
              <a:ahLst/>
              <a:cxnLst/>
              <a:rect l="l" t="t" r="r" b="b"/>
              <a:pathLst>
                <a:path w="6234" h="1919" extrusionOk="0">
                  <a:moveTo>
                    <a:pt x="6233" y="1"/>
                  </a:moveTo>
                  <a:lnTo>
                    <a:pt x="5514" y="240"/>
                  </a:lnTo>
                  <a:lnTo>
                    <a:pt x="240" y="1679"/>
                  </a:lnTo>
                  <a:lnTo>
                    <a:pt x="0" y="1918"/>
                  </a:lnTo>
                  <a:lnTo>
                    <a:pt x="5514" y="480"/>
                  </a:lnTo>
                  <a:lnTo>
                    <a:pt x="6233" y="240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923850" y="4020125"/>
              <a:ext cx="161850" cy="35975"/>
            </a:xfrm>
            <a:custGeom>
              <a:avLst/>
              <a:gdLst/>
              <a:ahLst/>
              <a:cxnLst/>
              <a:rect l="l" t="t" r="r" b="b"/>
              <a:pathLst>
                <a:path w="6474" h="1439" extrusionOk="0">
                  <a:moveTo>
                    <a:pt x="6473" y="1"/>
                  </a:moveTo>
                  <a:lnTo>
                    <a:pt x="240" y="1199"/>
                  </a:lnTo>
                  <a:lnTo>
                    <a:pt x="1" y="1439"/>
                  </a:lnTo>
                  <a:lnTo>
                    <a:pt x="1" y="1439"/>
                  </a:lnTo>
                  <a:lnTo>
                    <a:pt x="6234" y="24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05725" y="3840325"/>
              <a:ext cx="293675" cy="53975"/>
            </a:xfrm>
            <a:custGeom>
              <a:avLst/>
              <a:gdLst/>
              <a:ahLst/>
              <a:cxnLst/>
              <a:rect l="l" t="t" r="r" b="b"/>
              <a:pathLst>
                <a:path w="11747" h="2159" extrusionOk="0">
                  <a:moveTo>
                    <a:pt x="240" y="1"/>
                  </a:moveTo>
                  <a:lnTo>
                    <a:pt x="0" y="241"/>
                  </a:lnTo>
                  <a:lnTo>
                    <a:pt x="5754" y="960"/>
                  </a:lnTo>
                  <a:lnTo>
                    <a:pt x="11267" y="2158"/>
                  </a:lnTo>
                  <a:lnTo>
                    <a:pt x="11747" y="1919"/>
                  </a:lnTo>
                  <a:lnTo>
                    <a:pt x="5994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072000" y="3828350"/>
              <a:ext cx="227750" cy="18000"/>
            </a:xfrm>
            <a:custGeom>
              <a:avLst/>
              <a:gdLst/>
              <a:ahLst/>
              <a:cxnLst/>
              <a:rect l="l" t="t" r="r" b="b"/>
              <a:pathLst>
                <a:path w="9110" h="720" extrusionOk="0">
                  <a:moveTo>
                    <a:pt x="240" y="1"/>
                  </a:moveTo>
                  <a:lnTo>
                    <a:pt x="0" y="240"/>
                  </a:lnTo>
                  <a:lnTo>
                    <a:pt x="4555" y="240"/>
                  </a:lnTo>
                  <a:lnTo>
                    <a:pt x="8870" y="720"/>
                  </a:lnTo>
                  <a:lnTo>
                    <a:pt x="9110" y="48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252625" y="4038100"/>
              <a:ext cx="179825" cy="30000"/>
            </a:xfrm>
            <a:custGeom>
              <a:avLst/>
              <a:gdLst/>
              <a:ahLst/>
              <a:cxnLst/>
              <a:rect l="l" t="t" r="r" b="b"/>
              <a:pathLst>
                <a:path w="7193" h="1200" extrusionOk="0">
                  <a:moveTo>
                    <a:pt x="480" y="1"/>
                  </a:moveTo>
                  <a:lnTo>
                    <a:pt x="1" y="241"/>
                  </a:lnTo>
                  <a:lnTo>
                    <a:pt x="6713" y="1199"/>
                  </a:lnTo>
                  <a:lnTo>
                    <a:pt x="7192" y="96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5757750" y="3876300"/>
              <a:ext cx="179800" cy="18000"/>
            </a:xfrm>
            <a:custGeom>
              <a:avLst/>
              <a:gdLst/>
              <a:ahLst/>
              <a:cxnLst/>
              <a:rect l="l" t="t" r="r" b="b"/>
              <a:pathLst>
                <a:path w="7192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3596" y="719"/>
                  </a:lnTo>
                  <a:lnTo>
                    <a:pt x="7192" y="719"/>
                  </a:lnTo>
                  <a:lnTo>
                    <a:pt x="7192" y="480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048025" y="382835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247475" y="3912250"/>
              <a:ext cx="161850" cy="71950"/>
            </a:xfrm>
            <a:custGeom>
              <a:avLst/>
              <a:gdLst/>
              <a:ahLst/>
              <a:cxnLst/>
              <a:rect l="l" t="t" r="r" b="b"/>
              <a:pathLst>
                <a:path w="6474" h="2878" extrusionOk="0">
                  <a:moveTo>
                    <a:pt x="6473" y="1"/>
                  </a:moveTo>
                  <a:lnTo>
                    <a:pt x="3357" y="1439"/>
                  </a:lnTo>
                  <a:lnTo>
                    <a:pt x="1" y="2638"/>
                  </a:lnTo>
                  <a:lnTo>
                    <a:pt x="1" y="2877"/>
                  </a:lnTo>
                  <a:lnTo>
                    <a:pt x="3117" y="1679"/>
                  </a:lnTo>
                  <a:lnTo>
                    <a:pt x="6234" y="48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774025" y="4050100"/>
              <a:ext cx="149850" cy="24000"/>
            </a:xfrm>
            <a:custGeom>
              <a:avLst/>
              <a:gdLst/>
              <a:ahLst/>
              <a:cxnLst/>
              <a:rect l="l" t="t" r="r" b="b"/>
              <a:pathLst>
                <a:path w="5994" h="960" extrusionOk="0">
                  <a:moveTo>
                    <a:pt x="5994" y="0"/>
                  </a:moveTo>
                  <a:lnTo>
                    <a:pt x="240" y="480"/>
                  </a:lnTo>
                  <a:lnTo>
                    <a:pt x="1" y="959"/>
                  </a:lnTo>
                  <a:lnTo>
                    <a:pt x="1" y="959"/>
                  </a:lnTo>
                  <a:lnTo>
                    <a:pt x="5754" y="24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943525" y="3882300"/>
              <a:ext cx="131875" cy="12000"/>
            </a:xfrm>
            <a:custGeom>
              <a:avLst/>
              <a:gdLst/>
              <a:ahLst/>
              <a:cxnLst/>
              <a:rect l="l" t="t" r="r" b="b"/>
              <a:pathLst>
                <a:path w="5275" h="480" extrusionOk="0">
                  <a:moveTo>
                    <a:pt x="5274" y="0"/>
                  </a:moveTo>
                  <a:lnTo>
                    <a:pt x="0" y="240"/>
                  </a:lnTo>
                  <a:lnTo>
                    <a:pt x="0" y="479"/>
                  </a:lnTo>
                  <a:lnTo>
                    <a:pt x="527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589100" y="3738450"/>
              <a:ext cx="179800" cy="95925"/>
            </a:xfrm>
            <a:custGeom>
              <a:avLst/>
              <a:gdLst/>
              <a:ahLst/>
              <a:cxnLst/>
              <a:rect l="l" t="t" r="r" b="b"/>
              <a:pathLst>
                <a:path w="7192" h="3837" extrusionOk="0">
                  <a:moveTo>
                    <a:pt x="7192" y="1"/>
                  </a:moveTo>
                  <a:lnTo>
                    <a:pt x="3596" y="1679"/>
                  </a:lnTo>
                  <a:lnTo>
                    <a:pt x="0" y="3357"/>
                  </a:lnTo>
                  <a:lnTo>
                    <a:pt x="0" y="3836"/>
                  </a:lnTo>
                  <a:lnTo>
                    <a:pt x="3356" y="1918"/>
                  </a:lnTo>
                  <a:lnTo>
                    <a:pt x="7192" y="240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607900" y="3720475"/>
              <a:ext cx="149875" cy="41975"/>
            </a:xfrm>
            <a:custGeom>
              <a:avLst/>
              <a:gdLst/>
              <a:ahLst/>
              <a:cxnLst/>
              <a:rect l="l" t="t" r="r" b="b"/>
              <a:pathLst>
                <a:path w="5995" h="1679" extrusionOk="0">
                  <a:moveTo>
                    <a:pt x="241" y="1"/>
                  </a:moveTo>
                  <a:lnTo>
                    <a:pt x="1" y="240"/>
                  </a:lnTo>
                  <a:lnTo>
                    <a:pt x="3117" y="1199"/>
                  </a:lnTo>
                  <a:lnTo>
                    <a:pt x="5994" y="1679"/>
                  </a:lnTo>
                  <a:lnTo>
                    <a:pt x="5994" y="1439"/>
                  </a:lnTo>
                  <a:lnTo>
                    <a:pt x="3117" y="95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242325" y="3540675"/>
              <a:ext cx="107900" cy="65950"/>
            </a:xfrm>
            <a:custGeom>
              <a:avLst/>
              <a:gdLst/>
              <a:ahLst/>
              <a:cxnLst/>
              <a:rect l="l" t="t" r="r" b="b"/>
              <a:pathLst>
                <a:path w="4316" h="2638" extrusionOk="0">
                  <a:moveTo>
                    <a:pt x="1" y="1"/>
                  </a:moveTo>
                  <a:lnTo>
                    <a:pt x="1" y="241"/>
                  </a:lnTo>
                  <a:lnTo>
                    <a:pt x="4316" y="2638"/>
                  </a:lnTo>
                  <a:lnTo>
                    <a:pt x="4316" y="2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210675" y="3912250"/>
              <a:ext cx="203800" cy="30000"/>
            </a:xfrm>
            <a:custGeom>
              <a:avLst/>
              <a:gdLst/>
              <a:ahLst/>
              <a:cxnLst/>
              <a:rect l="l" t="t" r="r" b="b"/>
              <a:pathLst>
                <a:path w="8152" h="1200" extrusionOk="0">
                  <a:moveTo>
                    <a:pt x="240" y="1"/>
                  </a:moveTo>
                  <a:lnTo>
                    <a:pt x="1" y="240"/>
                  </a:lnTo>
                  <a:lnTo>
                    <a:pt x="4076" y="720"/>
                  </a:lnTo>
                  <a:lnTo>
                    <a:pt x="7912" y="1199"/>
                  </a:lnTo>
                  <a:lnTo>
                    <a:pt x="8151" y="960"/>
                  </a:lnTo>
                  <a:lnTo>
                    <a:pt x="4316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431575" y="3696500"/>
              <a:ext cx="287700" cy="95925"/>
            </a:xfrm>
            <a:custGeom>
              <a:avLst/>
              <a:gdLst/>
              <a:ahLst/>
              <a:cxnLst/>
              <a:rect l="l" t="t" r="r" b="b"/>
              <a:pathLst>
                <a:path w="11508" h="3837" extrusionOk="0">
                  <a:moveTo>
                    <a:pt x="240" y="1"/>
                  </a:moveTo>
                  <a:lnTo>
                    <a:pt x="1" y="240"/>
                  </a:lnTo>
                  <a:lnTo>
                    <a:pt x="4795" y="1679"/>
                  </a:lnTo>
                  <a:lnTo>
                    <a:pt x="9590" y="3117"/>
                  </a:lnTo>
                  <a:lnTo>
                    <a:pt x="11268" y="3836"/>
                  </a:lnTo>
                  <a:lnTo>
                    <a:pt x="11507" y="3596"/>
                  </a:lnTo>
                  <a:lnTo>
                    <a:pt x="9590" y="2877"/>
                  </a:lnTo>
                  <a:lnTo>
                    <a:pt x="4795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719250" y="3786400"/>
              <a:ext cx="257725" cy="83925"/>
            </a:xfrm>
            <a:custGeom>
              <a:avLst/>
              <a:gdLst/>
              <a:ahLst/>
              <a:cxnLst/>
              <a:rect l="l" t="t" r="r" b="b"/>
              <a:pathLst>
                <a:path w="10309" h="3357" extrusionOk="0">
                  <a:moveTo>
                    <a:pt x="240" y="0"/>
                  </a:moveTo>
                  <a:lnTo>
                    <a:pt x="0" y="240"/>
                  </a:lnTo>
                  <a:lnTo>
                    <a:pt x="4795" y="1918"/>
                  </a:lnTo>
                  <a:lnTo>
                    <a:pt x="9829" y="3357"/>
                  </a:lnTo>
                  <a:lnTo>
                    <a:pt x="10069" y="3357"/>
                  </a:lnTo>
                  <a:lnTo>
                    <a:pt x="10308" y="3117"/>
                  </a:lnTo>
                  <a:lnTo>
                    <a:pt x="9829" y="3117"/>
                  </a:lnTo>
                  <a:lnTo>
                    <a:pt x="5035" y="16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864775" y="3486750"/>
              <a:ext cx="137850" cy="24000"/>
            </a:xfrm>
            <a:custGeom>
              <a:avLst/>
              <a:gdLst/>
              <a:ahLst/>
              <a:cxnLst/>
              <a:rect l="l" t="t" r="r" b="b"/>
              <a:pathLst>
                <a:path w="5514" h="960" extrusionOk="0">
                  <a:moveTo>
                    <a:pt x="5514" y="0"/>
                  </a:moveTo>
                  <a:lnTo>
                    <a:pt x="2877" y="24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2637" y="480"/>
                  </a:lnTo>
                  <a:lnTo>
                    <a:pt x="527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002600" y="3486750"/>
              <a:ext cx="119900" cy="18000"/>
            </a:xfrm>
            <a:custGeom>
              <a:avLst/>
              <a:gdLst/>
              <a:ahLst/>
              <a:cxnLst/>
              <a:rect l="l" t="t" r="r" b="b"/>
              <a:pathLst>
                <a:path w="4796" h="720" extrusionOk="0">
                  <a:moveTo>
                    <a:pt x="241" y="0"/>
                  </a:moveTo>
                  <a:lnTo>
                    <a:pt x="1" y="240"/>
                  </a:lnTo>
                  <a:lnTo>
                    <a:pt x="1679" y="240"/>
                  </a:lnTo>
                  <a:lnTo>
                    <a:pt x="3117" y="480"/>
                  </a:lnTo>
                  <a:lnTo>
                    <a:pt x="4795" y="720"/>
                  </a:lnTo>
                  <a:lnTo>
                    <a:pt x="4795" y="480"/>
                  </a:lnTo>
                  <a:lnTo>
                    <a:pt x="3357" y="240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012075" y="3636575"/>
              <a:ext cx="179800" cy="12000"/>
            </a:xfrm>
            <a:custGeom>
              <a:avLst/>
              <a:gdLst/>
              <a:ahLst/>
              <a:cxnLst/>
              <a:rect l="l" t="t" r="r" b="b"/>
              <a:pathLst>
                <a:path w="7192" h="480" extrusionOk="0">
                  <a:moveTo>
                    <a:pt x="0" y="0"/>
                  </a:moveTo>
                  <a:lnTo>
                    <a:pt x="0" y="240"/>
                  </a:lnTo>
                  <a:lnTo>
                    <a:pt x="3596" y="240"/>
                  </a:lnTo>
                  <a:lnTo>
                    <a:pt x="7192" y="480"/>
                  </a:lnTo>
                  <a:lnTo>
                    <a:pt x="7192" y="24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763725" y="3756425"/>
              <a:ext cx="179825" cy="18000"/>
            </a:xfrm>
            <a:custGeom>
              <a:avLst/>
              <a:gdLst/>
              <a:ahLst/>
              <a:cxnLst/>
              <a:rect l="l" t="t" r="r" b="b"/>
              <a:pathLst>
                <a:path w="7193" h="720" extrusionOk="0">
                  <a:moveTo>
                    <a:pt x="1" y="1"/>
                  </a:moveTo>
                  <a:lnTo>
                    <a:pt x="1" y="241"/>
                  </a:lnTo>
                  <a:lnTo>
                    <a:pt x="3597" y="720"/>
                  </a:lnTo>
                  <a:lnTo>
                    <a:pt x="7192" y="720"/>
                  </a:lnTo>
                  <a:lnTo>
                    <a:pt x="7192" y="480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949525" y="3750450"/>
              <a:ext cx="155825" cy="23975"/>
            </a:xfrm>
            <a:custGeom>
              <a:avLst/>
              <a:gdLst/>
              <a:ahLst/>
              <a:cxnLst/>
              <a:rect l="l" t="t" r="r" b="b"/>
              <a:pathLst>
                <a:path w="6233" h="959" extrusionOk="0">
                  <a:moveTo>
                    <a:pt x="6233" y="0"/>
                  </a:moveTo>
                  <a:lnTo>
                    <a:pt x="3117" y="480"/>
                  </a:lnTo>
                  <a:lnTo>
                    <a:pt x="0" y="719"/>
                  </a:lnTo>
                  <a:lnTo>
                    <a:pt x="0" y="959"/>
                  </a:lnTo>
                  <a:lnTo>
                    <a:pt x="2877" y="719"/>
                  </a:lnTo>
                  <a:lnTo>
                    <a:pt x="6233" y="240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420450" y="3936225"/>
              <a:ext cx="179800" cy="6025"/>
            </a:xfrm>
            <a:custGeom>
              <a:avLst/>
              <a:gdLst/>
              <a:ahLst/>
              <a:cxnLst/>
              <a:rect l="l" t="t" r="r" b="b"/>
              <a:pathLst>
                <a:path w="7192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6952" y="240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229500" y="3714475"/>
              <a:ext cx="143850" cy="65950"/>
            </a:xfrm>
            <a:custGeom>
              <a:avLst/>
              <a:gdLst/>
              <a:ahLst/>
              <a:cxnLst/>
              <a:rect l="l" t="t" r="r" b="b"/>
              <a:pathLst>
                <a:path w="5754" h="2638" extrusionOk="0">
                  <a:moveTo>
                    <a:pt x="5754" y="1"/>
                  </a:moveTo>
                  <a:lnTo>
                    <a:pt x="4795" y="480"/>
                  </a:lnTo>
                  <a:lnTo>
                    <a:pt x="1" y="2398"/>
                  </a:lnTo>
                  <a:lnTo>
                    <a:pt x="1" y="2638"/>
                  </a:lnTo>
                  <a:lnTo>
                    <a:pt x="4795" y="720"/>
                  </a:lnTo>
                  <a:lnTo>
                    <a:pt x="5514" y="480"/>
                  </a:lnTo>
                  <a:lnTo>
                    <a:pt x="5514" y="241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2976950" y="3864300"/>
              <a:ext cx="233750" cy="53975"/>
            </a:xfrm>
            <a:custGeom>
              <a:avLst/>
              <a:gdLst/>
              <a:ahLst/>
              <a:cxnLst/>
              <a:rect l="l" t="t" r="r" b="b"/>
              <a:pathLst>
                <a:path w="9350" h="2159" extrusionOk="0">
                  <a:moveTo>
                    <a:pt x="240" y="1"/>
                  </a:moveTo>
                  <a:lnTo>
                    <a:pt x="0" y="241"/>
                  </a:lnTo>
                  <a:lnTo>
                    <a:pt x="4555" y="1439"/>
                  </a:lnTo>
                  <a:lnTo>
                    <a:pt x="9110" y="2158"/>
                  </a:lnTo>
                  <a:lnTo>
                    <a:pt x="9350" y="1919"/>
                  </a:lnTo>
                  <a:lnTo>
                    <a:pt x="4795" y="119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702950" y="3504725"/>
              <a:ext cx="161850" cy="65950"/>
            </a:xfrm>
            <a:custGeom>
              <a:avLst/>
              <a:gdLst/>
              <a:ahLst/>
              <a:cxnLst/>
              <a:rect l="l" t="t" r="r" b="b"/>
              <a:pathLst>
                <a:path w="6474" h="2638" extrusionOk="0">
                  <a:moveTo>
                    <a:pt x="6473" y="1"/>
                  </a:moveTo>
                  <a:lnTo>
                    <a:pt x="3357" y="959"/>
                  </a:lnTo>
                  <a:lnTo>
                    <a:pt x="240" y="2158"/>
                  </a:lnTo>
                  <a:lnTo>
                    <a:pt x="1" y="2637"/>
                  </a:lnTo>
                  <a:lnTo>
                    <a:pt x="3117" y="1439"/>
                  </a:lnTo>
                  <a:lnTo>
                    <a:pt x="6234" y="48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535150" y="3564650"/>
              <a:ext cx="167825" cy="83925"/>
            </a:xfrm>
            <a:custGeom>
              <a:avLst/>
              <a:gdLst/>
              <a:ahLst/>
              <a:cxnLst/>
              <a:rect l="l" t="t" r="r" b="b"/>
              <a:pathLst>
                <a:path w="6713" h="3357" extrusionOk="0">
                  <a:moveTo>
                    <a:pt x="6713" y="1"/>
                  </a:moveTo>
                  <a:lnTo>
                    <a:pt x="1" y="2877"/>
                  </a:lnTo>
                  <a:lnTo>
                    <a:pt x="1" y="3357"/>
                  </a:lnTo>
                  <a:lnTo>
                    <a:pt x="240" y="3117"/>
                  </a:lnTo>
                  <a:lnTo>
                    <a:pt x="6473" y="24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079675" y="3774425"/>
              <a:ext cx="143850" cy="65925"/>
            </a:xfrm>
            <a:custGeom>
              <a:avLst/>
              <a:gdLst/>
              <a:ahLst/>
              <a:cxnLst/>
              <a:rect l="l" t="t" r="r" b="b"/>
              <a:pathLst>
                <a:path w="5754" h="2637" extrusionOk="0">
                  <a:moveTo>
                    <a:pt x="5754" y="0"/>
                  </a:moveTo>
                  <a:lnTo>
                    <a:pt x="240" y="2158"/>
                  </a:lnTo>
                  <a:lnTo>
                    <a:pt x="1" y="2637"/>
                  </a:lnTo>
                  <a:lnTo>
                    <a:pt x="1" y="2637"/>
                  </a:lnTo>
                  <a:lnTo>
                    <a:pt x="5514" y="479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128475" y="3504725"/>
              <a:ext cx="107900" cy="41975"/>
            </a:xfrm>
            <a:custGeom>
              <a:avLst/>
              <a:gdLst/>
              <a:ahLst/>
              <a:cxnLst/>
              <a:rect l="l" t="t" r="r" b="b"/>
              <a:pathLst>
                <a:path w="4316" h="1679" extrusionOk="0">
                  <a:moveTo>
                    <a:pt x="0" y="1"/>
                  </a:moveTo>
                  <a:lnTo>
                    <a:pt x="0" y="240"/>
                  </a:lnTo>
                  <a:lnTo>
                    <a:pt x="2158" y="720"/>
                  </a:lnTo>
                  <a:lnTo>
                    <a:pt x="4315" y="1679"/>
                  </a:lnTo>
                  <a:lnTo>
                    <a:pt x="4315" y="1439"/>
                  </a:lnTo>
                  <a:lnTo>
                    <a:pt x="2158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476075" y="3666550"/>
              <a:ext cx="131850" cy="59950"/>
            </a:xfrm>
            <a:custGeom>
              <a:avLst/>
              <a:gdLst/>
              <a:ahLst/>
              <a:cxnLst/>
              <a:rect l="l" t="t" r="r" b="b"/>
              <a:pathLst>
                <a:path w="5274" h="2398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1438"/>
                  </a:lnTo>
                  <a:lnTo>
                    <a:pt x="5034" y="2397"/>
                  </a:lnTo>
                  <a:lnTo>
                    <a:pt x="5274" y="2158"/>
                  </a:lnTo>
                  <a:lnTo>
                    <a:pt x="2637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356200" y="3600625"/>
              <a:ext cx="113900" cy="65925"/>
            </a:xfrm>
            <a:custGeom>
              <a:avLst/>
              <a:gdLst/>
              <a:ahLst/>
              <a:cxnLst/>
              <a:rect l="l" t="t" r="r" b="b"/>
              <a:pathLst>
                <a:path w="4556" h="2637" extrusionOk="0">
                  <a:moveTo>
                    <a:pt x="1" y="0"/>
                  </a:moveTo>
                  <a:lnTo>
                    <a:pt x="1" y="240"/>
                  </a:lnTo>
                  <a:lnTo>
                    <a:pt x="959" y="719"/>
                  </a:lnTo>
                  <a:lnTo>
                    <a:pt x="4555" y="2637"/>
                  </a:lnTo>
                  <a:lnTo>
                    <a:pt x="4555" y="2397"/>
                  </a:lnTo>
                  <a:lnTo>
                    <a:pt x="959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373325" y="3642575"/>
              <a:ext cx="155850" cy="77925"/>
            </a:xfrm>
            <a:custGeom>
              <a:avLst/>
              <a:gdLst/>
              <a:ahLst/>
              <a:cxnLst/>
              <a:rect l="l" t="t" r="r" b="b"/>
              <a:pathLst>
                <a:path w="6234" h="3117" extrusionOk="0">
                  <a:moveTo>
                    <a:pt x="6234" y="0"/>
                  </a:moveTo>
                  <a:lnTo>
                    <a:pt x="480" y="2637"/>
                  </a:lnTo>
                  <a:lnTo>
                    <a:pt x="241" y="2877"/>
                  </a:lnTo>
                  <a:lnTo>
                    <a:pt x="1" y="3117"/>
                  </a:lnTo>
                  <a:lnTo>
                    <a:pt x="480" y="2877"/>
                  </a:lnTo>
                  <a:lnTo>
                    <a:pt x="5994" y="480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606225" y="3918250"/>
              <a:ext cx="161825" cy="24000"/>
            </a:xfrm>
            <a:custGeom>
              <a:avLst/>
              <a:gdLst/>
              <a:ahLst/>
              <a:cxnLst/>
              <a:rect l="l" t="t" r="r" b="b"/>
              <a:pathLst>
                <a:path w="6473" h="960" extrusionOk="0">
                  <a:moveTo>
                    <a:pt x="6473" y="0"/>
                  </a:moveTo>
                  <a:lnTo>
                    <a:pt x="3357" y="48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3117" y="720"/>
                  </a:lnTo>
                  <a:lnTo>
                    <a:pt x="623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774025" y="3882300"/>
              <a:ext cx="149850" cy="41975"/>
            </a:xfrm>
            <a:custGeom>
              <a:avLst/>
              <a:gdLst/>
              <a:ahLst/>
              <a:cxnLst/>
              <a:rect l="l" t="t" r="r" b="b"/>
              <a:pathLst>
                <a:path w="5994" h="1679" extrusionOk="0">
                  <a:moveTo>
                    <a:pt x="5994" y="0"/>
                  </a:moveTo>
                  <a:lnTo>
                    <a:pt x="3117" y="719"/>
                  </a:lnTo>
                  <a:lnTo>
                    <a:pt x="240" y="1199"/>
                  </a:lnTo>
                  <a:lnTo>
                    <a:pt x="1" y="1678"/>
                  </a:lnTo>
                  <a:lnTo>
                    <a:pt x="2877" y="959"/>
                  </a:lnTo>
                  <a:lnTo>
                    <a:pt x="5994" y="24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929850" y="3834350"/>
              <a:ext cx="149850" cy="53950"/>
            </a:xfrm>
            <a:custGeom>
              <a:avLst/>
              <a:gdLst/>
              <a:ahLst/>
              <a:cxnLst/>
              <a:rect l="l" t="t" r="r" b="b"/>
              <a:pathLst>
                <a:path w="5994" h="2158" extrusionOk="0">
                  <a:moveTo>
                    <a:pt x="5994" y="0"/>
                  </a:moveTo>
                  <a:lnTo>
                    <a:pt x="240" y="1678"/>
                  </a:lnTo>
                  <a:lnTo>
                    <a:pt x="0" y="2158"/>
                  </a:lnTo>
                  <a:lnTo>
                    <a:pt x="5754" y="24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2197850" y="3642575"/>
              <a:ext cx="233750" cy="53950"/>
            </a:xfrm>
            <a:custGeom>
              <a:avLst/>
              <a:gdLst/>
              <a:ahLst/>
              <a:cxnLst/>
              <a:rect l="l" t="t" r="r" b="b"/>
              <a:pathLst>
                <a:path w="9350" h="2158" extrusionOk="0">
                  <a:moveTo>
                    <a:pt x="0" y="0"/>
                  </a:moveTo>
                  <a:lnTo>
                    <a:pt x="0" y="240"/>
                  </a:lnTo>
                  <a:lnTo>
                    <a:pt x="4555" y="1199"/>
                  </a:lnTo>
                  <a:lnTo>
                    <a:pt x="9110" y="2158"/>
                  </a:lnTo>
                  <a:lnTo>
                    <a:pt x="9350" y="2158"/>
                  </a:lnTo>
                  <a:lnTo>
                    <a:pt x="4795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312550" y="3762425"/>
              <a:ext cx="209800" cy="12000"/>
            </a:xfrm>
            <a:custGeom>
              <a:avLst/>
              <a:gdLst/>
              <a:ahLst/>
              <a:cxnLst/>
              <a:rect l="l" t="t" r="r" b="b"/>
              <a:pathLst>
                <a:path w="8392" h="480" extrusionOk="0">
                  <a:moveTo>
                    <a:pt x="1" y="1"/>
                  </a:moveTo>
                  <a:lnTo>
                    <a:pt x="1" y="240"/>
                  </a:lnTo>
                  <a:lnTo>
                    <a:pt x="4076" y="480"/>
                  </a:lnTo>
                  <a:lnTo>
                    <a:pt x="8391" y="480"/>
                  </a:lnTo>
                  <a:lnTo>
                    <a:pt x="8391" y="240"/>
                  </a:lnTo>
                  <a:lnTo>
                    <a:pt x="4316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206375" y="3241025"/>
              <a:ext cx="89925" cy="71950"/>
            </a:xfrm>
            <a:custGeom>
              <a:avLst/>
              <a:gdLst/>
              <a:ahLst/>
              <a:cxnLst/>
              <a:rect l="l" t="t" r="r" b="b"/>
              <a:pathLst>
                <a:path w="3597" h="2878" extrusionOk="0">
                  <a:moveTo>
                    <a:pt x="1" y="1"/>
                  </a:moveTo>
                  <a:lnTo>
                    <a:pt x="1" y="240"/>
                  </a:lnTo>
                  <a:lnTo>
                    <a:pt x="1679" y="1679"/>
                  </a:lnTo>
                  <a:lnTo>
                    <a:pt x="3596" y="2877"/>
                  </a:lnTo>
                  <a:lnTo>
                    <a:pt x="3596" y="2638"/>
                  </a:lnTo>
                  <a:lnTo>
                    <a:pt x="1918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066850" y="3726475"/>
              <a:ext cx="239750" cy="41975"/>
            </a:xfrm>
            <a:custGeom>
              <a:avLst/>
              <a:gdLst/>
              <a:ahLst/>
              <a:cxnLst/>
              <a:rect l="l" t="t" r="r" b="b"/>
              <a:pathLst>
                <a:path w="9590" h="1679" extrusionOk="0">
                  <a:moveTo>
                    <a:pt x="0" y="0"/>
                  </a:moveTo>
                  <a:lnTo>
                    <a:pt x="0" y="240"/>
                  </a:lnTo>
                  <a:lnTo>
                    <a:pt x="4795" y="959"/>
                  </a:lnTo>
                  <a:lnTo>
                    <a:pt x="0" y="0"/>
                  </a:lnTo>
                  <a:close/>
                  <a:moveTo>
                    <a:pt x="4795" y="959"/>
                  </a:moveTo>
                  <a:lnTo>
                    <a:pt x="9589" y="1678"/>
                  </a:lnTo>
                  <a:lnTo>
                    <a:pt x="9589" y="1439"/>
                  </a:lnTo>
                  <a:lnTo>
                    <a:pt x="4795" y="95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467550" y="3498725"/>
              <a:ext cx="311650" cy="137875"/>
            </a:xfrm>
            <a:custGeom>
              <a:avLst/>
              <a:gdLst/>
              <a:ahLst/>
              <a:cxnLst/>
              <a:rect l="l" t="t" r="r" b="b"/>
              <a:pathLst>
                <a:path w="12466" h="5515" extrusionOk="0">
                  <a:moveTo>
                    <a:pt x="0" y="1"/>
                  </a:moveTo>
                  <a:lnTo>
                    <a:pt x="0" y="241"/>
                  </a:lnTo>
                  <a:lnTo>
                    <a:pt x="7431" y="3357"/>
                  </a:lnTo>
                  <a:lnTo>
                    <a:pt x="12466" y="5514"/>
                  </a:lnTo>
                  <a:lnTo>
                    <a:pt x="12466" y="5275"/>
                  </a:lnTo>
                  <a:lnTo>
                    <a:pt x="7431" y="31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720100" y="3696500"/>
              <a:ext cx="155825" cy="53975"/>
            </a:xfrm>
            <a:custGeom>
              <a:avLst/>
              <a:gdLst/>
              <a:ahLst/>
              <a:cxnLst/>
              <a:rect l="l" t="t" r="r" b="b"/>
              <a:pathLst>
                <a:path w="6233" h="2159" extrusionOk="0">
                  <a:moveTo>
                    <a:pt x="6233" y="1"/>
                  </a:moveTo>
                  <a:lnTo>
                    <a:pt x="3117" y="960"/>
                  </a:lnTo>
                  <a:lnTo>
                    <a:pt x="0" y="1679"/>
                  </a:lnTo>
                  <a:lnTo>
                    <a:pt x="0" y="2158"/>
                  </a:lnTo>
                  <a:lnTo>
                    <a:pt x="3117" y="1199"/>
                  </a:lnTo>
                  <a:lnTo>
                    <a:pt x="6233" y="240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2785175" y="3630575"/>
              <a:ext cx="275700" cy="95925"/>
            </a:xfrm>
            <a:custGeom>
              <a:avLst/>
              <a:gdLst/>
              <a:ahLst/>
              <a:cxnLst/>
              <a:rect l="l" t="t" r="r" b="b"/>
              <a:pathLst>
                <a:path w="11028" h="3837" extrusionOk="0">
                  <a:moveTo>
                    <a:pt x="0" y="1"/>
                  </a:moveTo>
                  <a:lnTo>
                    <a:pt x="0" y="240"/>
                  </a:lnTo>
                  <a:lnTo>
                    <a:pt x="5514" y="2398"/>
                  </a:lnTo>
                  <a:lnTo>
                    <a:pt x="8151" y="3117"/>
                  </a:lnTo>
                  <a:lnTo>
                    <a:pt x="11028" y="3836"/>
                  </a:lnTo>
                  <a:lnTo>
                    <a:pt x="11028" y="3597"/>
                  </a:lnTo>
                  <a:lnTo>
                    <a:pt x="8391" y="2877"/>
                  </a:lnTo>
                  <a:lnTo>
                    <a:pt x="5514" y="2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858775" y="3169125"/>
              <a:ext cx="131875" cy="18000"/>
            </a:xfrm>
            <a:custGeom>
              <a:avLst/>
              <a:gdLst/>
              <a:ahLst/>
              <a:cxnLst/>
              <a:rect l="l" t="t" r="r" b="b"/>
              <a:pathLst>
                <a:path w="5275" h="720" extrusionOk="0">
                  <a:moveTo>
                    <a:pt x="5274" y="0"/>
                  </a:moveTo>
                  <a:lnTo>
                    <a:pt x="2638" y="240"/>
                  </a:lnTo>
                  <a:lnTo>
                    <a:pt x="240" y="480"/>
                  </a:lnTo>
                  <a:lnTo>
                    <a:pt x="1" y="719"/>
                  </a:lnTo>
                  <a:lnTo>
                    <a:pt x="2638" y="480"/>
                  </a:lnTo>
                  <a:lnTo>
                    <a:pt x="527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517175" y="3241025"/>
              <a:ext cx="161825" cy="89925"/>
            </a:xfrm>
            <a:custGeom>
              <a:avLst/>
              <a:gdLst/>
              <a:ahLst/>
              <a:cxnLst/>
              <a:rect l="l" t="t" r="r" b="b"/>
              <a:pathLst>
                <a:path w="6473" h="3597" extrusionOk="0">
                  <a:moveTo>
                    <a:pt x="6473" y="1"/>
                  </a:moveTo>
                  <a:lnTo>
                    <a:pt x="3356" y="1439"/>
                  </a:lnTo>
                  <a:lnTo>
                    <a:pt x="240" y="3357"/>
                  </a:lnTo>
                  <a:lnTo>
                    <a:pt x="0" y="3597"/>
                  </a:lnTo>
                  <a:lnTo>
                    <a:pt x="3117" y="1919"/>
                  </a:lnTo>
                  <a:lnTo>
                    <a:pt x="6473" y="24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961500" y="3594625"/>
              <a:ext cx="155850" cy="29975"/>
            </a:xfrm>
            <a:custGeom>
              <a:avLst/>
              <a:gdLst/>
              <a:ahLst/>
              <a:cxnLst/>
              <a:rect l="l" t="t" r="r" b="b"/>
              <a:pathLst>
                <a:path w="6234" h="1199" extrusionOk="0">
                  <a:moveTo>
                    <a:pt x="6233" y="0"/>
                  </a:moveTo>
                  <a:lnTo>
                    <a:pt x="3117" y="720"/>
                  </a:lnTo>
                  <a:lnTo>
                    <a:pt x="1" y="959"/>
                  </a:lnTo>
                  <a:lnTo>
                    <a:pt x="1" y="1199"/>
                  </a:lnTo>
                  <a:lnTo>
                    <a:pt x="3117" y="959"/>
                  </a:lnTo>
                  <a:lnTo>
                    <a:pt x="6233" y="240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060000" y="3396850"/>
              <a:ext cx="179825" cy="30000"/>
            </a:xfrm>
            <a:custGeom>
              <a:avLst/>
              <a:gdLst/>
              <a:ahLst/>
              <a:cxnLst/>
              <a:rect l="l" t="t" r="r" b="b"/>
              <a:pathLst>
                <a:path w="7193" h="1200" extrusionOk="0">
                  <a:moveTo>
                    <a:pt x="1" y="1"/>
                  </a:moveTo>
                  <a:lnTo>
                    <a:pt x="1" y="240"/>
                  </a:lnTo>
                  <a:lnTo>
                    <a:pt x="3597" y="720"/>
                  </a:lnTo>
                  <a:lnTo>
                    <a:pt x="7193" y="1199"/>
                  </a:lnTo>
                  <a:lnTo>
                    <a:pt x="7193" y="959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881900" y="3624575"/>
              <a:ext cx="149850" cy="77950"/>
            </a:xfrm>
            <a:custGeom>
              <a:avLst/>
              <a:gdLst/>
              <a:ahLst/>
              <a:cxnLst/>
              <a:rect l="l" t="t" r="r" b="b"/>
              <a:pathLst>
                <a:path w="5994" h="3118" extrusionOk="0">
                  <a:moveTo>
                    <a:pt x="5994" y="1"/>
                  </a:moveTo>
                  <a:lnTo>
                    <a:pt x="3357" y="1439"/>
                  </a:lnTo>
                  <a:lnTo>
                    <a:pt x="720" y="2638"/>
                  </a:lnTo>
                  <a:lnTo>
                    <a:pt x="1" y="2878"/>
                  </a:lnTo>
                  <a:lnTo>
                    <a:pt x="1" y="3117"/>
                  </a:lnTo>
                  <a:lnTo>
                    <a:pt x="960" y="2878"/>
                  </a:lnTo>
                  <a:lnTo>
                    <a:pt x="3357" y="1679"/>
                  </a:lnTo>
                  <a:lnTo>
                    <a:pt x="5994" y="480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916175" y="3396850"/>
              <a:ext cx="137875" cy="18000"/>
            </a:xfrm>
            <a:custGeom>
              <a:avLst/>
              <a:gdLst/>
              <a:ahLst/>
              <a:cxnLst/>
              <a:rect l="l" t="t" r="r" b="b"/>
              <a:pathLst>
                <a:path w="5515" h="720" extrusionOk="0">
                  <a:moveTo>
                    <a:pt x="3357" y="1"/>
                  </a:moveTo>
                  <a:lnTo>
                    <a:pt x="1679" y="24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1439" y="480"/>
                  </a:lnTo>
                  <a:lnTo>
                    <a:pt x="3357" y="240"/>
                  </a:lnTo>
                  <a:lnTo>
                    <a:pt x="5514" y="240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996625" y="3169125"/>
              <a:ext cx="101900" cy="29975"/>
            </a:xfrm>
            <a:custGeom>
              <a:avLst/>
              <a:gdLst/>
              <a:ahLst/>
              <a:cxnLst/>
              <a:rect l="l" t="t" r="r" b="b"/>
              <a:pathLst>
                <a:path w="4076" h="1199" extrusionOk="0">
                  <a:moveTo>
                    <a:pt x="0" y="0"/>
                  </a:moveTo>
                  <a:lnTo>
                    <a:pt x="0" y="240"/>
                  </a:lnTo>
                  <a:lnTo>
                    <a:pt x="1918" y="719"/>
                  </a:lnTo>
                  <a:lnTo>
                    <a:pt x="4075" y="1199"/>
                  </a:lnTo>
                  <a:lnTo>
                    <a:pt x="4075" y="959"/>
                  </a:lnTo>
                  <a:lnTo>
                    <a:pt x="1918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361350" y="3324925"/>
              <a:ext cx="149850" cy="101925"/>
            </a:xfrm>
            <a:custGeom>
              <a:avLst/>
              <a:gdLst/>
              <a:ahLst/>
              <a:cxnLst/>
              <a:rect l="l" t="t" r="r" b="b"/>
              <a:pathLst>
                <a:path w="5994" h="4077" extrusionOk="0">
                  <a:moveTo>
                    <a:pt x="5994" y="1"/>
                  </a:moveTo>
                  <a:lnTo>
                    <a:pt x="1" y="3836"/>
                  </a:lnTo>
                  <a:lnTo>
                    <a:pt x="1" y="4076"/>
                  </a:lnTo>
                  <a:lnTo>
                    <a:pt x="5994" y="480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506025" y="3486750"/>
              <a:ext cx="125875" cy="77925"/>
            </a:xfrm>
            <a:custGeom>
              <a:avLst/>
              <a:gdLst/>
              <a:ahLst/>
              <a:cxnLst/>
              <a:rect l="l" t="t" r="r" b="b"/>
              <a:pathLst>
                <a:path w="5035" h="3117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1678"/>
                  </a:lnTo>
                  <a:lnTo>
                    <a:pt x="4795" y="3117"/>
                  </a:lnTo>
                  <a:lnTo>
                    <a:pt x="5035" y="2877"/>
                  </a:lnTo>
                  <a:lnTo>
                    <a:pt x="2398" y="14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037725" y="3522700"/>
              <a:ext cx="167825" cy="107900"/>
            </a:xfrm>
            <a:custGeom>
              <a:avLst/>
              <a:gdLst/>
              <a:ahLst/>
              <a:cxnLst/>
              <a:rect l="l" t="t" r="r" b="b"/>
              <a:pathLst>
                <a:path w="6713" h="4316" extrusionOk="0">
                  <a:moveTo>
                    <a:pt x="6713" y="1"/>
                  </a:moveTo>
                  <a:lnTo>
                    <a:pt x="3357" y="2158"/>
                  </a:lnTo>
                  <a:lnTo>
                    <a:pt x="0" y="4076"/>
                  </a:lnTo>
                  <a:lnTo>
                    <a:pt x="0" y="4316"/>
                  </a:lnTo>
                  <a:lnTo>
                    <a:pt x="3357" y="2398"/>
                  </a:lnTo>
                  <a:lnTo>
                    <a:pt x="6473" y="48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205525" y="3420825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5994" y="0"/>
                  </a:moveTo>
                  <a:lnTo>
                    <a:pt x="2877" y="2158"/>
                  </a:lnTo>
                  <a:lnTo>
                    <a:pt x="240" y="3836"/>
                  </a:lnTo>
                  <a:lnTo>
                    <a:pt x="1" y="4315"/>
                  </a:lnTo>
                  <a:lnTo>
                    <a:pt x="1" y="4315"/>
                  </a:lnTo>
                  <a:lnTo>
                    <a:pt x="3117" y="2398"/>
                  </a:lnTo>
                  <a:lnTo>
                    <a:pt x="5994" y="48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684975" y="3181100"/>
              <a:ext cx="173825" cy="65950"/>
            </a:xfrm>
            <a:custGeom>
              <a:avLst/>
              <a:gdLst/>
              <a:ahLst/>
              <a:cxnLst/>
              <a:rect l="l" t="t" r="r" b="b"/>
              <a:pathLst>
                <a:path w="6953" h="2638" extrusionOk="0">
                  <a:moveTo>
                    <a:pt x="6953" y="1"/>
                  </a:moveTo>
                  <a:lnTo>
                    <a:pt x="3357" y="959"/>
                  </a:lnTo>
                  <a:lnTo>
                    <a:pt x="1" y="2158"/>
                  </a:lnTo>
                  <a:lnTo>
                    <a:pt x="1" y="2637"/>
                  </a:lnTo>
                  <a:lnTo>
                    <a:pt x="3357" y="1199"/>
                  </a:lnTo>
                  <a:lnTo>
                    <a:pt x="6713" y="240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245800" y="3420825"/>
              <a:ext cx="215775" cy="77925"/>
            </a:xfrm>
            <a:custGeom>
              <a:avLst/>
              <a:gdLst/>
              <a:ahLst/>
              <a:cxnLst/>
              <a:rect l="l" t="t" r="r" b="b"/>
              <a:pathLst>
                <a:path w="8631" h="3117" extrusionOk="0">
                  <a:moveTo>
                    <a:pt x="0" y="0"/>
                  </a:moveTo>
                  <a:lnTo>
                    <a:pt x="0" y="480"/>
                  </a:lnTo>
                  <a:lnTo>
                    <a:pt x="4315" y="1678"/>
                  </a:lnTo>
                  <a:lnTo>
                    <a:pt x="8630" y="3117"/>
                  </a:lnTo>
                  <a:lnTo>
                    <a:pt x="8630" y="2877"/>
                  </a:lnTo>
                  <a:lnTo>
                    <a:pt x="4315" y="1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781700" y="3606600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1" y="1"/>
                  </a:moveTo>
                  <a:lnTo>
                    <a:pt x="1" y="241"/>
                  </a:lnTo>
                  <a:lnTo>
                    <a:pt x="3597" y="720"/>
                  </a:lnTo>
                  <a:lnTo>
                    <a:pt x="6953" y="720"/>
                  </a:lnTo>
                  <a:lnTo>
                    <a:pt x="6953" y="480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398150" y="3396850"/>
              <a:ext cx="101900" cy="89925"/>
            </a:xfrm>
            <a:custGeom>
              <a:avLst/>
              <a:gdLst/>
              <a:ahLst/>
              <a:cxnLst/>
              <a:rect l="l" t="t" r="r" b="b"/>
              <a:pathLst>
                <a:path w="4076" h="3597" extrusionOk="0">
                  <a:moveTo>
                    <a:pt x="1" y="1"/>
                  </a:moveTo>
                  <a:lnTo>
                    <a:pt x="1" y="240"/>
                  </a:lnTo>
                  <a:lnTo>
                    <a:pt x="1918" y="1918"/>
                  </a:lnTo>
                  <a:lnTo>
                    <a:pt x="4076" y="3596"/>
                  </a:lnTo>
                  <a:lnTo>
                    <a:pt x="4076" y="3357"/>
                  </a:lnTo>
                  <a:lnTo>
                    <a:pt x="1918" y="16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528325" y="3744450"/>
              <a:ext cx="185800" cy="29975"/>
            </a:xfrm>
            <a:custGeom>
              <a:avLst/>
              <a:gdLst/>
              <a:ahLst/>
              <a:cxnLst/>
              <a:rect l="l" t="t" r="r" b="b"/>
              <a:pathLst>
                <a:path w="7432" h="1199" extrusionOk="0">
                  <a:moveTo>
                    <a:pt x="7431" y="0"/>
                  </a:moveTo>
                  <a:lnTo>
                    <a:pt x="3836" y="48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3596" y="720"/>
                  </a:lnTo>
                  <a:lnTo>
                    <a:pt x="7431" y="240"/>
                  </a:lnTo>
                  <a:lnTo>
                    <a:pt x="743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5631875" y="3558675"/>
              <a:ext cx="143875" cy="47950"/>
            </a:xfrm>
            <a:custGeom>
              <a:avLst/>
              <a:gdLst/>
              <a:ahLst/>
              <a:cxnLst/>
              <a:rect l="l" t="t" r="r" b="b"/>
              <a:pathLst>
                <a:path w="5755" h="1918" extrusionOk="0">
                  <a:moveTo>
                    <a:pt x="241" y="0"/>
                  </a:moveTo>
                  <a:lnTo>
                    <a:pt x="1" y="240"/>
                  </a:lnTo>
                  <a:lnTo>
                    <a:pt x="2878" y="1199"/>
                  </a:lnTo>
                  <a:lnTo>
                    <a:pt x="5754" y="1918"/>
                  </a:lnTo>
                  <a:lnTo>
                    <a:pt x="5754" y="1678"/>
                  </a:lnTo>
                  <a:lnTo>
                    <a:pt x="2878" y="95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790325" y="3414825"/>
              <a:ext cx="119875" cy="41975"/>
            </a:xfrm>
            <a:custGeom>
              <a:avLst/>
              <a:gdLst/>
              <a:ahLst/>
              <a:cxnLst/>
              <a:rect l="l" t="t" r="r" b="b"/>
              <a:pathLst>
                <a:path w="4795" h="1679" extrusionOk="0">
                  <a:moveTo>
                    <a:pt x="4795" y="1"/>
                  </a:moveTo>
                  <a:lnTo>
                    <a:pt x="2398" y="720"/>
                  </a:lnTo>
                  <a:lnTo>
                    <a:pt x="0" y="1679"/>
                  </a:lnTo>
                  <a:lnTo>
                    <a:pt x="719" y="1679"/>
                  </a:lnTo>
                  <a:lnTo>
                    <a:pt x="2637" y="72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302275" y="3312950"/>
              <a:ext cx="89900" cy="83925"/>
            </a:xfrm>
            <a:custGeom>
              <a:avLst/>
              <a:gdLst/>
              <a:ahLst/>
              <a:cxnLst/>
              <a:rect l="l" t="t" r="r" b="b"/>
              <a:pathLst>
                <a:path w="3596" h="3357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2637"/>
                  </a:lnTo>
                  <a:lnTo>
                    <a:pt x="3596" y="3357"/>
                  </a:lnTo>
                  <a:lnTo>
                    <a:pt x="3596" y="3117"/>
                  </a:lnTo>
                  <a:lnTo>
                    <a:pt x="2877" y="2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5104500" y="3193075"/>
              <a:ext cx="95900" cy="53975"/>
            </a:xfrm>
            <a:custGeom>
              <a:avLst/>
              <a:gdLst/>
              <a:ahLst/>
              <a:cxnLst/>
              <a:rect l="l" t="t" r="r" b="b"/>
              <a:pathLst>
                <a:path w="3836" h="2159" extrusionOk="0">
                  <a:moveTo>
                    <a:pt x="0" y="1"/>
                  </a:moveTo>
                  <a:lnTo>
                    <a:pt x="0" y="241"/>
                  </a:lnTo>
                  <a:lnTo>
                    <a:pt x="959" y="480"/>
                  </a:lnTo>
                  <a:lnTo>
                    <a:pt x="959" y="480"/>
                  </a:lnTo>
                  <a:lnTo>
                    <a:pt x="0" y="1"/>
                  </a:lnTo>
                  <a:close/>
                  <a:moveTo>
                    <a:pt x="959" y="480"/>
                  </a:moveTo>
                  <a:lnTo>
                    <a:pt x="3836" y="2158"/>
                  </a:lnTo>
                  <a:lnTo>
                    <a:pt x="3836" y="1919"/>
                  </a:lnTo>
                  <a:lnTo>
                    <a:pt x="959" y="48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634500" y="3294975"/>
              <a:ext cx="83925" cy="41975"/>
            </a:xfrm>
            <a:custGeom>
              <a:avLst/>
              <a:gdLst/>
              <a:ahLst/>
              <a:cxnLst/>
              <a:rect l="l" t="t" r="r" b="b"/>
              <a:pathLst>
                <a:path w="3357" h="1679" extrusionOk="0">
                  <a:moveTo>
                    <a:pt x="3357" y="0"/>
                  </a:moveTo>
                  <a:lnTo>
                    <a:pt x="2158" y="480"/>
                  </a:lnTo>
                  <a:lnTo>
                    <a:pt x="0" y="1439"/>
                  </a:lnTo>
                  <a:lnTo>
                    <a:pt x="0" y="1678"/>
                  </a:lnTo>
                  <a:lnTo>
                    <a:pt x="2398" y="719"/>
                  </a:lnTo>
                  <a:lnTo>
                    <a:pt x="335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814300" y="3229050"/>
              <a:ext cx="101900" cy="29975"/>
            </a:xfrm>
            <a:custGeom>
              <a:avLst/>
              <a:gdLst/>
              <a:ahLst/>
              <a:cxnLst/>
              <a:rect l="l" t="t" r="r" b="b"/>
              <a:pathLst>
                <a:path w="4076" h="1199" extrusionOk="0">
                  <a:moveTo>
                    <a:pt x="4075" y="0"/>
                  </a:moveTo>
                  <a:lnTo>
                    <a:pt x="1918" y="48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1918" y="719"/>
                  </a:lnTo>
                  <a:lnTo>
                    <a:pt x="4075" y="240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296275" y="3061250"/>
              <a:ext cx="101900" cy="77925"/>
            </a:xfrm>
            <a:custGeom>
              <a:avLst/>
              <a:gdLst/>
              <a:ahLst/>
              <a:cxnLst/>
              <a:rect l="l" t="t" r="r" b="b"/>
              <a:pathLst>
                <a:path w="4076" h="3117" extrusionOk="0">
                  <a:moveTo>
                    <a:pt x="0" y="0"/>
                  </a:moveTo>
                  <a:lnTo>
                    <a:pt x="0" y="240"/>
                  </a:lnTo>
                  <a:lnTo>
                    <a:pt x="3836" y="3116"/>
                  </a:lnTo>
                  <a:lnTo>
                    <a:pt x="4076" y="3116"/>
                  </a:lnTo>
                  <a:lnTo>
                    <a:pt x="3836" y="28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24400" y="3253025"/>
              <a:ext cx="83925" cy="41975"/>
            </a:xfrm>
            <a:custGeom>
              <a:avLst/>
              <a:gdLst/>
              <a:ahLst/>
              <a:cxnLst/>
              <a:rect l="l" t="t" r="r" b="b"/>
              <a:pathLst>
                <a:path w="3357" h="1679" extrusionOk="0">
                  <a:moveTo>
                    <a:pt x="3356" y="0"/>
                  </a:moveTo>
                  <a:lnTo>
                    <a:pt x="0" y="1439"/>
                  </a:lnTo>
                  <a:lnTo>
                    <a:pt x="0" y="1678"/>
                  </a:lnTo>
                  <a:lnTo>
                    <a:pt x="3356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413600" y="3312950"/>
              <a:ext cx="329650" cy="119875"/>
            </a:xfrm>
            <a:custGeom>
              <a:avLst/>
              <a:gdLst/>
              <a:ahLst/>
              <a:cxnLst/>
              <a:rect l="l" t="t" r="r" b="b"/>
              <a:pathLst>
                <a:path w="13186" h="4795" extrusionOk="0">
                  <a:moveTo>
                    <a:pt x="1" y="0"/>
                  </a:moveTo>
                  <a:lnTo>
                    <a:pt x="1" y="240"/>
                  </a:lnTo>
                  <a:lnTo>
                    <a:pt x="6473" y="2398"/>
                  </a:lnTo>
                  <a:lnTo>
                    <a:pt x="13185" y="4795"/>
                  </a:lnTo>
                  <a:lnTo>
                    <a:pt x="13185" y="4555"/>
                  </a:lnTo>
                  <a:lnTo>
                    <a:pt x="6473" y="21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5398150" y="3139150"/>
              <a:ext cx="107900" cy="83925"/>
            </a:xfrm>
            <a:custGeom>
              <a:avLst/>
              <a:gdLst/>
              <a:ahLst/>
              <a:cxnLst/>
              <a:rect l="l" t="t" r="r" b="b"/>
              <a:pathLst>
                <a:path w="4316" h="3357" extrusionOk="0">
                  <a:moveTo>
                    <a:pt x="1" y="0"/>
                  </a:moveTo>
                  <a:lnTo>
                    <a:pt x="240" y="240"/>
                  </a:lnTo>
                  <a:lnTo>
                    <a:pt x="4316" y="3357"/>
                  </a:lnTo>
                  <a:lnTo>
                    <a:pt x="4316" y="31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282600" y="3534700"/>
              <a:ext cx="209775" cy="6000"/>
            </a:xfrm>
            <a:custGeom>
              <a:avLst/>
              <a:gdLst/>
              <a:ahLst/>
              <a:cxnLst/>
              <a:rect l="l" t="t" r="r" b="b"/>
              <a:pathLst>
                <a:path w="839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8391" y="240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961500" y="3354900"/>
              <a:ext cx="137875" cy="12000"/>
            </a:xfrm>
            <a:custGeom>
              <a:avLst/>
              <a:gdLst/>
              <a:ahLst/>
              <a:cxnLst/>
              <a:rect l="l" t="t" r="r" b="b"/>
              <a:pathLst>
                <a:path w="5515" h="480" extrusionOk="0">
                  <a:moveTo>
                    <a:pt x="5514" y="0"/>
                  </a:moveTo>
                  <a:lnTo>
                    <a:pt x="2638" y="24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2638" y="480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175575" y="3241025"/>
              <a:ext cx="149850" cy="89925"/>
            </a:xfrm>
            <a:custGeom>
              <a:avLst/>
              <a:gdLst/>
              <a:ahLst/>
              <a:cxnLst/>
              <a:rect l="l" t="t" r="r" b="b"/>
              <a:pathLst>
                <a:path w="5994" h="3597" extrusionOk="0">
                  <a:moveTo>
                    <a:pt x="5753" y="1"/>
                  </a:moveTo>
                  <a:lnTo>
                    <a:pt x="5514" y="240"/>
                  </a:lnTo>
                  <a:lnTo>
                    <a:pt x="0" y="3597"/>
                  </a:lnTo>
                  <a:lnTo>
                    <a:pt x="240" y="3597"/>
                  </a:lnTo>
                  <a:lnTo>
                    <a:pt x="5514" y="480"/>
                  </a:lnTo>
                  <a:lnTo>
                    <a:pt x="5993" y="24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972650" y="2959350"/>
              <a:ext cx="119875" cy="12025"/>
            </a:xfrm>
            <a:custGeom>
              <a:avLst/>
              <a:gdLst/>
              <a:ahLst/>
              <a:cxnLst/>
              <a:rect l="l" t="t" r="r" b="b"/>
              <a:pathLst>
                <a:path w="4795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2398" y="241"/>
                  </a:lnTo>
                  <a:lnTo>
                    <a:pt x="4795" y="480"/>
                  </a:lnTo>
                  <a:lnTo>
                    <a:pt x="4795" y="480"/>
                  </a:lnTo>
                  <a:lnTo>
                    <a:pt x="4555" y="24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922175" y="3223050"/>
              <a:ext cx="119875" cy="12000"/>
            </a:xfrm>
            <a:custGeom>
              <a:avLst/>
              <a:gdLst/>
              <a:ahLst/>
              <a:cxnLst/>
              <a:rect l="l" t="t" r="r" b="b"/>
              <a:pathLst>
                <a:path w="4795" h="480" extrusionOk="0">
                  <a:moveTo>
                    <a:pt x="1678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1678" y="24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492350" y="3516700"/>
              <a:ext cx="185825" cy="24000"/>
            </a:xfrm>
            <a:custGeom>
              <a:avLst/>
              <a:gdLst/>
              <a:ahLst/>
              <a:cxnLst/>
              <a:rect l="l" t="t" r="r" b="b"/>
              <a:pathLst>
                <a:path w="7433" h="960" extrusionOk="0">
                  <a:moveTo>
                    <a:pt x="7432" y="1"/>
                  </a:moveTo>
                  <a:lnTo>
                    <a:pt x="3836" y="480"/>
                  </a:lnTo>
                  <a:lnTo>
                    <a:pt x="1" y="720"/>
                  </a:lnTo>
                  <a:lnTo>
                    <a:pt x="240" y="960"/>
                  </a:lnTo>
                  <a:lnTo>
                    <a:pt x="3836" y="720"/>
                  </a:lnTo>
                  <a:lnTo>
                    <a:pt x="7432" y="241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846800" y="2959350"/>
              <a:ext cx="125875" cy="30000"/>
            </a:xfrm>
            <a:custGeom>
              <a:avLst/>
              <a:gdLst/>
              <a:ahLst/>
              <a:cxnLst/>
              <a:rect l="l" t="t" r="r" b="b"/>
              <a:pathLst>
                <a:path w="5035" h="1200" extrusionOk="0">
                  <a:moveTo>
                    <a:pt x="4795" y="1"/>
                  </a:moveTo>
                  <a:lnTo>
                    <a:pt x="2397" y="480"/>
                  </a:lnTo>
                  <a:lnTo>
                    <a:pt x="0" y="960"/>
                  </a:lnTo>
                  <a:lnTo>
                    <a:pt x="0" y="1199"/>
                  </a:lnTo>
                  <a:lnTo>
                    <a:pt x="2637" y="720"/>
                  </a:lnTo>
                  <a:lnTo>
                    <a:pt x="5034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3684125" y="3480750"/>
              <a:ext cx="155850" cy="41975"/>
            </a:xfrm>
            <a:custGeom>
              <a:avLst/>
              <a:gdLst/>
              <a:ahLst/>
              <a:cxnLst/>
              <a:rect l="l" t="t" r="r" b="b"/>
              <a:pathLst>
                <a:path w="6234" h="1679" extrusionOk="0">
                  <a:moveTo>
                    <a:pt x="6234" y="1"/>
                  </a:moveTo>
                  <a:lnTo>
                    <a:pt x="3117" y="960"/>
                  </a:lnTo>
                  <a:lnTo>
                    <a:pt x="1" y="1439"/>
                  </a:lnTo>
                  <a:lnTo>
                    <a:pt x="1" y="1679"/>
                  </a:lnTo>
                  <a:lnTo>
                    <a:pt x="3117" y="1199"/>
                  </a:lnTo>
                  <a:lnTo>
                    <a:pt x="6234" y="240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442725" y="3366875"/>
              <a:ext cx="95900" cy="30000"/>
            </a:xfrm>
            <a:custGeom>
              <a:avLst/>
              <a:gdLst/>
              <a:ahLst/>
              <a:cxnLst/>
              <a:rect l="l" t="t" r="r" b="b"/>
              <a:pathLst>
                <a:path w="3836" h="1200" extrusionOk="0">
                  <a:moveTo>
                    <a:pt x="3836" y="1"/>
                  </a:moveTo>
                  <a:lnTo>
                    <a:pt x="0" y="960"/>
                  </a:lnTo>
                  <a:lnTo>
                    <a:pt x="0" y="1200"/>
                  </a:lnTo>
                  <a:lnTo>
                    <a:pt x="3836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995775" y="3330925"/>
              <a:ext cx="179825" cy="95925"/>
            </a:xfrm>
            <a:custGeom>
              <a:avLst/>
              <a:gdLst/>
              <a:ahLst/>
              <a:cxnLst/>
              <a:rect l="l" t="t" r="r" b="b"/>
              <a:pathLst>
                <a:path w="7193" h="3837" extrusionOk="0">
                  <a:moveTo>
                    <a:pt x="7192" y="1"/>
                  </a:moveTo>
                  <a:lnTo>
                    <a:pt x="3596" y="1918"/>
                  </a:lnTo>
                  <a:lnTo>
                    <a:pt x="0" y="3836"/>
                  </a:lnTo>
                  <a:lnTo>
                    <a:pt x="240" y="3836"/>
                  </a:lnTo>
                  <a:lnTo>
                    <a:pt x="3596" y="2158"/>
                  </a:lnTo>
                  <a:lnTo>
                    <a:pt x="7192" y="240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5194400" y="3001300"/>
              <a:ext cx="95900" cy="59975"/>
            </a:xfrm>
            <a:custGeom>
              <a:avLst/>
              <a:gdLst/>
              <a:ahLst/>
              <a:cxnLst/>
              <a:rect l="l" t="t" r="r" b="b"/>
              <a:pathLst>
                <a:path w="3836" h="2399" extrusionOk="0">
                  <a:moveTo>
                    <a:pt x="0" y="1"/>
                  </a:moveTo>
                  <a:lnTo>
                    <a:pt x="240" y="241"/>
                  </a:lnTo>
                  <a:lnTo>
                    <a:pt x="2158" y="1199"/>
                  </a:lnTo>
                  <a:lnTo>
                    <a:pt x="3836" y="2398"/>
                  </a:lnTo>
                  <a:lnTo>
                    <a:pt x="3836" y="2158"/>
                  </a:lnTo>
                  <a:lnTo>
                    <a:pt x="1918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544600" y="3330925"/>
              <a:ext cx="83925" cy="41975"/>
            </a:xfrm>
            <a:custGeom>
              <a:avLst/>
              <a:gdLst/>
              <a:ahLst/>
              <a:cxnLst/>
              <a:rect l="l" t="t" r="r" b="b"/>
              <a:pathLst>
                <a:path w="3357" h="1679" extrusionOk="0">
                  <a:moveTo>
                    <a:pt x="3357" y="1"/>
                  </a:moveTo>
                  <a:lnTo>
                    <a:pt x="1199" y="959"/>
                  </a:lnTo>
                  <a:lnTo>
                    <a:pt x="1" y="1439"/>
                  </a:lnTo>
                  <a:lnTo>
                    <a:pt x="1" y="1679"/>
                  </a:lnTo>
                  <a:lnTo>
                    <a:pt x="1199" y="1199"/>
                  </a:lnTo>
                  <a:lnTo>
                    <a:pt x="3357" y="240"/>
                  </a:lnTo>
                  <a:lnTo>
                    <a:pt x="335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092500" y="2965350"/>
              <a:ext cx="101925" cy="41975"/>
            </a:xfrm>
            <a:custGeom>
              <a:avLst/>
              <a:gdLst/>
              <a:ahLst/>
              <a:cxnLst/>
              <a:rect l="l" t="t" r="r" b="b"/>
              <a:pathLst>
                <a:path w="4077" h="1679" extrusionOk="0">
                  <a:moveTo>
                    <a:pt x="1" y="1"/>
                  </a:moveTo>
                  <a:lnTo>
                    <a:pt x="240" y="240"/>
                  </a:lnTo>
                  <a:lnTo>
                    <a:pt x="1439" y="720"/>
                  </a:lnTo>
                  <a:lnTo>
                    <a:pt x="4076" y="1679"/>
                  </a:lnTo>
                  <a:lnTo>
                    <a:pt x="3836" y="1199"/>
                  </a:lnTo>
                  <a:lnTo>
                    <a:pt x="1439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316875" y="3396850"/>
              <a:ext cx="119875" cy="18000"/>
            </a:xfrm>
            <a:custGeom>
              <a:avLst/>
              <a:gdLst/>
              <a:ahLst/>
              <a:cxnLst/>
              <a:rect l="l" t="t" r="r" b="b"/>
              <a:pathLst>
                <a:path w="4795" h="720" extrusionOk="0">
                  <a:moveTo>
                    <a:pt x="4795" y="1"/>
                  </a:moveTo>
                  <a:lnTo>
                    <a:pt x="2397" y="24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2397" y="48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45950" y="3426825"/>
              <a:ext cx="149850" cy="59950"/>
            </a:xfrm>
            <a:custGeom>
              <a:avLst/>
              <a:gdLst/>
              <a:ahLst/>
              <a:cxnLst/>
              <a:rect l="l" t="t" r="r" b="b"/>
              <a:pathLst>
                <a:path w="5994" h="2398" extrusionOk="0">
                  <a:moveTo>
                    <a:pt x="5993" y="0"/>
                  </a:moveTo>
                  <a:lnTo>
                    <a:pt x="3356" y="1199"/>
                  </a:lnTo>
                  <a:lnTo>
                    <a:pt x="5993" y="240"/>
                  </a:lnTo>
                  <a:lnTo>
                    <a:pt x="5993" y="0"/>
                  </a:lnTo>
                  <a:close/>
                  <a:moveTo>
                    <a:pt x="3356" y="1199"/>
                  </a:moveTo>
                  <a:lnTo>
                    <a:pt x="959" y="1918"/>
                  </a:lnTo>
                  <a:lnTo>
                    <a:pt x="0" y="2158"/>
                  </a:lnTo>
                  <a:lnTo>
                    <a:pt x="0" y="2397"/>
                  </a:lnTo>
                  <a:lnTo>
                    <a:pt x="959" y="2158"/>
                  </a:lnTo>
                  <a:lnTo>
                    <a:pt x="3356" y="119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325400" y="3151125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5993" y="1"/>
                  </a:moveTo>
                  <a:lnTo>
                    <a:pt x="0" y="3597"/>
                  </a:lnTo>
                  <a:lnTo>
                    <a:pt x="240" y="3836"/>
                  </a:lnTo>
                  <a:lnTo>
                    <a:pt x="5993" y="241"/>
                  </a:lnTo>
                  <a:lnTo>
                    <a:pt x="59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512025" y="3223050"/>
              <a:ext cx="125875" cy="71950"/>
            </a:xfrm>
            <a:custGeom>
              <a:avLst/>
              <a:gdLst/>
              <a:ahLst/>
              <a:cxnLst/>
              <a:rect l="l" t="t" r="r" b="b"/>
              <a:pathLst>
                <a:path w="5035" h="2878" extrusionOk="0">
                  <a:moveTo>
                    <a:pt x="0" y="1"/>
                  </a:moveTo>
                  <a:lnTo>
                    <a:pt x="240" y="240"/>
                  </a:lnTo>
                  <a:lnTo>
                    <a:pt x="2398" y="1679"/>
                  </a:lnTo>
                  <a:lnTo>
                    <a:pt x="5035" y="2877"/>
                  </a:lnTo>
                  <a:lnTo>
                    <a:pt x="5035" y="2638"/>
                  </a:lnTo>
                  <a:lnTo>
                    <a:pt x="2398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643875" y="3288975"/>
              <a:ext cx="131875" cy="53950"/>
            </a:xfrm>
            <a:custGeom>
              <a:avLst/>
              <a:gdLst/>
              <a:ahLst/>
              <a:cxnLst/>
              <a:rect l="l" t="t" r="r" b="b"/>
              <a:pathLst>
                <a:path w="5275" h="2158" extrusionOk="0">
                  <a:moveTo>
                    <a:pt x="0" y="1"/>
                  </a:moveTo>
                  <a:lnTo>
                    <a:pt x="0" y="240"/>
                  </a:lnTo>
                  <a:lnTo>
                    <a:pt x="2637" y="1439"/>
                  </a:lnTo>
                  <a:lnTo>
                    <a:pt x="5274" y="2158"/>
                  </a:lnTo>
                  <a:lnTo>
                    <a:pt x="5274" y="1918"/>
                  </a:lnTo>
                  <a:lnTo>
                    <a:pt x="2637" y="9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036875" y="3504725"/>
              <a:ext cx="239750" cy="35975"/>
            </a:xfrm>
            <a:custGeom>
              <a:avLst/>
              <a:gdLst/>
              <a:ahLst/>
              <a:cxnLst/>
              <a:rect l="l" t="t" r="r" b="b"/>
              <a:pathLst>
                <a:path w="9590" h="1439" extrusionOk="0">
                  <a:moveTo>
                    <a:pt x="1" y="1"/>
                  </a:moveTo>
                  <a:lnTo>
                    <a:pt x="240" y="240"/>
                  </a:lnTo>
                  <a:lnTo>
                    <a:pt x="5035" y="959"/>
                  </a:lnTo>
                  <a:lnTo>
                    <a:pt x="9590" y="1439"/>
                  </a:lnTo>
                  <a:lnTo>
                    <a:pt x="9590" y="1199"/>
                  </a:lnTo>
                  <a:lnTo>
                    <a:pt x="4795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09825" y="3253025"/>
              <a:ext cx="197800" cy="59950"/>
            </a:xfrm>
            <a:custGeom>
              <a:avLst/>
              <a:gdLst/>
              <a:ahLst/>
              <a:cxnLst/>
              <a:rect l="l" t="t" r="r" b="b"/>
              <a:pathLst>
                <a:path w="7912" h="2398" extrusionOk="0">
                  <a:moveTo>
                    <a:pt x="1" y="0"/>
                  </a:moveTo>
                  <a:lnTo>
                    <a:pt x="1" y="240"/>
                  </a:lnTo>
                  <a:lnTo>
                    <a:pt x="4076" y="1199"/>
                  </a:lnTo>
                  <a:lnTo>
                    <a:pt x="7912" y="2397"/>
                  </a:lnTo>
                  <a:lnTo>
                    <a:pt x="7912" y="2158"/>
                  </a:lnTo>
                  <a:lnTo>
                    <a:pt x="3836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481225" y="3061250"/>
              <a:ext cx="167825" cy="95900"/>
            </a:xfrm>
            <a:custGeom>
              <a:avLst/>
              <a:gdLst/>
              <a:ahLst/>
              <a:cxnLst/>
              <a:rect l="l" t="t" r="r" b="b"/>
              <a:pathLst>
                <a:path w="6713" h="3836" extrusionOk="0">
                  <a:moveTo>
                    <a:pt x="6473" y="0"/>
                  </a:moveTo>
                  <a:lnTo>
                    <a:pt x="0" y="3596"/>
                  </a:lnTo>
                  <a:lnTo>
                    <a:pt x="0" y="3836"/>
                  </a:lnTo>
                  <a:lnTo>
                    <a:pt x="3356" y="1918"/>
                  </a:lnTo>
                  <a:lnTo>
                    <a:pt x="6712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2048025" y="3223050"/>
              <a:ext cx="155850" cy="35975"/>
            </a:xfrm>
            <a:custGeom>
              <a:avLst/>
              <a:gdLst/>
              <a:ahLst/>
              <a:cxnLst/>
              <a:rect l="l" t="t" r="r" b="b"/>
              <a:pathLst>
                <a:path w="6234" h="1439" extrusionOk="0">
                  <a:moveTo>
                    <a:pt x="0" y="1"/>
                  </a:moveTo>
                  <a:lnTo>
                    <a:pt x="0" y="240"/>
                  </a:lnTo>
                  <a:lnTo>
                    <a:pt x="3117" y="720"/>
                  </a:lnTo>
                  <a:lnTo>
                    <a:pt x="6233" y="1439"/>
                  </a:lnTo>
                  <a:lnTo>
                    <a:pt x="6233" y="959"/>
                  </a:lnTo>
                  <a:lnTo>
                    <a:pt x="3117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649025" y="2983325"/>
              <a:ext cx="191800" cy="83925"/>
            </a:xfrm>
            <a:custGeom>
              <a:avLst/>
              <a:gdLst/>
              <a:ahLst/>
              <a:cxnLst/>
              <a:rect l="l" t="t" r="r" b="b"/>
              <a:pathLst>
                <a:path w="7672" h="3357" extrusionOk="0">
                  <a:moveTo>
                    <a:pt x="7671" y="1"/>
                  </a:moveTo>
                  <a:lnTo>
                    <a:pt x="3836" y="1439"/>
                  </a:lnTo>
                  <a:lnTo>
                    <a:pt x="0" y="3117"/>
                  </a:lnTo>
                  <a:lnTo>
                    <a:pt x="240" y="3357"/>
                  </a:lnTo>
                  <a:lnTo>
                    <a:pt x="4076" y="1679"/>
                  </a:lnTo>
                  <a:lnTo>
                    <a:pt x="7671" y="240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226975" y="3402850"/>
              <a:ext cx="83925" cy="12000"/>
            </a:xfrm>
            <a:custGeom>
              <a:avLst/>
              <a:gdLst/>
              <a:ahLst/>
              <a:cxnLst/>
              <a:rect l="l" t="t" r="r" b="b"/>
              <a:pathLst>
                <a:path w="3357" h="480" extrusionOk="0">
                  <a:moveTo>
                    <a:pt x="0" y="0"/>
                  </a:moveTo>
                  <a:lnTo>
                    <a:pt x="1199" y="480"/>
                  </a:lnTo>
                  <a:lnTo>
                    <a:pt x="3356" y="480"/>
                  </a:lnTo>
                  <a:lnTo>
                    <a:pt x="3356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2749225" y="3426825"/>
              <a:ext cx="281675" cy="83925"/>
            </a:xfrm>
            <a:custGeom>
              <a:avLst/>
              <a:gdLst/>
              <a:ahLst/>
              <a:cxnLst/>
              <a:rect l="l" t="t" r="r" b="b"/>
              <a:pathLst>
                <a:path w="11267" h="3357" extrusionOk="0">
                  <a:moveTo>
                    <a:pt x="0" y="0"/>
                  </a:moveTo>
                  <a:lnTo>
                    <a:pt x="0" y="480"/>
                  </a:lnTo>
                  <a:lnTo>
                    <a:pt x="5274" y="1918"/>
                  </a:lnTo>
                  <a:lnTo>
                    <a:pt x="10548" y="3117"/>
                  </a:lnTo>
                  <a:lnTo>
                    <a:pt x="11267" y="3356"/>
                  </a:lnTo>
                  <a:lnTo>
                    <a:pt x="11267" y="3117"/>
                  </a:lnTo>
                  <a:lnTo>
                    <a:pt x="10548" y="2877"/>
                  </a:lnTo>
                  <a:lnTo>
                    <a:pt x="5274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781700" y="3336925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1" y="0"/>
                  </a:moveTo>
                  <a:lnTo>
                    <a:pt x="1" y="240"/>
                  </a:lnTo>
                  <a:lnTo>
                    <a:pt x="3597" y="959"/>
                  </a:lnTo>
                  <a:lnTo>
                    <a:pt x="6953" y="1199"/>
                  </a:lnTo>
                  <a:lnTo>
                    <a:pt x="6953" y="959"/>
                  </a:lnTo>
                  <a:lnTo>
                    <a:pt x="3597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286900" y="3115175"/>
              <a:ext cx="119900" cy="6025"/>
            </a:xfrm>
            <a:custGeom>
              <a:avLst/>
              <a:gdLst/>
              <a:ahLst/>
              <a:cxnLst/>
              <a:rect l="l" t="t" r="r" b="b"/>
              <a:pathLst>
                <a:path w="4796" h="241" extrusionOk="0">
                  <a:moveTo>
                    <a:pt x="1" y="1"/>
                  </a:moveTo>
                  <a:lnTo>
                    <a:pt x="1" y="24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162725" y="3342925"/>
              <a:ext cx="209800" cy="23975"/>
            </a:xfrm>
            <a:custGeom>
              <a:avLst/>
              <a:gdLst/>
              <a:ahLst/>
              <a:cxnLst/>
              <a:rect l="l" t="t" r="r" b="b"/>
              <a:pathLst>
                <a:path w="8392" h="959" extrusionOk="0">
                  <a:moveTo>
                    <a:pt x="1" y="0"/>
                  </a:moveTo>
                  <a:lnTo>
                    <a:pt x="241" y="240"/>
                  </a:lnTo>
                  <a:lnTo>
                    <a:pt x="4316" y="719"/>
                  </a:lnTo>
                  <a:lnTo>
                    <a:pt x="8391" y="959"/>
                  </a:lnTo>
                  <a:lnTo>
                    <a:pt x="8151" y="719"/>
                  </a:lnTo>
                  <a:lnTo>
                    <a:pt x="4076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514650" y="3097200"/>
              <a:ext cx="83925" cy="18000"/>
            </a:xfrm>
            <a:custGeom>
              <a:avLst/>
              <a:gdLst/>
              <a:ahLst/>
              <a:cxnLst/>
              <a:rect l="l" t="t" r="r" b="b"/>
              <a:pathLst>
                <a:path w="3357" h="720" extrusionOk="0">
                  <a:moveTo>
                    <a:pt x="3116" y="0"/>
                  </a:moveTo>
                  <a:lnTo>
                    <a:pt x="240" y="48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240" y="720"/>
                  </a:lnTo>
                  <a:lnTo>
                    <a:pt x="3356" y="240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529150" y="2917400"/>
              <a:ext cx="179825" cy="89925"/>
            </a:xfrm>
            <a:custGeom>
              <a:avLst/>
              <a:gdLst/>
              <a:ahLst/>
              <a:cxnLst/>
              <a:rect l="l" t="t" r="r" b="b"/>
              <a:pathLst>
                <a:path w="7193" h="3597" extrusionOk="0">
                  <a:moveTo>
                    <a:pt x="6713" y="1"/>
                  </a:moveTo>
                  <a:lnTo>
                    <a:pt x="3357" y="1679"/>
                  </a:lnTo>
                  <a:lnTo>
                    <a:pt x="1" y="3597"/>
                  </a:lnTo>
                  <a:lnTo>
                    <a:pt x="480" y="3597"/>
                  </a:lnTo>
                  <a:lnTo>
                    <a:pt x="3597" y="1679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994075" y="3085200"/>
              <a:ext cx="143875" cy="30000"/>
            </a:xfrm>
            <a:custGeom>
              <a:avLst/>
              <a:gdLst/>
              <a:ahLst/>
              <a:cxnLst/>
              <a:rect l="l" t="t" r="r" b="b"/>
              <a:pathLst>
                <a:path w="5755" h="1200" extrusionOk="0">
                  <a:moveTo>
                    <a:pt x="1" y="1"/>
                  </a:moveTo>
                  <a:lnTo>
                    <a:pt x="1" y="241"/>
                  </a:lnTo>
                  <a:lnTo>
                    <a:pt x="5754" y="1200"/>
                  </a:lnTo>
                  <a:lnTo>
                    <a:pt x="5515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315100" y="3007300"/>
              <a:ext cx="275700" cy="89925"/>
            </a:xfrm>
            <a:custGeom>
              <a:avLst/>
              <a:gdLst/>
              <a:ahLst/>
              <a:cxnLst/>
              <a:rect l="l" t="t" r="r" b="b"/>
              <a:pathLst>
                <a:path w="11028" h="3597" extrusionOk="0">
                  <a:moveTo>
                    <a:pt x="10788" y="1"/>
                  </a:moveTo>
                  <a:lnTo>
                    <a:pt x="5514" y="1918"/>
                  </a:lnTo>
                  <a:lnTo>
                    <a:pt x="0" y="3596"/>
                  </a:lnTo>
                  <a:lnTo>
                    <a:pt x="240" y="3596"/>
                  </a:lnTo>
                  <a:lnTo>
                    <a:pt x="5754" y="1918"/>
                  </a:lnTo>
                  <a:lnTo>
                    <a:pt x="11028" y="240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877600" y="3139150"/>
              <a:ext cx="203800" cy="18000"/>
            </a:xfrm>
            <a:custGeom>
              <a:avLst/>
              <a:gdLst/>
              <a:ahLst/>
              <a:cxnLst/>
              <a:rect l="l" t="t" r="r" b="b"/>
              <a:pathLst>
                <a:path w="8152" h="720" extrusionOk="0">
                  <a:moveTo>
                    <a:pt x="8151" y="0"/>
                  </a:moveTo>
                  <a:lnTo>
                    <a:pt x="4076" y="480"/>
                  </a:lnTo>
                  <a:lnTo>
                    <a:pt x="0" y="240"/>
                  </a:lnTo>
                  <a:lnTo>
                    <a:pt x="0" y="480"/>
                  </a:lnTo>
                  <a:lnTo>
                    <a:pt x="4076" y="720"/>
                  </a:lnTo>
                  <a:lnTo>
                    <a:pt x="8151" y="240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087350" y="3097200"/>
              <a:ext cx="227775" cy="47975"/>
            </a:xfrm>
            <a:custGeom>
              <a:avLst/>
              <a:gdLst/>
              <a:ahLst/>
              <a:cxnLst/>
              <a:rect l="l" t="t" r="r" b="b"/>
              <a:pathLst>
                <a:path w="9111" h="1919" extrusionOk="0">
                  <a:moveTo>
                    <a:pt x="8871" y="0"/>
                  </a:moveTo>
                  <a:lnTo>
                    <a:pt x="4556" y="959"/>
                  </a:lnTo>
                  <a:lnTo>
                    <a:pt x="1" y="1678"/>
                  </a:lnTo>
                  <a:lnTo>
                    <a:pt x="1" y="1918"/>
                  </a:lnTo>
                  <a:lnTo>
                    <a:pt x="4556" y="1199"/>
                  </a:lnTo>
                  <a:lnTo>
                    <a:pt x="9110" y="240"/>
                  </a:lnTo>
                  <a:lnTo>
                    <a:pt x="88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2923000" y="3300950"/>
              <a:ext cx="239750" cy="47975"/>
            </a:xfrm>
            <a:custGeom>
              <a:avLst/>
              <a:gdLst/>
              <a:ahLst/>
              <a:cxnLst/>
              <a:rect l="l" t="t" r="r" b="b"/>
              <a:pathLst>
                <a:path w="9590" h="1919" extrusionOk="0">
                  <a:moveTo>
                    <a:pt x="1" y="1"/>
                  </a:moveTo>
                  <a:lnTo>
                    <a:pt x="241" y="241"/>
                  </a:lnTo>
                  <a:lnTo>
                    <a:pt x="4795" y="1200"/>
                  </a:lnTo>
                  <a:lnTo>
                    <a:pt x="9590" y="1919"/>
                  </a:lnTo>
                  <a:lnTo>
                    <a:pt x="9350" y="1679"/>
                  </a:lnTo>
                  <a:lnTo>
                    <a:pt x="4556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412750" y="3109175"/>
              <a:ext cx="95925" cy="12025"/>
            </a:xfrm>
            <a:custGeom>
              <a:avLst/>
              <a:gdLst/>
              <a:ahLst/>
              <a:cxnLst/>
              <a:rect l="l" t="t" r="r" b="b"/>
              <a:pathLst>
                <a:path w="3837" h="481" extrusionOk="0">
                  <a:moveTo>
                    <a:pt x="3836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3836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590775" y="30013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2317700" y="3151125"/>
              <a:ext cx="317675" cy="89925"/>
            </a:xfrm>
            <a:custGeom>
              <a:avLst/>
              <a:gdLst/>
              <a:ahLst/>
              <a:cxnLst/>
              <a:rect l="l" t="t" r="r" b="b"/>
              <a:pathLst>
                <a:path w="12707" h="3597" extrusionOk="0">
                  <a:moveTo>
                    <a:pt x="1" y="1"/>
                  </a:moveTo>
                  <a:lnTo>
                    <a:pt x="241" y="241"/>
                  </a:lnTo>
                  <a:lnTo>
                    <a:pt x="8871" y="2398"/>
                  </a:lnTo>
                  <a:lnTo>
                    <a:pt x="12706" y="3597"/>
                  </a:lnTo>
                  <a:lnTo>
                    <a:pt x="12467" y="3117"/>
                  </a:lnTo>
                  <a:lnTo>
                    <a:pt x="9110" y="2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2137925" y="3109175"/>
              <a:ext cx="173825" cy="47975"/>
            </a:xfrm>
            <a:custGeom>
              <a:avLst/>
              <a:gdLst/>
              <a:ahLst/>
              <a:cxnLst/>
              <a:rect l="l" t="t" r="r" b="b"/>
              <a:pathLst>
                <a:path w="6953" h="1919" extrusionOk="0">
                  <a:moveTo>
                    <a:pt x="0" y="1"/>
                  </a:moveTo>
                  <a:lnTo>
                    <a:pt x="240" y="241"/>
                  </a:lnTo>
                  <a:lnTo>
                    <a:pt x="6952" y="1919"/>
                  </a:lnTo>
                  <a:lnTo>
                    <a:pt x="6712" y="16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35550" y="3025275"/>
              <a:ext cx="221750" cy="53975"/>
            </a:xfrm>
            <a:custGeom>
              <a:avLst/>
              <a:gdLst/>
              <a:ahLst/>
              <a:cxnLst/>
              <a:rect l="l" t="t" r="r" b="b"/>
              <a:pathLst>
                <a:path w="8870" h="2159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8870" y="2158"/>
                  </a:lnTo>
                  <a:lnTo>
                    <a:pt x="8870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2641325" y="3235050"/>
              <a:ext cx="275725" cy="71925"/>
            </a:xfrm>
            <a:custGeom>
              <a:avLst/>
              <a:gdLst/>
              <a:ahLst/>
              <a:cxnLst/>
              <a:rect l="l" t="t" r="r" b="b"/>
              <a:pathLst>
                <a:path w="11029" h="2877" extrusionOk="0">
                  <a:moveTo>
                    <a:pt x="1" y="0"/>
                  </a:moveTo>
                  <a:lnTo>
                    <a:pt x="241" y="240"/>
                  </a:lnTo>
                  <a:lnTo>
                    <a:pt x="11028" y="2877"/>
                  </a:lnTo>
                  <a:lnTo>
                    <a:pt x="11028" y="2877"/>
                  </a:lnTo>
                  <a:lnTo>
                    <a:pt x="10789" y="26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688450" y="3073225"/>
              <a:ext cx="83925" cy="18000"/>
            </a:xfrm>
            <a:custGeom>
              <a:avLst/>
              <a:gdLst/>
              <a:ahLst/>
              <a:cxnLst/>
              <a:rect l="l" t="t" r="r" b="b"/>
              <a:pathLst>
                <a:path w="3357" h="720" extrusionOk="0">
                  <a:moveTo>
                    <a:pt x="3356" y="1"/>
                  </a:moveTo>
                  <a:lnTo>
                    <a:pt x="0" y="480"/>
                  </a:lnTo>
                  <a:lnTo>
                    <a:pt x="0" y="720"/>
                  </a:lnTo>
                  <a:lnTo>
                    <a:pt x="3356" y="24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778325" y="3073225"/>
              <a:ext cx="89925" cy="6025"/>
            </a:xfrm>
            <a:custGeom>
              <a:avLst/>
              <a:gdLst/>
              <a:ahLst/>
              <a:cxnLst/>
              <a:rect l="l" t="t" r="r" b="b"/>
              <a:pathLst>
                <a:path w="3597" h="241" extrusionOk="0">
                  <a:moveTo>
                    <a:pt x="1" y="1"/>
                  </a:moveTo>
                  <a:lnTo>
                    <a:pt x="1" y="240"/>
                  </a:lnTo>
                  <a:lnTo>
                    <a:pt x="3597" y="240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708950" y="286347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5274" y="0"/>
                  </a:moveTo>
                  <a:lnTo>
                    <a:pt x="2637" y="719"/>
                  </a:lnTo>
                  <a:lnTo>
                    <a:pt x="0" y="1918"/>
                  </a:lnTo>
                  <a:lnTo>
                    <a:pt x="240" y="1918"/>
                  </a:lnTo>
                  <a:lnTo>
                    <a:pt x="2877" y="959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3558275" y="3336925"/>
              <a:ext cx="161850" cy="24000"/>
            </a:xfrm>
            <a:custGeom>
              <a:avLst/>
              <a:gdLst/>
              <a:ahLst/>
              <a:cxnLst/>
              <a:rect l="l" t="t" r="r" b="b"/>
              <a:pathLst>
                <a:path w="6474" h="960" extrusionOk="0">
                  <a:moveTo>
                    <a:pt x="6233" y="0"/>
                  </a:moveTo>
                  <a:lnTo>
                    <a:pt x="3117" y="480"/>
                  </a:lnTo>
                  <a:lnTo>
                    <a:pt x="1" y="719"/>
                  </a:lnTo>
                  <a:lnTo>
                    <a:pt x="240" y="959"/>
                  </a:lnTo>
                  <a:lnTo>
                    <a:pt x="3357" y="719"/>
                  </a:lnTo>
                  <a:lnTo>
                    <a:pt x="6473" y="240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74225" y="3073225"/>
              <a:ext cx="113900" cy="18000"/>
            </a:xfrm>
            <a:custGeom>
              <a:avLst/>
              <a:gdLst/>
              <a:ahLst/>
              <a:cxnLst/>
              <a:rect l="l" t="t" r="r" b="b"/>
              <a:pathLst>
                <a:path w="4556" h="720" extrusionOk="0">
                  <a:moveTo>
                    <a:pt x="0" y="1"/>
                  </a:moveTo>
                  <a:lnTo>
                    <a:pt x="0" y="240"/>
                  </a:lnTo>
                  <a:lnTo>
                    <a:pt x="3836" y="480"/>
                  </a:lnTo>
                  <a:lnTo>
                    <a:pt x="4555" y="720"/>
                  </a:lnTo>
                  <a:lnTo>
                    <a:pt x="4555" y="480"/>
                  </a:lnTo>
                  <a:lnTo>
                    <a:pt x="3836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604525" y="3085200"/>
              <a:ext cx="77950" cy="18025"/>
            </a:xfrm>
            <a:custGeom>
              <a:avLst/>
              <a:gdLst/>
              <a:ahLst/>
              <a:cxnLst/>
              <a:rect l="l" t="t" r="r" b="b"/>
              <a:pathLst>
                <a:path w="3118" h="721" extrusionOk="0">
                  <a:moveTo>
                    <a:pt x="3117" y="1"/>
                  </a:moveTo>
                  <a:lnTo>
                    <a:pt x="241" y="480"/>
                  </a:lnTo>
                  <a:lnTo>
                    <a:pt x="1" y="480"/>
                  </a:lnTo>
                  <a:lnTo>
                    <a:pt x="1" y="720"/>
                  </a:lnTo>
                  <a:lnTo>
                    <a:pt x="480" y="720"/>
                  </a:lnTo>
                  <a:lnTo>
                    <a:pt x="3117" y="241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290275" y="2947375"/>
              <a:ext cx="125875" cy="77925"/>
            </a:xfrm>
            <a:custGeom>
              <a:avLst/>
              <a:gdLst/>
              <a:ahLst/>
              <a:cxnLst/>
              <a:rect l="l" t="t" r="r" b="b"/>
              <a:pathLst>
                <a:path w="5035" h="3117" extrusionOk="0">
                  <a:moveTo>
                    <a:pt x="1" y="0"/>
                  </a:moveTo>
                  <a:lnTo>
                    <a:pt x="480" y="720"/>
                  </a:lnTo>
                  <a:lnTo>
                    <a:pt x="2158" y="1439"/>
                  </a:lnTo>
                  <a:lnTo>
                    <a:pt x="5035" y="3117"/>
                  </a:lnTo>
                  <a:lnTo>
                    <a:pt x="4555" y="2637"/>
                  </a:lnTo>
                  <a:lnTo>
                    <a:pt x="2158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963275" y="3073225"/>
              <a:ext cx="167825" cy="35975"/>
            </a:xfrm>
            <a:custGeom>
              <a:avLst/>
              <a:gdLst/>
              <a:ahLst/>
              <a:cxnLst/>
              <a:rect l="l" t="t" r="r" b="b"/>
              <a:pathLst>
                <a:path w="6713" h="1439" extrusionOk="0">
                  <a:moveTo>
                    <a:pt x="1" y="1"/>
                  </a:moveTo>
                  <a:lnTo>
                    <a:pt x="1" y="240"/>
                  </a:lnTo>
                  <a:lnTo>
                    <a:pt x="6713" y="1439"/>
                  </a:lnTo>
                  <a:lnTo>
                    <a:pt x="6713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061700" y="3175100"/>
              <a:ext cx="155850" cy="65950"/>
            </a:xfrm>
            <a:custGeom>
              <a:avLst/>
              <a:gdLst/>
              <a:ahLst/>
              <a:cxnLst/>
              <a:rect l="l" t="t" r="r" b="b"/>
              <a:pathLst>
                <a:path w="6234" h="2638" extrusionOk="0">
                  <a:moveTo>
                    <a:pt x="5754" y="1"/>
                  </a:moveTo>
                  <a:lnTo>
                    <a:pt x="0" y="2398"/>
                  </a:lnTo>
                  <a:lnTo>
                    <a:pt x="240" y="2638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697800" y="3121175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1" y="0"/>
                  </a:moveTo>
                  <a:lnTo>
                    <a:pt x="241" y="480"/>
                  </a:lnTo>
                  <a:lnTo>
                    <a:pt x="3597" y="959"/>
                  </a:lnTo>
                  <a:lnTo>
                    <a:pt x="6953" y="1199"/>
                  </a:lnTo>
                  <a:lnTo>
                    <a:pt x="6953" y="959"/>
                  </a:lnTo>
                  <a:lnTo>
                    <a:pt x="3357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846800" y="2845500"/>
              <a:ext cx="125875" cy="18000"/>
            </a:xfrm>
            <a:custGeom>
              <a:avLst/>
              <a:gdLst/>
              <a:ahLst/>
              <a:cxnLst/>
              <a:rect l="l" t="t" r="r" b="b"/>
              <a:pathLst>
                <a:path w="5035" h="720" extrusionOk="0">
                  <a:moveTo>
                    <a:pt x="2158" y="0"/>
                  </a:moveTo>
                  <a:lnTo>
                    <a:pt x="0" y="480"/>
                  </a:lnTo>
                  <a:lnTo>
                    <a:pt x="480" y="719"/>
                  </a:lnTo>
                  <a:lnTo>
                    <a:pt x="2397" y="240"/>
                  </a:lnTo>
                  <a:lnTo>
                    <a:pt x="5034" y="24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080525" y="2857475"/>
              <a:ext cx="83925" cy="35975"/>
            </a:xfrm>
            <a:custGeom>
              <a:avLst/>
              <a:gdLst/>
              <a:ahLst/>
              <a:cxnLst/>
              <a:rect l="l" t="t" r="r" b="b"/>
              <a:pathLst>
                <a:path w="3357" h="1439" extrusionOk="0">
                  <a:moveTo>
                    <a:pt x="0" y="1"/>
                  </a:moveTo>
                  <a:lnTo>
                    <a:pt x="480" y="480"/>
                  </a:lnTo>
                  <a:lnTo>
                    <a:pt x="3356" y="1439"/>
                  </a:lnTo>
                  <a:lnTo>
                    <a:pt x="2877" y="9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373325" y="3013300"/>
              <a:ext cx="155850" cy="83925"/>
            </a:xfrm>
            <a:custGeom>
              <a:avLst/>
              <a:gdLst/>
              <a:ahLst/>
              <a:cxnLst/>
              <a:rect l="l" t="t" r="r" b="b"/>
              <a:pathLst>
                <a:path w="6234" h="3357" extrusionOk="0">
                  <a:moveTo>
                    <a:pt x="5994" y="0"/>
                  </a:moveTo>
                  <a:lnTo>
                    <a:pt x="5275" y="240"/>
                  </a:lnTo>
                  <a:lnTo>
                    <a:pt x="1" y="3117"/>
                  </a:lnTo>
                  <a:lnTo>
                    <a:pt x="480" y="3356"/>
                  </a:lnTo>
                  <a:lnTo>
                    <a:pt x="5275" y="480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372500" y="3354900"/>
              <a:ext cx="179800" cy="12000"/>
            </a:xfrm>
            <a:custGeom>
              <a:avLst/>
              <a:gdLst/>
              <a:ahLst/>
              <a:cxnLst/>
              <a:rect l="l" t="t" r="r" b="b"/>
              <a:pathLst>
                <a:path w="7192" h="480" extrusionOk="0">
                  <a:moveTo>
                    <a:pt x="6952" y="0"/>
                  </a:moveTo>
                  <a:lnTo>
                    <a:pt x="3596" y="240"/>
                  </a:lnTo>
                  <a:lnTo>
                    <a:pt x="0" y="240"/>
                  </a:lnTo>
                  <a:lnTo>
                    <a:pt x="240" y="480"/>
                  </a:lnTo>
                  <a:lnTo>
                    <a:pt x="2158" y="480"/>
                  </a:lnTo>
                  <a:lnTo>
                    <a:pt x="7192" y="240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978650" y="2845500"/>
              <a:ext cx="101900" cy="18000"/>
            </a:xfrm>
            <a:custGeom>
              <a:avLst/>
              <a:gdLst/>
              <a:ahLst/>
              <a:cxnLst/>
              <a:rect l="l" t="t" r="r" b="b"/>
              <a:pathLst>
                <a:path w="4076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2158" y="240"/>
                  </a:lnTo>
                  <a:lnTo>
                    <a:pt x="4075" y="719"/>
                  </a:lnTo>
                  <a:lnTo>
                    <a:pt x="4075" y="719"/>
                  </a:lnTo>
                  <a:lnTo>
                    <a:pt x="3356" y="24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217525" y="3097200"/>
              <a:ext cx="155825" cy="77925"/>
            </a:xfrm>
            <a:custGeom>
              <a:avLst/>
              <a:gdLst/>
              <a:ahLst/>
              <a:cxnLst/>
              <a:rect l="l" t="t" r="r" b="b"/>
              <a:pathLst>
                <a:path w="6233" h="3117" extrusionOk="0">
                  <a:moveTo>
                    <a:pt x="5993" y="0"/>
                  </a:moveTo>
                  <a:lnTo>
                    <a:pt x="5274" y="480"/>
                  </a:lnTo>
                  <a:lnTo>
                    <a:pt x="0" y="2877"/>
                  </a:lnTo>
                  <a:lnTo>
                    <a:pt x="240" y="3117"/>
                  </a:lnTo>
                  <a:lnTo>
                    <a:pt x="5274" y="720"/>
                  </a:lnTo>
                  <a:lnTo>
                    <a:pt x="6233" y="240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137075" y="3103200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0" y="0"/>
                  </a:moveTo>
                  <a:lnTo>
                    <a:pt x="0" y="240"/>
                  </a:lnTo>
                  <a:lnTo>
                    <a:pt x="5754" y="719"/>
                  </a:lnTo>
                  <a:lnTo>
                    <a:pt x="5754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875900" y="3241025"/>
              <a:ext cx="185825" cy="65950"/>
            </a:xfrm>
            <a:custGeom>
              <a:avLst/>
              <a:gdLst/>
              <a:ahLst/>
              <a:cxnLst/>
              <a:rect l="l" t="t" r="r" b="b"/>
              <a:pathLst>
                <a:path w="7433" h="2638" extrusionOk="0">
                  <a:moveTo>
                    <a:pt x="7193" y="1"/>
                  </a:moveTo>
                  <a:lnTo>
                    <a:pt x="3597" y="1199"/>
                  </a:lnTo>
                  <a:lnTo>
                    <a:pt x="1" y="2398"/>
                  </a:lnTo>
                  <a:lnTo>
                    <a:pt x="241" y="2638"/>
                  </a:lnTo>
                  <a:lnTo>
                    <a:pt x="3837" y="1439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553975" y="307922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0" y="0"/>
                  </a:moveTo>
                  <a:lnTo>
                    <a:pt x="240" y="480"/>
                  </a:lnTo>
                  <a:lnTo>
                    <a:pt x="2877" y="1199"/>
                  </a:lnTo>
                  <a:lnTo>
                    <a:pt x="5514" y="1918"/>
                  </a:lnTo>
                  <a:lnTo>
                    <a:pt x="5514" y="1678"/>
                  </a:lnTo>
                  <a:lnTo>
                    <a:pt x="2637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170425" y="2887450"/>
              <a:ext cx="113875" cy="65950"/>
            </a:xfrm>
            <a:custGeom>
              <a:avLst/>
              <a:gdLst/>
              <a:ahLst/>
              <a:cxnLst/>
              <a:rect l="l" t="t" r="r" b="b"/>
              <a:pathLst>
                <a:path w="4555" h="2638" extrusionOk="0">
                  <a:moveTo>
                    <a:pt x="0" y="0"/>
                  </a:moveTo>
                  <a:lnTo>
                    <a:pt x="719" y="719"/>
                  </a:lnTo>
                  <a:lnTo>
                    <a:pt x="4555" y="2637"/>
                  </a:lnTo>
                  <a:lnTo>
                    <a:pt x="4555" y="2637"/>
                  </a:lnTo>
                  <a:lnTo>
                    <a:pt x="4075" y="2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720100" y="3300950"/>
              <a:ext cx="155825" cy="36000"/>
            </a:xfrm>
            <a:custGeom>
              <a:avLst/>
              <a:gdLst/>
              <a:ahLst/>
              <a:cxnLst/>
              <a:rect l="l" t="t" r="r" b="b"/>
              <a:pathLst>
                <a:path w="6233" h="1440" extrusionOk="0">
                  <a:moveTo>
                    <a:pt x="5993" y="1"/>
                  </a:moveTo>
                  <a:lnTo>
                    <a:pt x="1199" y="1200"/>
                  </a:lnTo>
                  <a:lnTo>
                    <a:pt x="0" y="1439"/>
                  </a:lnTo>
                  <a:lnTo>
                    <a:pt x="1199" y="1439"/>
                  </a:lnTo>
                  <a:lnTo>
                    <a:pt x="6233" y="241"/>
                  </a:lnTo>
                  <a:lnTo>
                    <a:pt x="59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5416125" y="3019300"/>
              <a:ext cx="131875" cy="65925"/>
            </a:xfrm>
            <a:custGeom>
              <a:avLst/>
              <a:gdLst/>
              <a:ahLst/>
              <a:cxnLst/>
              <a:rect l="l" t="t" r="r" b="b"/>
              <a:pathLst>
                <a:path w="5275" h="2637" extrusionOk="0">
                  <a:moveTo>
                    <a:pt x="1" y="0"/>
                  </a:moveTo>
                  <a:lnTo>
                    <a:pt x="480" y="479"/>
                  </a:lnTo>
                  <a:lnTo>
                    <a:pt x="3836" y="2158"/>
                  </a:lnTo>
                  <a:lnTo>
                    <a:pt x="5275" y="2637"/>
                  </a:lnTo>
                  <a:lnTo>
                    <a:pt x="5035" y="2397"/>
                  </a:lnTo>
                  <a:lnTo>
                    <a:pt x="4076" y="19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584775" y="300130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480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1586550" y="2911425"/>
              <a:ext cx="95925" cy="18000"/>
            </a:xfrm>
            <a:custGeom>
              <a:avLst/>
              <a:gdLst/>
              <a:ahLst/>
              <a:cxnLst/>
              <a:rect l="l" t="t" r="r" b="b"/>
              <a:pathLst>
                <a:path w="3837" h="720" extrusionOk="0">
                  <a:moveTo>
                    <a:pt x="1" y="0"/>
                  </a:moveTo>
                  <a:lnTo>
                    <a:pt x="240" y="240"/>
                  </a:lnTo>
                  <a:lnTo>
                    <a:pt x="3836" y="719"/>
                  </a:lnTo>
                  <a:lnTo>
                    <a:pt x="3597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1490675" y="2899425"/>
              <a:ext cx="89900" cy="18000"/>
            </a:xfrm>
            <a:custGeom>
              <a:avLst/>
              <a:gdLst/>
              <a:ahLst/>
              <a:cxnLst/>
              <a:rect l="l" t="t" r="r" b="b"/>
              <a:pathLst>
                <a:path w="3596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3596" y="720"/>
                  </a:lnTo>
                  <a:lnTo>
                    <a:pt x="3356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313400" y="2917400"/>
              <a:ext cx="155850" cy="83925"/>
            </a:xfrm>
            <a:custGeom>
              <a:avLst/>
              <a:gdLst/>
              <a:ahLst/>
              <a:cxnLst/>
              <a:rect l="l" t="t" r="r" b="b"/>
              <a:pathLst>
                <a:path w="6234" h="3357" extrusionOk="0">
                  <a:moveTo>
                    <a:pt x="5754" y="1"/>
                  </a:moveTo>
                  <a:lnTo>
                    <a:pt x="3117" y="1439"/>
                  </a:lnTo>
                  <a:lnTo>
                    <a:pt x="1" y="3357"/>
                  </a:lnTo>
                  <a:lnTo>
                    <a:pt x="480" y="3357"/>
                  </a:lnTo>
                  <a:lnTo>
                    <a:pt x="3117" y="1679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790325" y="2941375"/>
              <a:ext cx="119875" cy="30000"/>
            </a:xfrm>
            <a:custGeom>
              <a:avLst/>
              <a:gdLst/>
              <a:ahLst/>
              <a:cxnLst/>
              <a:rect l="l" t="t" r="r" b="b"/>
              <a:pathLst>
                <a:path w="4795" h="1200" extrusionOk="0">
                  <a:moveTo>
                    <a:pt x="0" y="1"/>
                  </a:moveTo>
                  <a:lnTo>
                    <a:pt x="240" y="240"/>
                  </a:lnTo>
                  <a:lnTo>
                    <a:pt x="2398" y="720"/>
                  </a:lnTo>
                  <a:lnTo>
                    <a:pt x="4795" y="1199"/>
                  </a:lnTo>
                  <a:lnTo>
                    <a:pt x="4555" y="960"/>
                  </a:lnTo>
                  <a:lnTo>
                    <a:pt x="2398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682450" y="2923400"/>
              <a:ext cx="101900" cy="24000"/>
            </a:xfrm>
            <a:custGeom>
              <a:avLst/>
              <a:gdLst/>
              <a:ahLst/>
              <a:cxnLst/>
              <a:rect l="l" t="t" r="r" b="b"/>
              <a:pathLst>
                <a:path w="4076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4076" y="959"/>
                  </a:lnTo>
                  <a:lnTo>
                    <a:pt x="3836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910175" y="2965350"/>
              <a:ext cx="143875" cy="41975"/>
            </a:xfrm>
            <a:custGeom>
              <a:avLst/>
              <a:gdLst/>
              <a:ahLst/>
              <a:cxnLst/>
              <a:rect l="l" t="t" r="r" b="b"/>
              <a:pathLst>
                <a:path w="5755" h="1679" extrusionOk="0">
                  <a:moveTo>
                    <a:pt x="1" y="1"/>
                  </a:moveTo>
                  <a:lnTo>
                    <a:pt x="240" y="480"/>
                  </a:lnTo>
                  <a:lnTo>
                    <a:pt x="5754" y="1679"/>
                  </a:lnTo>
                  <a:lnTo>
                    <a:pt x="5514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476900" y="28634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60000" y="3001300"/>
              <a:ext cx="173825" cy="47975"/>
            </a:xfrm>
            <a:custGeom>
              <a:avLst/>
              <a:gdLst/>
              <a:ahLst/>
              <a:cxnLst/>
              <a:rect l="l" t="t" r="r" b="b"/>
              <a:pathLst>
                <a:path w="6953" h="1919" extrusionOk="0">
                  <a:moveTo>
                    <a:pt x="1" y="1"/>
                  </a:moveTo>
                  <a:lnTo>
                    <a:pt x="241" y="241"/>
                  </a:lnTo>
                  <a:lnTo>
                    <a:pt x="6953" y="1919"/>
                  </a:lnTo>
                  <a:lnTo>
                    <a:pt x="6953" y="1919"/>
                  </a:lnTo>
                  <a:lnTo>
                    <a:pt x="6713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388775" y="2887450"/>
              <a:ext cx="95925" cy="18000"/>
            </a:xfrm>
            <a:custGeom>
              <a:avLst/>
              <a:gdLst/>
              <a:ahLst/>
              <a:cxnLst/>
              <a:rect l="l" t="t" r="r" b="b"/>
              <a:pathLst>
                <a:path w="3837" h="720" extrusionOk="0">
                  <a:moveTo>
                    <a:pt x="1" y="0"/>
                  </a:moveTo>
                  <a:lnTo>
                    <a:pt x="241" y="240"/>
                  </a:lnTo>
                  <a:lnTo>
                    <a:pt x="3836" y="719"/>
                  </a:lnTo>
                  <a:lnTo>
                    <a:pt x="3597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4643025" y="2785550"/>
              <a:ext cx="131875" cy="36000"/>
            </a:xfrm>
            <a:custGeom>
              <a:avLst/>
              <a:gdLst/>
              <a:ahLst/>
              <a:cxnLst/>
              <a:rect l="l" t="t" r="r" b="b"/>
              <a:pathLst>
                <a:path w="5275" h="1440" extrusionOk="0">
                  <a:moveTo>
                    <a:pt x="4795" y="1"/>
                  </a:moveTo>
                  <a:lnTo>
                    <a:pt x="2398" y="480"/>
                  </a:lnTo>
                  <a:lnTo>
                    <a:pt x="1" y="1439"/>
                  </a:lnTo>
                  <a:lnTo>
                    <a:pt x="480" y="1439"/>
                  </a:lnTo>
                  <a:lnTo>
                    <a:pt x="2877" y="72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551450" y="3115175"/>
              <a:ext cx="263700" cy="59950"/>
            </a:xfrm>
            <a:custGeom>
              <a:avLst/>
              <a:gdLst/>
              <a:ahLst/>
              <a:cxnLst/>
              <a:rect l="l" t="t" r="r" b="b"/>
              <a:pathLst>
                <a:path w="10548" h="2398" extrusionOk="0">
                  <a:moveTo>
                    <a:pt x="0" y="1"/>
                  </a:moveTo>
                  <a:lnTo>
                    <a:pt x="240" y="240"/>
                  </a:lnTo>
                  <a:lnTo>
                    <a:pt x="10548" y="2398"/>
                  </a:lnTo>
                  <a:lnTo>
                    <a:pt x="10548" y="2398"/>
                  </a:lnTo>
                  <a:lnTo>
                    <a:pt x="10308" y="2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048875" y="3205075"/>
              <a:ext cx="191800" cy="24000"/>
            </a:xfrm>
            <a:custGeom>
              <a:avLst/>
              <a:gdLst/>
              <a:ahLst/>
              <a:cxnLst/>
              <a:rect l="l" t="t" r="r" b="b"/>
              <a:pathLst>
                <a:path w="7672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7671" y="959"/>
                  </a:lnTo>
                  <a:lnTo>
                    <a:pt x="743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821125" y="3169125"/>
              <a:ext cx="221775" cy="41975"/>
            </a:xfrm>
            <a:custGeom>
              <a:avLst/>
              <a:gdLst/>
              <a:ahLst/>
              <a:cxnLst/>
              <a:rect l="l" t="t" r="r" b="b"/>
              <a:pathLst>
                <a:path w="8871" h="1679" extrusionOk="0">
                  <a:moveTo>
                    <a:pt x="1" y="0"/>
                  </a:moveTo>
                  <a:lnTo>
                    <a:pt x="240" y="240"/>
                  </a:lnTo>
                  <a:lnTo>
                    <a:pt x="8870" y="1678"/>
                  </a:lnTo>
                  <a:lnTo>
                    <a:pt x="8870" y="1678"/>
                  </a:lnTo>
                  <a:lnTo>
                    <a:pt x="8631" y="14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239800" y="3043250"/>
              <a:ext cx="311675" cy="77950"/>
            </a:xfrm>
            <a:custGeom>
              <a:avLst/>
              <a:gdLst/>
              <a:ahLst/>
              <a:cxnLst/>
              <a:rect l="l" t="t" r="r" b="b"/>
              <a:pathLst>
                <a:path w="12467" h="3118" extrusionOk="0">
                  <a:moveTo>
                    <a:pt x="1" y="1"/>
                  </a:moveTo>
                  <a:lnTo>
                    <a:pt x="240" y="241"/>
                  </a:lnTo>
                  <a:lnTo>
                    <a:pt x="12466" y="3117"/>
                  </a:lnTo>
                  <a:lnTo>
                    <a:pt x="12466" y="3117"/>
                  </a:lnTo>
                  <a:lnTo>
                    <a:pt x="12226" y="28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5428125" y="2911425"/>
              <a:ext cx="155850" cy="35975"/>
            </a:xfrm>
            <a:custGeom>
              <a:avLst/>
              <a:gdLst/>
              <a:ahLst/>
              <a:cxnLst/>
              <a:rect l="l" t="t" r="r" b="b"/>
              <a:pathLst>
                <a:path w="6234" h="1439" extrusionOk="0">
                  <a:moveTo>
                    <a:pt x="0" y="0"/>
                  </a:moveTo>
                  <a:lnTo>
                    <a:pt x="240" y="240"/>
                  </a:lnTo>
                  <a:lnTo>
                    <a:pt x="6233" y="1438"/>
                  </a:lnTo>
                  <a:lnTo>
                    <a:pt x="5993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4774875" y="2773575"/>
              <a:ext cx="119875" cy="12000"/>
            </a:xfrm>
            <a:custGeom>
              <a:avLst/>
              <a:gdLst/>
              <a:ahLst/>
              <a:cxnLst/>
              <a:rect l="l" t="t" r="r" b="b"/>
              <a:pathLst>
                <a:path w="4795" h="480" extrusionOk="0">
                  <a:moveTo>
                    <a:pt x="2158" y="0"/>
                  </a:moveTo>
                  <a:lnTo>
                    <a:pt x="240" y="240"/>
                  </a:lnTo>
                  <a:lnTo>
                    <a:pt x="0" y="240"/>
                  </a:lnTo>
                  <a:lnTo>
                    <a:pt x="720" y="480"/>
                  </a:lnTo>
                  <a:lnTo>
                    <a:pt x="2877" y="240"/>
                  </a:lnTo>
                  <a:lnTo>
                    <a:pt x="4795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140450" y="282152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4076" y="1439"/>
                  </a:lnTo>
                  <a:lnTo>
                    <a:pt x="5514" y="1918"/>
                  </a:lnTo>
                  <a:lnTo>
                    <a:pt x="5035" y="1678"/>
                  </a:lnTo>
                  <a:lnTo>
                    <a:pt x="4076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008600" y="2785550"/>
              <a:ext cx="131875" cy="41975"/>
            </a:xfrm>
            <a:custGeom>
              <a:avLst/>
              <a:gdLst/>
              <a:ahLst/>
              <a:cxnLst/>
              <a:rect l="l" t="t" r="r" b="b"/>
              <a:pathLst>
                <a:path w="5275" h="1679" extrusionOk="0">
                  <a:moveTo>
                    <a:pt x="1" y="1"/>
                  </a:moveTo>
                  <a:lnTo>
                    <a:pt x="720" y="480"/>
                  </a:lnTo>
                  <a:lnTo>
                    <a:pt x="5275" y="1679"/>
                  </a:lnTo>
                  <a:lnTo>
                    <a:pt x="4555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4163575" y="3007300"/>
              <a:ext cx="149850" cy="71950"/>
            </a:xfrm>
            <a:custGeom>
              <a:avLst/>
              <a:gdLst/>
              <a:ahLst/>
              <a:cxnLst/>
              <a:rect l="l" t="t" r="r" b="b"/>
              <a:pathLst>
                <a:path w="5994" h="2878" extrusionOk="0">
                  <a:moveTo>
                    <a:pt x="5514" y="1"/>
                  </a:moveTo>
                  <a:lnTo>
                    <a:pt x="2638" y="1439"/>
                  </a:lnTo>
                  <a:lnTo>
                    <a:pt x="1" y="2877"/>
                  </a:lnTo>
                  <a:lnTo>
                    <a:pt x="720" y="2877"/>
                  </a:lnTo>
                  <a:lnTo>
                    <a:pt x="3357" y="1439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4469225" y="2827500"/>
              <a:ext cx="173825" cy="83925"/>
            </a:xfrm>
            <a:custGeom>
              <a:avLst/>
              <a:gdLst/>
              <a:ahLst/>
              <a:cxnLst/>
              <a:rect l="l" t="t" r="r" b="b"/>
              <a:pathLst>
                <a:path w="6953" h="3357" extrusionOk="0">
                  <a:moveTo>
                    <a:pt x="6233" y="1"/>
                  </a:moveTo>
                  <a:lnTo>
                    <a:pt x="3117" y="1439"/>
                  </a:lnTo>
                  <a:lnTo>
                    <a:pt x="1" y="3357"/>
                  </a:lnTo>
                  <a:lnTo>
                    <a:pt x="480" y="3357"/>
                  </a:lnTo>
                  <a:lnTo>
                    <a:pt x="3596" y="1439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863925" y="3145150"/>
              <a:ext cx="143850" cy="41975"/>
            </a:xfrm>
            <a:custGeom>
              <a:avLst/>
              <a:gdLst/>
              <a:ahLst/>
              <a:cxnLst/>
              <a:rect l="l" t="t" r="r" b="b"/>
              <a:pathLst>
                <a:path w="5754" h="1679" extrusionOk="0">
                  <a:moveTo>
                    <a:pt x="5035" y="0"/>
                  </a:moveTo>
                  <a:lnTo>
                    <a:pt x="1" y="1439"/>
                  </a:lnTo>
                  <a:lnTo>
                    <a:pt x="480" y="1678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714100" y="3187100"/>
              <a:ext cx="149850" cy="29975"/>
            </a:xfrm>
            <a:custGeom>
              <a:avLst/>
              <a:gdLst/>
              <a:ahLst/>
              <a:cxnLst/>
              <a:rect l="l" t="t" r="r" b="b"/>
              <a:pathLst>
                <a:path w="5994" h="1199" extrusionOk="0">
                  <a:moveTo>
                    <a:pt x="5274" y="0"/>
                  </a:moveTo>
                  <a:lnTo>
                    <a:pt x="0" y="959"/>
                  </a:lnTo>
                  <a:lnTo>
                    <a:pt x="240" y="119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007750" y="3085200"/>
              <a:ext cx="155850" cy="53975"/>
            </a:xfrm>
            <a:custGeom>
              <a:avLst/>
              <a:gdLst/>
              <a:ahLst/>
              <a:cxnLst/>
              <a:rect l="l" t="t" r="r" b="b"/>
              <a:pathLst>
                <a:path w="6234" h="2159" extrusionOk="0">
                  <a:moveTo>
                    <a:pt x="5754" y="1"/>
                  </a:moveTo>
                  <a:lnTo>
                    <a:pt x="1" y="2158"/>
                  </a:lnTo>
                  <a:lnTo>
                    <a:pt x="480" y="2158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4900725" y="2773575"/>
              <a:ext cx="107900" cy="18000"/>
            </a:xfrm>
            <a:custGeom>
              <a:avLst/>
              <a:gdLst/>
              <a:ahLst/>
              <a:cxnLst/>
              <a:rect l="l" t="t" r="r" b="b"/>
              <a:pathLst>
                <a:path w="4316" h="720" extrusionOk="0">
                  <a:moveTo>
                    <a:pt x="1" y="0"/>
                  </a:moveTo>
                  <a:lnTo>
                    <a:pt x="720" y="240"/>
                  </a:lnTo>
                  <a:lnTo>
                    <a:pt x="4316" y="720"/>
                  </a:lnTo>
                  <a:lnTo>
                    <a:pt x="4316" y="720"/>
                  </a:lnTo>
                  <a:lnTo>
                    <a:pt x="3596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564275" y="3217050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5274" y="1"/>
                  </a:moveTo>
                  <a:lnTo>
                    <a:pt x="480" y="480"/>
                  </a:lnTo>
                  <a:lnTo>
                    <a:pt x="0" y="480"/>
                  </a:lnTo>
                  <a:lnTo>
                    <a:pt x="480" y="72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240650" y="3223050"/>
              <a:ext cx="167825" cy="12000"/>
            </a:xfrm>
            <a:custGeom>
              <a:avLst/>
              <a:gdLst/>
              <a:ahLst/>
              <a:cxnLst/>
              <a:rect l="l" t="t" r="r" b="b"/>
              <a:pathLst>
                <a:path w="6713" h="480" extrusionOk="0">
                  <a:moveTo>
                    <a:pt x="0" y="1"/>
                  </a:moveTo>
                  <a:lnTo>
                    <a:pt x="240" y="240"/>
                  </a:lnTo>
                  <a:lnTo>
                    <a:pt x="6713" y="480"/>
                  </a:lnTo>
                  <a:lnTo>
                    <a:pt x="6713" y="480"/>
                  </a:lnTo>
                  <a:lnTo>
                    <a:pt x="6473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408450" y="3229050"/>
              <a:ext cx="155850" cy="6000"/>
            </a:xfrm>
            <a:custGeom>
              <a:avLst/>
              <a:gdLst/>
              <a:ahLst/>
              <a:cxnLst/>
              <a:rect l="l" t="t" r="r" b="b"/>
              <a:pathLst>
                <a:path w="6234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6233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278300" y="2869450"/>
              <a:ext cx="149850" cy="47975"/>
            </a:xfrm>
            <a:custGeom>
              <a:avLst/>
              <a:gdLst/>
              <a:ahLst/>
              <a:cxnLst/>
              <a:rect l="l" t="t" r="r" b="b"/>
              <a:pathLst>
                <a:path w="5994" h="1919" extrusionOk="0">
                  <a:moveTo>
                    <a:pt x="0" y="1"/>
                  </a:moveTo>
                  <a:lnTo>
                    <a:pt x="480" y="241"/>
                  </a:lnTo>
                  <a:lnTo>
                    <a:pt x="3596" y="1200"/>
                  </a:lnTo>
                  <a:lnTo>
                    <a:pt x="5993" y="1919"/>
                  </a:lnTo>
                  <a:lnTo>
                    <a:pt x="5754" y="1679"/>
                  </a:lnTo>
                  <a:lnTo>
                    <a:pt x="3596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775725" y="2959350"/>
              <a:ext cx="203775" cy="12025"/>
            </a:xfrm>
            <a:custGeom>
              <a:avLst/>
              <a:gdLst/>
              <a:ahLst/>
              <a:cxnLst/>
              <a:rect l="l" t="t" r="r" b="b"/>
              <a:pathLst>
                <a:path w="8151" h="481" extrusionOk="0">
                  <a:moveTo>
                    <a:pt x="8151" y="1"/>
                  </a:moveTo>
                  <a:lnTo>
                    <a:pt x="4075" y="241"/>
                  </a:lnTo>
                  <a:lnTo>
                    <a:pt x="0" y="241"/>
                  </a:lnTo>
                  <a:lnTo>
                    <a:pt x="0" y="480"/>
                  </a:lnTo>
                  <a:lnTo>
                    <a:pt x="4075" y="480"/>
                  </a:lnTo>
                  <a:lnTo>
                    <a:pt x="8151" y="241"/>
                  </a:lnTo>
                  <a:lnTo>
                    <a:pt x="815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807450" y="2839500"/>
              <a:ext cx="185825" cy="24000"/>
            </a:xfrm>
            <a:custGeom>
              <a:avLst/>
              <a:gdLst/>
              <a:ahLst/>
              <a:cxnLst/>
              <a:rect l="l" t="t" r="r" b="b"/>
              <a:pathLst>
                <a:path w="7433" h="960" extrusionOk="0">
                  <a:moveTo>
                    <a:pt x="1" y="0"/>
                  </a:moveTo>
                  <a:lnTo>
                    <a:pt x="240" y="240"/>
                  </a:lnTo>
                  <a:lnTo>
                    <a:pt x="7432" y="959"/>
                  </a:lnTo>
                  <a:lnTo>
                    <a:pt x="7432" y="959"/>
                  </a:lnTo>
                  <a:lnTo>
                    <a:pt x="7192" y="7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274925" y="2875450"/>
              <a:ext cx="113875" cy="18000"/>
            </a:xfrm>
            <a:custGeom>
              <a:avLst/>
              <a:gdLst/>
              <a:ahLst/>
              <a:cxnLst/>
              <a:rect l="l" t="t" r="r" b="b"/>
              <a:pathLst>
                <a:path w="4555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4555" y="720"/>
                  </a:lnTo>
                  <a:lnTo>
                    <a:pt x="4315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1149050" y="2869450"/>
              <a:ext cx="125900" cy="12025"/>
            </a:xfrm>
            <a:custGeom>
              <a:avLst/>
              <a:gdLst/>
              <a:ahLst/>
              <a:cxnLst/>
              <a:rect l="l" t="t" r="r" b="b"/>
              <a:pathLst>
                <a:path w="5036" h="481" extrusionOk="0">
                  <a:moveTo>
                    <a:pt x="1" y="1"/>
                  </a:moveTo>
                  <a:lnTo>
                    <a:pt x="241" y="241"/>
                  </a:lnTo>
                  <a:lnTo>
                    <a:pt x="5035" y="480"/>
                  </a:lnTo>
                  <a:lnTo>
                    <a:pt x="4795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985475" y="2929400"/>
              <a:ext cx="227750" cy="35975"/>
            </a:xfrm>
            <a:custGeom>
              <a:avLst/>
              <a:gdLst/>
              <a:ahLst/>
              <a:cxnLst/>
              <a:rect l="l" t="t" r="r" b="b"/>
              <a:pathLst>
                <a:path w="9110" h="1439" extrusionOk="0">
                  <a:moveTo>
                    <a:pt x="8870" y="0"/>
                  </a:moveTo>
                  <a:lnTo>
                    <a:pt x="4555" y="719"/>
                  </a:lnTo>
                  <a:lnTo>
                    <a:pt x="1" y="1199"/>
                  </a:lnTo>
                  <a:lnTo>
                    <a:pt x="1" y="1439"/>
                  </a:lnTo>
                  <a:lnTo>
                    <a:pt x="4555" y="959"/>
                  </a:lnTo>
                  <a:lnTo>
                    <a:pt x="911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591700" y="2821525"/>
              <a:ext cx="215775" cy="24000"/>
            </a:xfrm>
            <a:custGeom>
              <a:avLst/>
              <a:gdLst/>
              <a:ahLst/>
              <a:cxnLst/>
              <a:rect l="l" t="t" r="r" b="b"/>
              <a:pathLst>
                <a:path w="8631" h="960" extrusionOk="0">
                  <a:moveTo>
                    <a:pt x="1" y="0"/>
                  </a:moveTo>
                  <a:lnTo>
                    <a:pt x="240" y="240"/>
                  </a:lnTo>
                  <a:lnTo>
                    <a:pt x="8631" y="959"/>
                  </a:lnTo>
                  <a:lnTo>
                    <a:pt x="8391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993250" y="2857475"/>
              <a:ext cx="149850" cy="18000"/>
            </a:xfrm>
            <a:custGeom>
              <a:avLst/>
              <a:gdLst/>
              <a:ahLst/>
              <a:cxnLst/>
              <a:rect l="l" t="t" r="r" b="b"/>
              <a:pathLst>
                <a:path w="5994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2397" y="240"/>
                  </a:lnTo>
                  <a:lnTo>
                    <a:pt x="5993" y="720"/>
                  </a:lnTo>
                  <a:lnTo>
                    <a:pt x="5753" y="240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589925" y="2941375"/>
              <a:ext cx="179825" cy="30000"/>
            </a:xfrm>
            <a:custGeom>
              <a:avLst/>
              <a:gdLst/>
              <a:ahLst/>
              <a:cxnLst/>
              <a:rect l="l" t="t" r="r" b="b"/>
              <a:pathLst>
                <a:path w="7193" h="1200" extrusionOk="0">
                  <a:moveTo>
                    <a:pt x="1" y="1"/>
                  </a:moveTo>
                  <a:lnTo>
                    <a:pt x="1" y="480"/>
                  </a:lnTo>
                  <a:lnTo>
                    <a:pt x="3597" y="960"/>
                  </a:lnTo>
                  <a:lnTo>
                    <a:pt x="7192" y="1199"/>
                  </a:lnTo>
                  <a:lnTo>
                    <a:pt x="7192" y="1199"/>
                  </a:lnTo>
                  <a:lnTo>
                    <a:pt x="6953" y="960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213200" y="2863475"/>
              <a:ext cx="263725" cy="71925"/>
            </a:xfrm>
            <a:custGeom>
              <a:avLst/>
              <a:gdLst/>
              <a:ahLst/>
              <a:cxnLst/>
              <a:rect l="l" t="t" r="r" b="b"/>
              <a:pathLst>
                <a:path w="10549" h="2877" extrusionOk="0">
                  <a:moveTo>
                    <a:pt x="10309" y="0"/>
                  </a:moveTo>
                  <a:lnTo>
                    <a:pt x="5275" y="1439"/>
                  </a:lnTo>
                  <a:lnTo>
                    <a:pt x="1" y="2637"/>
                  </a:lnTo>
                  <a:lnTo>
                    <a:pt x="241" y="2877"/>
                  </a:lnTo>
                  <a:lnTo>
                    <a:pt x="5275" y="1678"/>
                  </a:lnTo>
                  <a:lnTo>
                    <a:pt x="10549" y="240"/>
                  </a:lnTo>
                  <a:lnTo>
                    <a:pt x="1030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591700" y="28215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470925" y="28634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807450" y="2671700"/>
              <a:ext cx="167825" cy="23975"/>
            </a:xfrm>
            <a:custGeom>
              <a:avLst/>
              <a:gdLst/>
              <a:ahLst/>
              <a:cxnLst/>
              <a:rect l="l" t="t" r="r" b="b"/>
              <a:pathLst>
                <a:path w="6713" h="959" extrusionOk="0">
                  <a:moveTo>
                    <a:pt x="1" y="0"/>
                  </a:moveTo>
                  <a:lnTo>
                    <a:pt x="240" y="240"/>
                  </a:lnTo>
                  <a:lnTo>
                    <a:pt x="6713" y="959"/>
                  </a:lnTo>
                  <a:lnTo>
                    <a:pt x="6234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164425" y="2731625"/>
              <a:ext cx="167825" cy="29975"/>
            </a:xfrm>
            <a:custGeom>
              <a:avLst/>
              <a:gdLst/>
              <a:ahLst/>
              <a:cxnLst/>
              <a:rect l="l" t="t" r="r" b="b"/>
              <a:pathLst>
                <a:path w="6713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959" y="240"/>
                  </a:lnTo>
                  <a:lnTo>
                    <a:pt x="3357" y="720"/>
                  </a:lnTo>
                  <a:lnTo>
                    <a:pt x="6713" y="1199"/>
                  </a:lnTo>
                  <a:lnTo>
                    <a:pt x="6473" y="959"/>
                  </a:lnTo>
                  <a:lnTo>
                    <a:pt x="3357" y="48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264625" y="3127175"/>
              <a:ext cx="137850" cy="23975"/>
            </a:xfrm>
            <a:custGeom>
              <a:avLst/>
              <a:gdLst/>
              <a:ahLst/>
              <a:cxnLst/>
              <a:rect l="l" t="t" r="r" b="b"/>
              <a:pathLst>
                <a:path w="5514" h="959" extrusionOk="0">
                  <a:moveTo>
                    <a:pt x="0" y="0"/>
                  </a:moveTo>
                  <a:lnTo>
                    <a:pt x="480" y="240"/>
                  </a:lnTo>
                  <a:lnTo>
                    <a:pt x="5034" y="719"/>
                  </a:lnTo>
                  <a:lnTo>
                    <a:pt x="5514" y="959"/>
                  </a:lnTo>
                  <a:lnTo>
                    <a:pt x="5034" y="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108800" y="3103200"/>
              <a:ext cx="155850" cy="29975"/>
            </a:xfrm>
            <a:custGeom>
              <a:avLst/>
              <a:gdLst/>
              <a:ahLst/>
              <a:cxnLst/>
              <a:rect l="l" t="t" r="r" b="b"/>
              <a:pathLst>
                <a:path w="6234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6233" y="1199"/>
                  </a:lnTo>
                  <a:lnTo>
                    <a:pt x="5754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929000" y="3073225"/>
              <a:ext cx="179825" cy="35975"/>
            </a:xfrm>
            <a:custGeom>
              <a:avLst/>
              <a:gdLst/>
              <a:ahLst/>
              <a:cxnLst/>
              <a:rect l="l" t="t" r="r" b="b"/>
              <a:pathLst>
                <a:path w="7193" h="1439" extrusionOk="0">
                  <a:moveTo>
                    <a:pt x="1" y="1"/>
                  </a:moveTo>
                  <a:lnTo>
                    <a:pt x="240" y="240"/>
                  </a:lnTo>
                  <a:lnTo>
                    <a:pt x="7192" y="1439"/>
                  </a:lnTo>
                  <a:lnTo>
                    <a:pt x="7192" y="1439"/>
                  </a:lnTo>
                  <a:lnTo>
                    <a:pt x="6713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402450" y="3145150"/>
              <a:ext cx="113900" cy="12000"/>
            </a:xfrm>
            <a:custGeom>
              <a:avLst/>
              <a:gdLst/>
              <a:ahLst/>
              <a:cxnLst/>
              <a:rect l="l" t="t" r="r" b="b"/>
              <a:pathLst>
                <a:path w="4556" h="480" extrusionOk="0">
                  <a:moveTo>
                    <a:pt x="1" y="0"/>
                  </a:moveTo>
                  <a:lnTo>
                    <a:pt x="480" y="240"/>
                  </a:lnTo>
                  <a:lnTo>
                    <a:pt x="4556" y="480"/>
                  </a:lnTo>
                  <a:lnTo>
                    <a:pt x="3597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1436725" y="2761575"/>
              <a:ext cx="95925" cy="24000"/>
            </a:xfrm>
            <a:custGeom>
              <a:avLst/>
              <a:gdLst/>
              <a:ahLst/>
              <a:cxnLst/>
              <a:rect l="l" t="t" r="r" b="b"/>
              <a:pathLst>
                <a:path w="3837" h="960" extrusionOk="0">
                  <a:moveTo>
                    <a:pt x="1" y="1"/>
                  </a:moveTo>
                  <a:lnTo>
                    <a:pt x="480" y="241"/>
                  </a:lnTo>
                  <a:lnTo>
                    <a:pt x="3836" y="960"/>
                  </a:lnTo>
                  <a:lnTo>
                    <a:pt x="3357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516325" y="3145150"/>
              <a:ext cx="149850" cy="12000"/>
            </a:xfrm>
            <a:custGeom>
              <a:avLst/>
              <a:gdLst/>
              <a:ahLst/>
              <a:cxnLst/>
              <a:rect l="l" t="t" r="r" b="b"/>
              <a:pathLst>
                <a:path w="5994" h="480" extrusionOk="0">
                  <a:moveTo>
                    <a:pt x="5274" y="0"/>
                  </a:moveTo>
                  <a:lnTo>
                    <a:pt x="2638" y="240"/>
                  </a:lnTo>
                  <a:lnTo>
                    <a:pt x="1" y="240"/>
                  </a:lnTo>
                  <a:lnTo>
                    <a:pt x="959" y="480"/>
                  </a:lnTo>
                  <a:lnTo>
                    <a:pt x="3596" y="480"/>
                  </a:lnTo>
                  <a:lnTo>
                    <a:pt x="599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708950" y="2695675"/>
              <a:ext cx="149850" cy="12000"/>
            </a:xfrm>
            <a:custGeom>
              <a:avLst/>
              <a:gdLst/>
              <a:ahLst/>
              <a:cxnLst/>
              <a:rect l="l" t="t" r="r" b="b"/>
              <a:pathLst>
                <a:path w="5994" h="480" extrusionOk="0">
                  <a:moveTo>
                    <a:pt x="2877" y="0"/>
                  </a:moveTo>
                  <a:lnTo>
                    <a:pt x="0" y="240"/>
                  </a:lnTo>
                  <a:lnTo>
                    <a:pt x="240" y="479"/>
                  </a:lnTo>
                  <a:lnTo>
                    <a:pt x="3117" y="240"/>
                  </a:lnTo>
                  <a:lnTo>
                    <a:pt x="599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532625" y="2779575"/>
              <a:ext cx="107900" cy="29975"/>
            </a:xfrm>
            <a:custGeom>
              <a:avLst/>
              <a:gdLst/>
              <a:ahLst/>
              <a:cxnLst/>
              <a:rect l="l" t="t" r="r" b="b"/>
              <a:pathLst>
                <a:path w="4316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4315" y="1199"/>
                  </a:lnTo>
                  <a:lnTo>
                    <a:pt x="3836" y="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940150" y="2863475"/>
              <a:ext cx="191800" cy="53950"/>
            </a:xfrm>
            <a:custGeom>
              <a:avLst/>
              <a:gdLst/>
              <a:ahLst/>
              <a:cxnLst/>
              <a:rect l="l" t="t" r="r" b="b"/>
              <a:pathLst>
                <a:path w="7672" h="2158" extrusionOk="0">
                  <a:moveTo>
                    <a:pt x="0" y="0"/>
                  </a:moveTo>
                  <a:lnTo>
                    <a:pt x="240" y="480"/>
                  </a:lnTo>
                  <a:lnTo>
                    <a:pt x="7672" y="2158"/>
                  </a:lnTo>
                  <a:lnTo>
                    <a:pt x="7672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1640500" y="2803550"/>
              <a:ext cx="131875" cy="29975"/>
            </a:xfrm>
            <a:custGeom>
              <a:avLst/>
              <a:gdLst/>
              <a:ahLst/>
              <a:cxnLst/>
              <a:rect l="l" t="t" r="r" b="b"/>
              <a:pathLst>
                <a:path w="5275" h="1199" extrusionOk="0">
                  <a:moveTo>
                    <a:pt x="0" y="0"/>
                  </a:moveTo>
                  <a:lnTo>
                    <a:pt x="480" y="240"/>
                  </a:lnTo>
                  <a:lnTo>
                    <a:pt x="5274" y="1199"/>
                  </a:lnTo>
                  <a:lnTo>
                    <a:pt x="4795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397300" y="2737625"/>
              <a:ext cx="155850" cy="71925"/>
            </a:xfrm>
            <a:custGeom>
              <a:avLst/>
              <a:gdLst/>
              <a:ahLst/>
              <a:cxnLst/>
              <a:rect l="l" t="t" r="r" b="b"/>
              <a:pathLst>
                <a:path w="6234" h="2877" extrusionOk="0">
                  <a:moveTo>
                    <a:pt x="5754" y="0"/>
                  </a:moveTo>
                  <a:lnTo>
                    <a:pt x="2878" y="1438"/>
                  </a:lnTo>
                  <a:lnTo>
                    <a:pt x="1" y="2877"/>
                  </a:lnTo>
                  <a:lnTo>
                    <a:pt x="480" y="2877"/>
                  </a:lnTo>
                  <a:lnTo>
                    <a:pt x="3357" y="1438"/>
                  </a:lnTo>
                  <a:lnTo>
                    <a:pt x="623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772350" y="2827500"/>
              <a:ext cx="161825" cy="41975"/>
            </a:xfrm>
            <a:custGeom>
              <a:avLst/>
              <a:gdLst/>
              <a:ahLst/>
              <a:cxnLst/>
              <a:rect l="l" t="t" r="r" b="b"/>
              <a:pathLst>
                <a:path w="6473" h="1679" extrusionOk="0">
                  <a:moveTo>
                    <a:pt x="0" y="1"/>
                  </a:moveTo>
                  <a:lnTo>
                    <a:pt x="480" y="480"/>
                  </a:lnTo>
                  <a:lnTo>
                    <a:pt x="6473" y="1679"/>
                  </a:lnTo>
                  <a:lnTo>
                    <a:pt x="6233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512025" y="2779575"/>
              <a:ext cx="197800" cy="18000"/>
            </a:xfrm>
            <a:custGeom>
              <a:avLst/>
              <a:gdLst/>
              <a:ahLst/>
              <a:cxnLst/>
              <a:rect l="l" t="t" r="r" b="b"/>
              <a:pathLst>
                <a:path w="7912" h="720" extrusionOk="0">
                  <a:moveTo>
                    <a:pt x="0" y="0"/>
                  </a:moveTo>
                  <a:lnTo>
                    <a:pt x="0" y="240"/>
                  </a:lnTo>
                  <a:lnTo>
                    <a:pt x="7911" y="719"/>
                  </a:lnTo>
                  <a:lnTo>
                    <a:pt x="7672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238950" y="2725625"/>
              <a:ext cx="101925" cy="24000"/>
            </a:xfrm>
            <a:custGeom>
              <a:avLst/>
              <a:gdLst/>
              <a:ahLst/>
              <a:cxnLst/>
              <a:rect l="l" t="t" r="r" b="b"/>
              <a:pathLst>
                <a:path w="4077" h="960" extrusionOk="0">
                  <a:moveTo>
                    <a:pt x="1" y="1"/>
                  </a:moveTo>
                  <a:lnTo>
                    <a:pt x="240" y="240"/>
                  </a:lnTo>
                  <a:lnTo>
                    <a:pt x="4076" y="960"/>
                  </a:lnTo>
                  <a:lnTo>
                    <a:pt x="4076" y="960"/>
                  </a:lnTo>
                  <a:lnTo>
                    <a:pt x="3597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3666150" y="3127175"/>
              <a:ext cx="113900" cy="18000"/>
            </a:xfrm>
            <a:custGeom>
              <a:avLst/>
              <a:gdLst/>
              <a:ahLst/>
              <a:cxnLst/>
              <a:rect l="l" t="t" r="r" b="b"/>
              <a:pathLst>
                <a:path w="4556" h="720" extrusionOk="0">
                  <a:moveTo>
                    <a:pt x="3596" y="0"/>
                  </a:moveTo>
                  <a:lnTo>
                    <a:pt x="1" y="719"/>
                  </a:lnTo>
                  <a:lnTo>
                    <a:pt x="720" y="719"/>
                  </a:lnTo>
                  <a:lnTo>
                    <a:pt x="4555" y="24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858775" y="2695675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1" y="0"/>
                  </a:moveTo>
                  <a:lnTo>
                    <a:pt x="480" y="240"/>
                  </a:lnTo>
                  <a:lnTo>
                    <a:pt x="5754" y="719"/>
                  </a:lnTo>
                  <a:lnTo>
                    <a:pt x="5514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363975" y="2653700"/>
              <a:ext cx="233750" cy="12025"/>
            </a:xfrm>
            <a:custGeom>
              <a:avLst/>
              <a:gdLst/>
              <a:ahLst/>
              <a:cxnLst/>
              <a:rect l="l" t="t" r="r" b="b"/>
              <a:pathLst>
                <a:path w="9350" h="481" extrusionOk="0">
                  <a:moveTo>
                    <a:pt x="0" y="1"/>
                  </a:moveTo>
                  <a:lnTo>
                    <a:pt x="480" y="241"/>
                  </a:lnTo>
                  <a:lnTo>
                    <a:pt x="9349" y="480"/>
                  </a:lnTo>
                  <a:lnTo>
                    <a:pt x="9349" y="480"/>
                  </a:lnTo>
                  <a:lnTo>
                    <a:pt x="911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332225" y="2755600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1" y="0"/>
                  </a:moveTo>
                  <a:lnTo>
                    <a:pt x="240" y="240"/>
                  </a:lnTo>
                  <a:lnTo>
                    <a:pt x="6953" y="1199"/>
                  </a:lnTo>
                  <a:lnTo>
                    <a:pt x="6953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709800" y="2791550"/>
              <a:ext cx="209775" cy="6025"/>
            </a:xfrm>
            <a:custGeom>
              <a:avLst/>
              <a:gdLst/>
              <a:ahLst/>
              <a:cxnLst/>
              <a:rect l="l" t="t" r="r" b="b"/>
              <a:pathLst>
                <a:path w="8391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8391" y="240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5925550" y="2767575"/>
              <a:ext cx="233750" cy="30000"/>
            </a:xfrm>
            <a:custGeom>
              <a:avLst/>
              <a:gdLst/>
              <a:ahLst/>
              <a:cxnLst/>
              <a:rect l="l" t="t" r="r" b="b"/>
              <a:pathLst>
                <a:path w="9350" h="1200" extrusionOk="0">
                  <a:moveTo>
                    <a:pt x="9349" y="1"/>
                  </a:moveTo>
                  <a:lnTo>
                    <a:pt x="4555" y="720"/>
                  </a:lnTo>
                  <a:lnTo>
                    <a:pt x="0" y="960"/>
                  </a:lnTo>
                  <a:lnTo>
                    <a:pt x="0" y="1199"/>
                  </a:lnTo>
                  <a:lnTo>
                    <a:pt x="4555" y="960"/>
                  </a:lnTo>
                  <a:lnTo>
                    <a:pt x="9349" y="240"/>
                  </a:lnTo>
                  <a:lnTo>
                    <a:pt x="934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3780025" y="3091200"/>
              <a:ext cx="143850" cy="35975"/>
            </a:xfrm>
            <a:custGeom>
              <a:avLst/>
              <a:gdLst/>
              <a:ahLst/>
              <a:cxnLst/>
              <a:rect l="l" t="t" r="r" b="b"/>
              <a:pathLst>
                <a:path w="5754" h="1439" extrusionOk="0">
                  <a:moveTo>
                    <a:pt x="4795" y="1"/>
                  </a:moveTo>
                  <a:lnTo>
                    <a:pt x="2398" y="720"/>
                  </a:lnTo>
                  <a:lnTo>
                    <a:pt x="0" y="1199"/>
                  </a:lnTo>
                  <a:lnTo>
                    <a:pt x="959" y="1439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211525" y="2815525"/>
              <a:ext cx="185800" cy="107900"/>
            </a:xfrm>
            <a:custGeom>
              <a:avLst/>
              <a:gdLst/>
              <a:ahLst/>
              <a:cxnLst/>
              <a:rect l="l" t="t" r="r" b="b"/>
              <a:pathLst>
                <a:path w="7432" h="4316" extrusionOk="0">
                  <a:moveTo>
                    <a:pt x="6952" y="0"/>
                  </a:moveTo>
                  <a:lnTo>
                    <a:pt x="1199" y="3836"/>
                  </a:lnTo>
                  <a:lnTo>
                    <a:pt x="4315" y="1918"/>
                  </a:lnTo>
                  <a:lnTo>
                    <a:pt x="7432" y="0"/>
                  </a:lnTo>
                  <a:close/>
                  <a:moveTo>
                    <a:pt x="1199" y="3836"/>
                  </a:moveTo>
                  <a:lnTo>
                    <a:pt x="0" y="4315"/>
                  </a:lnTo>
                  <a:lnTo>
                    <a:pt x="480" y="4315"/>
                  </a:lnTo>
                  <a:lnTo>
                    <a:pt x="1199" y="383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061700" y="2929400"/>
              <a:ext cx="155850" cy="89900"/>
            </a:xfrm>
            <a:custGeom>
              <a:avLst/>
              <a:gdLst/>
              <a:ahLst/>
              <a:cxnLst/>
              <a:rect l="l" t="t" r="r" b="b"/>
              <a:pathLst>
                <a:path w="6234" h="3596" extrusionOk="0">
                  <a:moveTo>
                    <a:pt x="5754" y="0"/>
                  </a:moveTo>
                  <a:lnTo>
                    <a:pt x="2877" y="1918"/>
                  </a:lnTo>
                  <a:lnTo>
                    <a:pt x="0" y="3596"/>
                  </a:lnTo>
                  <a:lnTo>
                    <a:pt x="480" y="3596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3917875" y="3025275"/>
              <a:ext cx="149850" cy="59950"/>
            </a:xfrm>
            <a:custGeom>
              <a:avLst/>
              <a:gdLst/>
              <a:ahLst/>
              <a:cxnLst/>
              <a:rect l="l" t="t" r="r" b="b"/>
              <a:pathLst>
                <a:path w="5994" h="2398" extrusionOk="0">
                  <a:moveTo>
                    <a:pt x="5274" y="1"/>
                  </a:moveTo>
                  <a:lnTo>
                    <a:pt x="2877" y="1199"/>
                  </a:lnTo>
                  <a:lnTo>
                    <a:pt x="479" y="2158"/>
                  </a:lnTo>
                  <a:lnTo>
                    <a:pt x="0" y="2398"/>
                  </a:lnTo>
                  <a:lnTo>
                    <a:pt x="719" y="2398"/>
                  </a:lnTo>
                  <a:lnTo>
                    <a:pt x="3356" y="1199"/>
                  </a:lnTo>
                  <a:lnTo>
                    <a:pt x="59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137925" y="2911425"/>
              <a:ext cx="305675" cy="71925"/>
            </a:xfrm>
            <a:custGeom>
              <a:avLst/>
              <a:gdLst/>
              <a:ahLst/>
              <a:cxnLst/>
              <a:rect l="l" t="t" r="r" b="b"/>
              <a:pathLst>
                <a:path w="12227" h="2877" extrusionOk="0">
                  <a:moveTo>
                    <a:pt x="0" y="0"/>
                  </a:moveTo>
                  <a:lnTo>
                    <a:pt x="240" y="240"/>
                  </a:lnTo>
                  <a:lnTo>
                    <a:pt x="12226" y="2877"/>
                  </a:lnTo>
                  <a:lnTo>
                    <a:pt x="11986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49550" y="2977325"/>
              <a:ext cx="257725" cy="59975"/>
            </a:xfrm>
            <a:custGeom>
              <a:avLst/>
              <a:gdLst/>
              <a:ahLst/>
              <a:cxnLst/>
              <a:rect l="l" t="t" r="r" b="b"/>
              <a:pathLst>
                <a:path w="10309" h="2399" extrusionOk="0">
                  <a:moveTo>
                    <a:pt x="1" y="1"/>
                  </a:moveTo>
                  <a:lnTo>
                    <a:pt x="241" y="241"/>
                  </a:lnTo>
                  <a:lnTo>
                    <a:pt x="10309" y="2398"/>
                  </a:lnTo>
                  <a:lnTo>
                    <a:pt x="10069" y="2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707250" y="3031275"/>
              <a:ext cx="215775" cy="47975"/>
            </a:xfrm>
            <a:custGeom>
              <a:avLst/>
              <a:gdLst/>
              <a:ahLst/>
              <a:cxnLst/>
              <a:rect l="l" t="t" r="r" b="b"/>
              <a:pathLst>
                <a:path w="8631" h="1919" extrusionOk="0">
                  <a:moveTo>
                    <a:pt x="1" y="0"/>
                  </a:moveTo>
                  <a:lnTo>
                    <a:pt x="241" y="240"/>
                  </a:lnTo>
                  <a:lnTo>
                    <a:pt x="8631" y="1918"/>
                  </a:lnTo>
                  <a:lnTo>
                    <a:pt x="8391" y="16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553125" y="2701650"/>
              <a:ext cx="155850" cy="36000"/>
            </a:xfrm>
            <a:custGeom>
              <a:avLst/>
              <a:gdLst/>
              <a:ahLst/>
              <a:cxnLst/>
              <a:rect l="l" t="t" r="r" b="b"/>
              <a:pathLst>
                <a:path w="6234" h="1440" extrusionOk="0">
                  <a:moveTo>
                    <a:pt x="5754" y="1"/>
                  </a:moveTo>
                  <a:lnTo>
                    <a:pt x="3117" y="480"/>
                  </a:lnTo>
                  <a:lnTo>
                    <a:pt x="240" y="1199"/>
                  </a:lnTo>
                  <a:lnTo>
                    <a:pt x="1" y="1439"/>
                  </a:lnTo>
                  <a:lnTo>
                    <a:pt x="480" y="1439"/>
                  </a:lnTo>
                  <a:lnTo>
                    <a:pt x="3357" y="720"/>
                  </a:lnTo>
                  <a:lnTo>
                    <a:pt x="6233" y="24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119100" y="2707650"/>
              <a:ext cx="113900" cy="24000"/>
            </a:xfrm>
            <a:custGeom>
              <a:avLst/>
              <a:gdLst/>
              <a:ahLst/>
              <a:cxnLst/>
              <a:rect l="l" t="t" r="r" b="b"/>
              <a:pathLst>
                <a:path w="4556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4555" y="959"/>
                  </a:lnTo>
                  <a:lnTo>
                    <a:pt x="4315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008600" y="2707650"/>
              <a:ext cx="155850" cy="30000"/>
            </a:xfrm>
            <a:custGeom>
              <a:avLst/>
              <a:gdLst/>
              <a:ahLst/>
              <a:cxnLst/>
              <a:rect l="l" t="t" r="r" b="b"/>
              <a:pathLst>
                <a:path w="6234" h="1200" extrusionOk="0">
                  <a:moveTo>
                    <a:pt x="1" y="0"/>
                  </a:moveTo>
                  <a:lnTo>
                    <a:pt x="240" y="240"/>
                  </a:lnTo>
                  <a:lnTo>
                    <a:pt x="6233" y="1199"/>
                  </a:lnTo>
                  <a:lnTo>
                    <a:pt x="5994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1340850" y="2743600"/>
              <a:ext cx="95900" cy="24000"/>
            </a:xfrm>
            <a:custGeom>
              <a:avLst/>
              <a:gdLst/>
              <a:ahLst/>
              <a:cxnLst/>
              <a:rect l="l" t="t" r="r" b="b"/>
              <a:pathLst>
                <a:path w="3836" h="960" extrusionOk="0">
                  <a:moveTo>
                    <a:pt x="0" y="1"/>
                  </a:moveTo>
                  <a:lnTo>
                    <a:pt x="240" y="241"/>
                  </a:lnTo>
                  <a:lnTo>
                    <a:pt x="3836" y="960"/>
                  </a:lnTo>
                  <a:lnTo>
                    <a:pt x="3356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03700" y="2659700"/>
              <a:ext cx="197775" cy="18000"/>
            </a:xfrm>
            <a:custGeom>
              <a:avLst/>
              <a:gdLst/>
              <a:ahLst/>
              <a:cxnLst/>
              <a:rect l="l" t="t" r="r" b="b"/>
              <a:pathLst>
                <a:path w="7911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7911" y="720"/>
                  </a:lnTo>
                  <a:lnTo>
                    <a:pt x="7671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975250" y="2689675"/>
              <a:ext cx="137875" cy="24000"/>
            </a:xfrm>
            <a:custGeom>
              <a:avLst/>
              <a:gdLst/>
              <a:ahLst/>
              <a:cxnLst/>
              <a:rect l="l" t="t" r="r" b="b"/>
              <a:pathLst>
                <a:path w="5515" h="960" extrusionOk="0">
                  <a:moveTo>
                    <a:pt x="1" y="0"/>
                  </a:moveTo>
                  <a:lnTo>
                    <a:pt x="480" y="240"/>
                  </a:lnTo>
                  <a:lnTo>
                    <a:pt x="5515" y="959"/>
                  </a:lnTo>
                  <a:lnTo>
                    <a:pt x="5275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165275" y="2725625"/>
              <a:ext cx="245725" cy="47975"/>
            </a:xfrm>
            <a:custGeom>
              <a:avLst/>
              <a:gdLst/>
              <a:ahLst/>
              <a:cxnLst/>
              <a:rect l="l" t="t" r="r" b="b"/>
              <a:pathLst>
                <a:path w="9829" h="1919" extrusionOk="0">
                  <a:moveTo>
                    <a:pt x="9829" y="1"/>
                  </a:moveTo>
                  <a:lnTo>
                    <a:pt x="4795" y="960"/>
                  </a:lnTo>
                  <a:lnTo>
                    <a:pt x="0" y="1679"/>
                  </a:lnTo>
                  <a:lnTo>
                    <a:pt x="0" y="1918"/>
                  </a:lnTo>
                  <a:lnTo>
                    <a:pt x="4795" y="1199"/>
                  </a:lnTo>
                  <a:lnTo>
                    <a:pt x="9829" y="240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363975" y="2653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098500" y="2575800"/>
              <a:ext cx="185800" cy="18000"/>
            </a:xfrm>
            <a:custGeom>
              <a:avLst/>
              <a:gdLst/>
              <a:ahLst/>
              <a:cxnLst/>
              <a:rect l="l" t="t" r="r" b="b"/>
              <a:pathLst>
                <a:path w="7432" h="720" extrusionOk="0">
                  <a:moveTo>
                    <a:pt x="0" y="1"/>
                  </a:moveTo>
                  <a:lnTo>
                    <a:pt x="0" y="240"/>
                  </a:lnTo>
                  <a:lnTo>
                    <a:pt x="1918" y="240"/>
                  </a:lnTo>
                  <a:lnTo>
                    <a:pt x="3836" y="480"/>
                  </a:lnTo>
                  <a:lnTo>
                    <a:pt x="7432" y="720"/>
                  </a:lnTo>
                  <a:lnTo>
                    <a:pt x="7432" y="480"/>
                  </a:lnTo>
                  <a:lnTo>
                    <a:pt x="3836" y="24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3144750" y="3025275"/>
              <a:ext cx="125875" cy="41975"/>
            </a:xfrm>
            <a:custGeom>
              <a:avLst/>
              <a:gdLst/>
              <a:ahLst/>
              <a:cxnLst/>
              <a:rect l="l" t="t" r="r" b="b"/>
              <a:pathLst>
                <a:path w="5035" h="1679" extrusionOk="0">
                  <a:moveTo>
                    <a:pt x="1" y="1"/>
                  </a:moveTo>
                  <a:lnTo>
                    <a:pt x="240" y="240"/>
                  </a:lnTo>
                  <a:lnTo>
                    <a:pt x="3117" y="1199"/>
                  </a:lnTo>
                  <a:lnTo>
                    <a:pt x="5035" y="1679"/>
                  </a:lnTo>
                  <a:lnTo>
                    <a:pt x="4555" y="1199"/>
                  </a:lnTo>
                  <a:lnTo>
                    <a:pt x="3357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561750" y="247392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3596" y="240"/>
                  </a:lnTo>
                  <a:lnTo>
                    <a:pt x="6952" y="719"/>
                  </a:lnTo>
                  <a:lnTo>
                    <a:pt x="6712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5937525" y="2611750"/>
              <a:ext cx="239750" cy="12025"/>
            </a:xfrm>
            <a:custGeom>
              <a:avLst/>
              <a:gdLst/>
              <a:ahLst/>
              <a:cxnLst/>
              <a:rect l="l" t="t" r="r" b="b"/>
              <a:pathLst>
                <a:path w="9590" h="481" extrusionOk="0">
                  <a:moveTo>
                    <a:pt x="959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9590" y="241"/>
                  </a:lnTo>
                  <a:lnTo>
                    <a:pt x="959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735550" y="2485900"/>
              <a:ext cx="155825" cy="30000"/>
            </a:xfrm>
            <a:custGeom>
              <a:avLst/>
              <a:gdLst/>
              <a:ahLst/>
              <a:cxnLst/>
              <a:rect l="l" t="t" r="r" b="b"/>
              <a:pathLst>
                <a:path w="6233" h="1200" extrusionOk="0">
                  <a:moveTo>
                    <a:pt x="0" y="1"/>
                  </a:moveTo>
                  <a:lnTo>
                    <a:pt x="240" y="240"/>
                  </a:lnTo>
                  <a:lnTo>
                    <a:pt x="6233" y="1199"/>
                  </a:lnTo>
                  <a:lnTo>
                    <a:pt x="599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361350" y="2599775"/>
              <a:ext cx="197800" cy="71950"/>
            </a:xfrm>
            <a:custGeom>
              <a:avLst/>
              <a:gdLst/>
              <a:ahLst/>
              <a:cxnLst/>
              <a:rect l="l" t="t" r="r" b="b"/>
              <a:pathLst>
                <a:path w="7912" h="2878" extrusionOk="0">
                  <a:moveTo>
                    <a:pt x="7672" y="0"/>
                  </a:moveTo>
                  <a:lnTo>
                    <a:pt x="4076" y="1199"/>
                  </a:lnTo>
                  <a:lnTo>
                    <a:pt x="720" y="2398"/>
                  </a:lnTo>
                  <a:lnTo>
                    <a:pt x="1" y="2637"/>
                  </a:lnTo>
                  <a:lnTo>
                    <a:pt x="240" y="2877"/>
                  </a:lnTo>
                  <a:lnTo>
                    <a:pt x="720" y="2637"/>
                  </a:lnTo>
                  <a:lnTo>
                    <a:pt x="4316" y="1199"/>
                  </a:lnTo>
                  <a:lnTo>
                    <a:pt x="7911" y="240"/>
                  </a:lnTo>
                  <a:lnTo>
                    <a:pt x="767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3330550" y="3073225"/>
              <a:ext cx="185800" cy="30000"/>
            </a:xfrm>
            <a:custGeom>
              <a:avLst/>
              <a:gdLst/>
              <a:ahLst/>
              <a:cxnLst/>
              <a:rect l="l" t="t" r="r" b="b"/>
              <a:pathLst>
                <a:path w="7432" h="1200" extrusionOk="0">
                  <a:moveTo>
                    <a:pt x="0" y="1"/>
                  </a:moveTo>
                  <a:lnTo>
                    <a:pt x="719" y="480"/>
                  </a:lnTo>
                  <a:lnTo>
                    <a:pt x="4075" y="959"/>
                  </a:lnTo>
                  <a:lnTo>
                    <a:pt x="7192" y="1199"/>
                  </a:lnTo>
                  <a:lnTo>
                    <a:pt x="7432" y="959"/>
                  </a:lnTo>
                  <a:lnTo>
                    <a:pt x="6952" y="720"/>
                  </a:lnTo>
                  <a:lnTo>
                    <a:pt x="3596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587400" y="2875450"/>
              <a:ext cx="209775" cy="53975"/>
            </a:xfrm>
            <a:custGeom>
              <a:avLst/>
              <a:gdLst/>
              <a:ahLst/>
              <a:cxnLst/>
              <a:rect l="l" t="t" r="r" b="b"/>
              <a:pathLst>
                <a:path w="8391" h="2159" extrusionOk="0">
                  <a:moveTo>
                    <a:pt x="0" y="1"/>
                  </a:moveTo>
                  <a:lnTo>
                    <a:pt x="240" y="240"/>
                  </a:lnTo>
                  <a:lnTo>
                    <a:pt x="4315" y="1199"/>
                  </a:lnTo>
                  <a:lnTo>
                    <a:pt x="8391" y="2158"/>
                  </a:lnTo>
                  <a:lnTo>
                    <a:pt x="8391" y="2158"/>
                  </a:lnTo>
                  <a:lnTo>
                    <a:pt x="8151" y="1918"/>
                  </a:lnTo>
                  <a:lnTo>
                    <a:pt x="4076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51975" y="2473925"/>
              <a:ext cx="203800" cy="12000"/>
            </a:xfrm>
            <a:custGeom>
              <a:avLst/>
              <a:gdLst/>
              <a:ahLst/>
              <a:cxnLst/>
              <a:rect l="l" t="t" r="r" b="b"/>
              <a:pathLst>
                <a:path w="8152" h="480" extrusionOk="0">
                  <a:moveTo>
                    <a:pt x="4076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4316" y="240"/>
                  </a:lnTo>
                  <a:lnTo>
                    <a:pt x="8151" y="240"/>
                  </a:lnTo>
                  <a:lnTo>
                    <a:pt x="791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797150" y="2923400"/>
              <a:ext cx="179825" cy="59950"/>
            </a:xfrm>
            <a:custGeom>
              <a:avLst/>
              <a:gdLst/>
              <a:ahLst/>
              <a:cxnLst/>
              <a:rect l="l" t="t" r="r" b="b"/>
              <a:pathLst>
                <a:path w="7193" h="2398" extrusionOk="0">
                  <a:moveTo>
                    <a:pt x="1" y="0"/>
                  </a:moveTo>
                  <a:lnTo>
                    <a:pt x="241" y="240"/>
                  </a:lnTo>
                  <a:lnTo>
                    <a:pt x="7192" y="2398"/>
                  </a:lnTo>
                  <a:lnTo>
                    <a:pt x="7192" y="2398"/>
                  </a:lnTo>
                  <a:lnTo>
                    <a:pt x="6953" y="19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290275" y="2587800"/>
              <a:ext cx="191800" cy="18000"/>
            </a:xfrm>
            <a:custGeom>
              <a:avLst/>
              <a:gdLst/>
              <a:ahLst/>
              <a:cxnLst/>
              <a:rect l="l" t="t" r="r" b="b"/>
              <a:pathLst>
                <a:path w="7672" h="720" extrusionOk="0">
                  <a:moveTo>
                    <a:pt x="1" y="0"/>
                  </a:moveTo>
                  <a:lnTo>
                    <a:pt x="1" y="240"/>
                  </a:lnTo>
                  <a:lnTo>
                    <a:pt x="7672" y="719"/>
                  </a:lnTo>
                  <a:lnTo>
                    <a:pt x="7672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488050" y="2605775"/>
              <a:ext cx="221775" cy="12000"/>
            </a:xfrm>
            <a:custGeom>
              <a:avLst/>
              <a:gdLst/>
              <a:ahLst/>
              <a:cxnLst/>
              <a:rect l="l" t="t" r="r" b="b"/>
              <a:pathLst>
                <a:path w="887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8631" y="480"/>
                  </a:lnTo>
                  <a:lnTo>
                    <a:pt x="8870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4738925" y="256382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6712" y="0"/>
                  </a:moveTo>
                  <a:lnTo>
                    <a:pt x="3356" y="240"/>
                  </a:lnTo>
                  <a:lnTo>
                    <a:pt x="0" y="480"/>
                  </a:lnTo>
                  <a:lnTo>
                    <a:pt x="0" y="719"/>
                  </a:lnTo>
                  <a:lnTo>
                    <a:pt x="3596" y="480"/>
                  </a:lnTo>
                  <a:lnTo>
                    <a:pt x="6952" y="240"/>
                  </a:lnTo>
                  <a:lnTo>
                    <a:pt x="671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891350" y="2509875"/>
              <a:ext cx="143875" cy="41975"/>
            </a:xfrm>
            <a:custGeom>
              <a:avLst/>
              <a:gdLst/>
              <a:ahLst/>
              <a:cxnLst/>
              <a:rect l="l" t="t" r="r" b="b"/>
              <a:pathLst>
                <a:path w="5755" h="1679" extrusionOk="0">
                  <a:moveTo>
                    <a:pt x="1" y="1"/>
                  </a:moveTo>
                  <a:lnTo>
                    <a:pt x="480" y="240"/>
                  </a:lnTo>
                  <a:lnTo>
                    <a:pt x="5754" y="1679"/>
                  </a:lnTo>
                  <a:lnTo>
                    <a:pt x="5275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912725" y="2569800"/>
              <a:ext cx="179800" cy="12025"/>
            </a:xfrm>
            <a:custGeom>
              <a:avLst/>
              <a:gdLst/>
              <a:ahLst/>
              <a:cxnLst/>
              <a:rect l="l" t="t" r="r" b="b"/>
              <a:pathLst>
                <a:path w="7192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7192" y="480"/>
                  </a:lnTo>
                  <a:lnTo>
                    <a:pt x="7192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187550" y="2671700"/>
              <a:ext cx="173825" cy="101900"/>
            </a:xfrm>
            <a:custGeom>
              <a:avLst/>
              <a:gdLst/>
              <a:ahLst/>
              <a:cxnLst/>
              <a:rect l="l" t="t" r="r" b="b"/>
              <a:pathLst>
                <a:path w="6953" h="4076" extrusionOk="0">
                  <a:moveTo>
                    <a:pt x="6713" y="0"/>
                  </a:moveTo>
                  <a:lnTo>
                    <a:pt x="3357" y="1918"/>
                  </a:lnTo>
                  <a:lnTo>
                    <a:pt x="1" y="4075"/>
                  </a:lnTo>
                  <a:lnTo>
                    <a:pt x="240" y="4075"/>
                  </a:lnTo>
                  <a:lnTo>
                    <a:pt x="3596" y="1918"/>
                  </a:lnTo>
                  <a:lnTo>
                    <a:pt x="6953" y="24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3276600" y="3061250"/>
              <a:ext cx="53975" cy="18000"/>
            </a:xfrm>
            <a:custGeom>
              <a:avLst/>
              <a:gdLst/>
              <a:ahLst/>
              <a:cxnLst/>
              <a:rect l="l" t="t" r="r" b="b"/>
              <a:pathLst>
                <a:path w="2159" h="720" extrusionOk="0">
                  <a:moveTo>
                    <a:pt x="1" y="0"/>
                  </a:moveTo>
                  <a:lnTo>
                    <a:pt x="480" y="480"/>
                  </a:lnTo>
                  <a:lnTo>
                    <a:pt x="2158" y="719"/>
                  </a:lnTo>
                  <a:lnTo>
                    <a:pt x="1679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353675" y="2839500"/>
              <a:ext cx="233750" cy="41975"/>
            </a:xfrm>
            <a:custGeom>
              <a:avLst/>
              <a:gdLst/>
              <a:ahLst/>
              <a:cxnLst/>
              <a:rect l="l" t="t" r="r" b="b"/>
              <a:pathLst>
                <a:path w="9350" h="1679" extrusionOk="0">
                  <a:moveTo>
                    <a:pt x="0" y="0"/>
                  </a:moveTo>
                  <a:lnTo>
                    <a:pt x="0" y="240"/>
                  </a:lnTo>
                  <a:lnTo>
                    <a:pt x="3596" y="720"/>
                  </a:lnTo>
                  <a:lnTo>
                    <a:pt x="7192" y="1199"/>
                  </a:lnTo>
                  <a:lnTo>
                    <a:pt x="9349" y="1678"/>
                  </a:lnTo>
                  <a:lnTo>
                    <a:pt x="9349" y="1678"/>
                  </a:lnTo>
                  <a:lnTo>
                    <a:pt x="9110" y="1199"/>
                  </a:lnTo>
                  <a:lnTo>
                    <a:pt x="7192" y="959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1310875" y="2647725"/>
              <a:ext cx="125875" cy="53950"/>
            </a:xfrm>
            <a:custGeom>
              <a:avLst/>
              <a:gdLst/>
              <a:ahLst/>
              <a:cxnLst/>
              <a:rect l="l" t="t" r="r" b="b"/>
              <a:pathLst>
                <a:path w="5035" h="2158" extrusionOk="0">
                  <a:moveTo>
                    <a:pt x="0" y="0"/>
                  </a:moveTo>
                  <a:lnTo>
                    <a:pt x="240" y="240"/>
                  </a:lnTo>
                  <a:lnTo>
                    <a:pt x="5035" y="2158"/>
                  </a:lnTo>
                  <a:lnTo>
                    <a:pt x="4555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516325" y="3091200"/>
              <a:ext cx="59950" cy="6025"/>
            </a:xfrm>
            <a:custGeom>
              <a:avLst/>
              <a:gdLst/>
              <a:ahLst/>
              <a:cxnLst/>
              <a:rect l="l" t="t" r="r" b="b"/>
              <a:pathLst>
                <a:path w="2398" h="241" extrusionOk="0">
                  <a:moveTo>
                    <a:pt x="1918" y="1"/>
                  </a:moveTo>
                  <a:lnTo>
                    <a:pt x="1" y="240"/>
                  </a:lnTo>
                  <a:lnTo>
                    <a:pt x="2398" y="24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3708100" y="3007300"/>
              <a:ext cx="143875" cy="59950"/>
            </a:xfrm>
            <a:custGeom>
              <a:avLst/>
              <a:gdLst/>
              <a:ahLst/>
              <a:cxnLst/>
              <a:rect l="l" t="t" r="r" b="b"/>
              <a:pathLst>
                <a:path w="5755" h="2398" extrusionOk="0">
                  <a:moveTo>
                    <a:pt x="5514" y="1"/>
                  </a:moveTo>
                  <a:lnTo>
                    <a:pt x="2877" y="1199"/>
                  </a:lnTo>
                  <a:lnTo>
                    <a:pt x="1" y="2158"/>
                  </a:lnTo>
                  <a:lnTo>
                    <a:pt x="480" y="2398"/>
                  </a:lnTo>
                  <a:lnTo>
                    <a:pt x="3357" y="1439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1892200" y="2809525"/>
              <a:ext cx="185825" cy="24000"/>
            </a:xfrm>
            <a:custGeom>
              <a:avLst/>
              <a:gdLst/>
              <a:ahLst/>
              <a:cxnLst/>
              <a:rect l="l" t="t" r="r" b="b"/>
              <a:pathLst>
                <a:path w="7433" h="960" extrusionOk="0">
                  <a:moveTo>
                    <a:pt x="1" y="1"/>
                  </a:moveTo>
                  <a:lnTo>
                    <a:pt x="240" y="240"/>
                  </a:lnTo>
                  <a:lnTo>
                    <a:pt x="7432" y="960"/>
                  </a:lnTo>
                  <a:lnTo>
                    <a:pt x="7192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78000" y="2827500"/>
              <a:ext cx="269700" cy="18025"/>
            </a:xfrm>
            <a:custGeom>
              <a:avLst/>
              <a:gdLst/>
              <a:ahLst/>
              <a:cxnLst/>
              <a:rect l="l" t="t" r="r" b="b"/>
              <a:pathLst>
                <a:path w="10788" h="721" extrusionOk="0">
                  <a:moveTo>
                    <a:pt x="0" y="1"/>
                  </a:moveTo>
                  <a:lnTo>
                    <a:pt x="240" y="241"/>
                  </a:lnTo>
                  <a:lnTo>
                    <a:pt x="3356" y="241"/>
                  </a:lnTo>
                  <a:lnTo>
                    <a:pt x="10788" y="720"/>
                  </a:lnTo>
                  <a:lnTo>
                    <a:pt x="10788" y="48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1580550" y="2743600"/>
              <a:ext cx="143875" cy="47975"/>
            </a:xfrm>
            <a:custGeom>
              <a:avLst/>
              <a:gdLst/>
              <a:ahLst/>
              <a:cxnLst/>
              <a:rect l="l" t="t" r="r" b="b"/>
              <a:pathLst>
                <a:path w="5755" h="1919" extrusionOk="0">
                  <a:moveTo>
                    <a:pt x="1" y="1"/>
                  </a:moveTo>
                  <a:lnTo>
                    <a:pt x="480" y="480"/>
                  </a:lnTo>
                  <a:lnTo>
                    <a:pt x="4795" y="1679"/>
                  </a:lnTo>
                  <a:lnTo>
                    <a:pt x="5754" y="1919"/>
                  </a:lnTo>
                  <a:lnTo>
                    <a:pt x="5515" y="1439"/>
                  </a:lnTo>
                  <a:lnTo>
                    <a:pt x="4795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559125" y="2575800"/>
              <a:ext cx="173825" cy="30000"/>
            </a:xfrm>
            <a:custGeom>
              <a:avLst/>
              <a:gdLst/>
              <a:ahLst/>
              <a:cxnLst/>
              <a:rect l="l" t="t" r="r" b="b"/>
              <a:pathLst>
                <a:path w="6953" h="1200" extrusionOk="0">
                  <a:moveTo>
                    <a:pt x="6952" y="1"/>
                  </a:moveTo>
                  <a:lnTo>
                    <a:pt x="3357" y="240"/>
                  </a:lnTo>
                  <a:lnTo>
                    <a:pt x="0" y="959"/>
                  </a:lnTo>
                  <a:lnTo>
                    <a:pt x="240" y="1199"/>
                  </a:lnTo>
                  <a:lnTo>
                    <a:pt x="3596" y="480"/>
                  </a:lnTo>
                  <a:lnTo>
                    <a:pt x="6952" y="240"/>
                  </a:lnTo>
                  <a:lnTo>
                    <a:pt x="695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1173025" y="2593775"/>
              <a:ext cx="131875" cy="53975"/>
            </a:xfrm>
            <a:custGeom>
              <a:avLst/>
              <a:gdLst/>
              <a:ahLst/>
              <a:cxnLst/>
              <a:rect l="l" t="t" r="r" b="b"/>
              <a:pathLst>
                <a:path w="5275" h="2159" extrusionOk="0">
                  <a:moveTo>
                    <a:pt x="1" y="1"/>
                  </a:moveTo>
                  <a:lnTo>
                    <a:pt x="480" y="240"/>
                  </a:lnTo>
                  <a:lnTo>
                    <a:pt x="5275" y="2158"/>
                  </a:lnTo>
                  <a:lnTo>
                    <a:pt x="4795" y="16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1442725" y="2695675"/>
              <a:ext cx="137850" cy="53950"/>
            </a:xfrm>
            <a:custGeom>
              <a:avLst/>
              <a:gdLst/>
              <a:ahLst/>
              <a:cxnLst/>
              <a:rect l="l" t="t" r="r" b="b"/>
              <a:pathLst>
                <a:path w="5514" h="2158" extrusionOk="0">
                  <a:moveTo>
                    <a:pt x="0" y="0"/>
                  </a:moveTo>
                  <a:lnTo>
                    <a:pt x="480" y="479"/>
                  </a:lnTo>
                  <a:lnTo>
                    <a:pt x="5514" y="2158"/>
                  </a:lnTo>
                  <a:lnTo>
                    <a:pt x="5514" y="2158"/>
                  </a:lnTo>
                  <a:lnTo>
                    <a:pt x="5035" y="19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4007750" y="2773575"/>
              <a:ext cx="179825" cy="131875"/>
            </a:xfrm>
            <a:custGeom>
              <a:avLst/>
              <a:gdLst/>
              <a:ahLst/>
              <a:cxnLst/>
              <a:rect l="l" t="t" r="r" b="b"/>
              <a:pathLst>
                <a:path w="7193" h="5275" extrusionOk="0">
                  <a:moveTo>
                    <a:pt x="6953" y="0"/>
                  </a:moveTo>
                  <a:lnTo>
                    <a:pt x="2878" y="3117"/>
                  </a:lnTo>
                  <a:lnTo>
                    <a:pt x="1" y="5274"/>
                  </a:lnTo>
                  <a:lnTo>
                    <a:pt x="241" y="5274"/>
                  </a:lnTo>
                  <a:lnTo>
                    <a:pt x="3117" y="3117"/>
                  </a:lnTo>
                  <a:lnTo>
                    <a:pt x="7193" y="24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1730400" y="2785550"/>
              <a:ext cx="161825" cy="30000"/>
            </a:xfrm>
            <a:custGeom>
              <a:avLst/>
              <a:gdLst/>
              <a:ahLst/>
              <a:cxnLst/>
              <a:rect l="l" t="t" r="r" b="b"/>
              <a:pathLst>
                <a:path w="6473" h="1200" extrusionOk="0">
                  <a:moveTo>
                    <a:pt x="0" y="1"/>
                  </a:moveTo>
                  <a:lnTo>
                    <a:pt x="240" y="241"/>
                  </a:lnTo>
                  <a:lnTo>
                    <a:pt x="6473" y="1199"/>
                  </a:lnTo>
                  <a:lnTo>
                    <a:pt x="6233" y="960"/>
                  </a:lnTo>
                  <a:lnTo>
                    <a:pt x="3116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98050" y="2479925"/>
              <a:ext cx="53950" cy="12000"/>
            </a:xfrm>
            <a:custGeom>
              <a:avLst/>
              <a:gdLst/>
              <a:ahLst/>
              <a:cxnLst/>
              <a:rect l="l" t="t" r="r" b="b"/>
              <a:pathLst>
                <a:path w="2158" h="480" extrusionOk="0">
                  <a:moveTo>
                    <a:pt x="1918" y="0"/>
                  </a:moveTo>
                  <a:lnTo>
                    <a:pt x="0" y="240"/>
                  </a:lnTo>
                  <a:lnTo>
                    <a:pt x="0" y="479"/>
                  </a:lnTo>
                  <a:lnTo>
                    <a:pt x="215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982950" y="2977325"/>
              <a:ext cx="155850" cy="53975"/>
            </a:xfrm>
            <a:custGeom>
              <a:avLst/>
              <a:gdLst/>
              <a:ahLst/>
              <a:cxnLst/>
              <a:rect l="l" t="t" r="r" b="b"/>
              <a:pathLst>
                <a:path w="6234" h="2159" extrusionOk="0">
                  <a:moveTo>
                    <a:pt x="0" y="1"/>
                  </a:moveTo>
                  <a:lnTo>
                    <a:pt x="240" y="241"/>
                  </a:lnTo>
                  <a:lnTo>
                    <a:pt x="719" y="480"/>
                  </a:lnTo>
                  <a:lnTo>
                    <a:pt x="6233" y="2158"/>
                  </a:lnTo>
                  <a:lnTo>
                    <a:pt x="6233" y="2158"/>
                  </a:lnTo>
                  <a:lnTo>
                    <a:pt x="5993" y="1679"/>
                  </a:lnTo>
                  <a:lnTo>
                    <a:pt x="71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3576250" y="3067225"/>
              <a:ext cx="131875" cy="30000"/>
            </a:xfrm>
            <a:custGeom>
              <a:avLst/>
              <a:gdLst/>
              <a:ahLst/>
              <a:cxnLst/>
              <a:rect l="l" t="t" r="r" b="b"/>
              <a:pathLst>
                <a:path w="5275" h="1200" extrusionOk="0">
                  <a:moveTo>
                    <a:pt x="4795" y="1"/>
                  </a:moveTo>
                  <a:lnTo>
                    <a:pt x="2398" y="720"/>
                  </a:lnTo>
                  <a:lnTo>
                    <a:pt x="1" y="960"/>
                  </a:lnTo>
                  <a:lnTo>
                    <a:pt x="480" y="1199"/>
                  </a:lnTo>
                  <a:lnTo>
                    <a:pt x="2638" y="720"/>
                  </a:lnTo>
                  <a:lnTo>
                    <a:pt x="4795" y="241"/>
                  </a:lnTo>
                  <a:lnTo>
                    <a:pt x="527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1035200" y="2545825"/>
              <a:ext cx="131875" cy="53975"/>
            </a:xfrm>
            <a:custGeom>
              <a:avLst/>
              <a:gdLst/>
              <a:ahLst/>
              <a:cxnLst/>
              <a:rect l="l" t="t" r="r" b="b"/>
              <a:pathLst>
                <a:path w="5275" h="2159" extrusionOk="0">
                  <a:moveTo>
                    <a:pt x="0" y="1"/>
                  </a:moveTo>
                  <a:lnTo>
                    <a:pt x="480" y="241"/>
                  </a:lnTo>
                  <a:lnTo>
                    <a:pt x="1199" y="480"/>
                  </a:lnTo>
                  <a:lnTo>
                    <a:pt x="5274" y="2158"/>
                  </a:lnTo>
                  <a:lnTo>
                    <a:pt x="5034" y="1679"/>
                  </a:lnTo>
                  <a:lnTo>
                    <a:pt x="119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709800" y="2617750"/>
              <a:ext cx="221750" cy="6025"/>
            </a:xfrm>
            <a:custGeom>
              <a:avLst/>
              <a:gdLst/>
              <a:ahLst/>
              <a:cxnLst/>
              <a:rect l="l" t="t" r="r" b="b"/>
              <a:pathLst>
                <a:path w="887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8870" y="240"/>
                  </a:lnTo>
                  <a:lnTo>
                    <a:pt x="887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3851950" y="2905425"/>
              <a:ext cx="155825" cy="101900"/>
            </a:xfrm>
            <a:custGeom>
              <a:avLst/>
              <a:gdLst/>
              <a:ahLst/>
              <a:cxnLst/>
              <a:rect l="l" t="t" r="r" b="b"/>
              <a:pathLst>
                <a:path w="6233" h="4076" extrusionOk="0">
                  <a:moveTo>
                    <a:pt x="5993" y="0"/>
                  </a:moveTo>
                  <a:lnTo>
                    <a:pt x="3116" y="2158"/>
                  </a:lnTo>
                  <a:lnTo>
                    <a:pt x="0" y="3836"/>
                  </a:lnTo>
                  <a:lnTo>
                    <a:pt x="480" y="4076"/>
                  </a:lnTo>
                  <a:lnTo>
                    <a:pt x="3356" y="2158"/>
                  </a:lnTo>
                  <a:lnTo>
                    <a:pt x="6233" y="240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183250" y="2593775"/>
              <a:ext cx="245750" cy="24000"/>
            </a:xfrm>
            <a:custGeom>
              <a:avLst/>
              <a:gdLst/>
              <a:ahLst/>
              <a:cxnLst/>
              <a:rect l="l" t="t" r="r" b="b"/>
              <a:pathLst>
                <a:path w="9830" h="960" extrusionOk="0">
                  <a:moveTo>
                    <a:pt x="9589" y="1"/>
                  </a:moveTo>
                  <a:lnTo>
                    <a:pt x="4795" y="480"/>
                  </a:lnTo>
                  <a:lnTo>
                    <a:pt x="0" y="720"/>
                  </a:lnTo>
                  <a:lnTo>
                    <a:pt x="0" y="960"/>
                  </a:lnTo>
                  <a:lnTo>
                    <a:pt x="4795" y="720"/>
                  </a:lnTo>
                  <a:lnTo>
                    <a:pt x="9829" y="240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1364800" y="2599775"/>
              <a:ext cx="149875" cy="65950"/>
            </a:xfrm>
            <a:custGeom>
              <a:avLst/>
              <a:gdLst/>
              <a:ahLst/>
              <a:cxnLst/>
              <a:rect l="l" t="t" r="r" b="b"/>
              <a:pathLst>
                <a:path w="5995" h="2638" extrusionOk="0">
                  <a:moveTo>
                    <a:pt x="1" y="0"/>
                  </a:moveTo>
                  <a:lnTo>
                    <a:pt x="241" y="480"/>
                  </a:lnTo>
                  <a:lnTo>
                    <a:pt x="3117" y="1679"/>
                  </a:lnTo>
                  <a:lnTo>
                    <a:pt x="5994" y="2637"/>
                  </a:lnTo>
                  <a:lnTo>
                    <a:pt x="5754" y="2398"/>
                  </a:lnTo>
                  <a:lnTo>
                    <a:pt x="2878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1514650" y="2659700"/>
              <a:ext cx="149850" cy="47975"/>
            </a:xfrm>
            <a:custGeom>
              <a:avLst/>
              <a:gdLst/>
              <a:ahLst/>
              <a:cxnLst/>
              <a:rect l="l" t="t" r="r" b="b"/>
              <a:pathLst>
                <a:path w="5994" h="1919" extrusionOk="0">
                  <a:moveTo>
                    <a:pt x="0" y="1"/>
                  </a:moveTo>
                  <a:lnTo>
                    <a:pt x="240" y="480"/>
                  </a:lnTo>
                  <a:lnTo>
                    <a:pt x="2397" y="960"/>
                  </a:lnTo>
                  <a:lnTo>
                    <a:pt x="5993" y="1918"/>
                  </a:lnTo>
                  <a:lnTo>
                    <a:pt x="5993" y="1679"/>
                  </a:lnTo>
                  <a:lnTo>
                    <a:pt x="2397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881050" y="2827500"/>
              <a:ext cx="143875" cy="65950"/>
            </a:xfrm>
            <a:custGeom>
              <a:avLst/>
              <a:gdLst/>
              <a:ahLst/>
              <a:cxnLst/>
              <a:rect l="l" t="t" r="r" b="b"/>
              <a:pathLst>
                <a:path w="5755" h="2638" extrusionOk="0">
                  <a:moveTo>
                    <a:pt x="1" y="1"/>
                  </a:moveTo>
                  <a:lnTo>
                    <a:pt x="241" y="241"/>
                  </a:lnTo>
                  <a:lnTo>
                    <a:pt x="5754" y="2638"/>
                  </a:lnTo>
                  <a:lnTo>
                    <a:pt x="5754" y="2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07250" y="2767575"/>
              <a:ext cx="167850" cy="65950"/>
            </a:xfrm>
            <a:custGeom>
              <a:avLst/>
              <a:gdLst/>
              <a:ahLst/>
              <a:cxnLst/>
              <a:rect l="l" t="t" r="r" b="b"/>
              <a:pathLst>
                <a:path w="6714" h="2638" extrusionOk="0">
                  <a:moveTo>
                    <a:pt x="1" y="1"/>
                  </a:moveTo>
                  <a:lnTo>
                    <a:pt x="241" y="240"/>
                  </a:lnTo>
                  <a:lnTo>
                    <a:pt x="6713" y="2638"/>
                  </a:lnTo>
                  <a:lnTo>
                    <a:pt x="6713" y="2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515475" y="2725625"/>
              <a:ext cx="191800" cy="47975"/>
            </a:xfrm>
            <a:custGeom>
              <a:avLst/>
              <a:gdLst/>
              <a:ahLst/>
              <a:cxnLst/>
              <a:rect l="l" t="t" r="r" b="b"/>
              <a:pathLst>
                <a:path w="7672" h="1919" extrusionOk="0">
                  <a:moveTo>
                    <a:pt x="1" y="1"/>
                  </a:moveTo>
                  <a:lnTo>
                    <a:pt x="1" y="240"/>
                  </a:lnTo>
                  <a:lnTo>
                    <a:pt x="3836" y="960"/>
                  </a:lnTo>
                  <a:lnTo>
                    <a:pt x="7672" y="1918"/>
                  </a:lnTo>
                  <a:lnTo>
                    <a:pt x="7432" y="1679"/>
                  </a:lnTo>
                  <a:lnTo>
                    <a:pt x="3836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3030875" y="2887450"/>
              <a:ext cx="125900" cy="53950"/>
            </a:xfrm>
            <a:custGeom>
              <a:avLst/>
              <a:gdLst/>
              <a:ahLst/>
              <a:cxnLst/>
              <a:rect l="l" t="t" r="r" b="b"/>
              <a:pathLst>
                <a:path w="5036" h="2158" extrusionOk="0">
                  <a:moveTo>
                    <a:pt x="1" y="0"/>
                  </a:moveTo>
                  <a:lnTo>
                    <a:pt x="241" y="480"/>
                  </a:lnTo>
                  <a:lnTo>
                    <a:pt x="720" y="480"/>
                  </a:lnTo>
                  <a:lnTo>
                    <a:pt x="3357" y="1678"/>
                  </a:lnTo>
                  <a:lnTo>
                    <a:pt x="5035" y="2158"/>
                  </a:lnTo>
                  <a:lnTo>
                    <a:pt x="4795" y="1918"/>
                  </a:lnTo>
                  <a:lnTo>
                    <a:pt x="3357" y="1438"/>
                  </a:lnTo>
                  <a:lnTo>
                    <a:pt x="72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670450" y="2701650"/>
              <a:ext cx="167850" cy="18000"/>
            </a:xfrm>
            <a:custGeom>
              <a:avLst/>
              <a:gdLst/>
              <a:ahLst/>
              <a:cxnLst/>
              <a:rect l="l" t="t" r="r" b="b"/>
              <a:pathLst>
                <a:path w="6714" h="720" extrusionOk="0">
                  <a:moveTo>
                    <a:pt x="1" y="1"/>
                  </a:moveTo>
                  <a:lnTo>
                    <a:pt x="241" y="240"/>
                  </a:lnTo>
                  <a:lnTo>
                    <a:pt x="3357" y="720"/>
                  </a:lnTo>
                  <a:lnTo>
                    <a:pt x="6713" y="720"/>
                  </a:lnTo>
                  <a:lnTo>
                    <a:pt x="6473" y="480"/>
                  </a:lnTo>
                  <a:lnTo>
                    <a:pt x="3357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505175" y="2402000"/>
              <a:ext cx="185825" cy="53975"/>
            </a:xfrm>
            <a:custGeom>
              <a:avLst/>
              <a:gdLst/>
              <a:ahLst/>
              <a:cxnLst/>
              <a:rect l="l" t="t" r="r" b="b"/>
              <a:pathLst>
                <a:path w="7433" h="2159" extrusionOk="0">
                  <a:moveTo>
                    <a:pt x="7432" y="1"/>
                  </a:moveTo>
                  <a:lnTo>
                    <a:pt x="3597" y="720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3597" y="1199"/>
                  </a:lnTo>
                  <a:lnTo>
                    <a:pt x="7432" y="240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059175" y="2449950"/>
              <a:ext cx="149850" cy="83925"/>
            </a:xfrm>
            <a:custGeom>
              <a:avLst/>
              <a:gdLst/>
              <a:ahLst/>
              <a:cxnLst/>
              <a:rect l="l" t="t" r="r" b="b"/>
              <a:pathLst>
                <a:path w="5994" h="3357" extrusionOk="0">
                  <a:moveTo>
                    <a:pt x="0" y="0"/>
                  </a:moveTo>
                  <a:lnTo>
                    <a:pt x="240" y="480"/>
                  </a:lnTo>
                  <a:lnTo>
                    <a:pt x="5034" y="2877"/>
                  </a:lnTo>
                  <a:lnTo>
                    <a:pt x="5993" y="3357"/>
                  </a:lnTo>
                  <a:lnTo>
                    <a:pt x="5753" y="2877"/>
                  </a:lnTo>
                  <a:lnTo>
                    <a:pt x="5034" y="2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572800" y="24499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073675" y="2545825"/>
              <a:ext cx="185825" cy="113900"/>
            </a:xfrm>
            <a:custGeom>
              <a:avLst/>
              <a:gdLst/>
              <a:ahLst/>
              <a:cxnLst/>
              <a:rect l="l" t="t" r="r" b="b"/>
              <a:pathLst>
                <a:path w="7433" h="4556" extrusionOk="0">
                  <a:moveTo>
                    <a:pt x="7432" y="1"/>
                  </a:moveTo>
                  <a:lnTo>
                    <a:pt x="3597" y="1919"/>
                  </a:lnTo>
                  <a:lnTo>
                    <a:pt x="1" y="4316"/>
                  </a:lnTo>
                  <a:lnTo>
                    <a:pt x="1" y="4556"/>
                  </a:lnTo>
                  <a:lnTo>
                    <a:pt x="3597" y="2158"/>
                  </a:lnTo>
                  <a:lnTo>
                    <a:pt x="7432" y="241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3869925" y="2653700"/>
              <a:ext cx="203775" cy="149850"/>
            </a:xfrm>
            <a:custGeom>
              <a:avLst/>
              <a:gdLst/>
              <a:ahLst/>
              <a:cxnLst/>
              <a:rect l="l" t="t" r="r" b="b"/>
              <a:pathLst>
                <a:path w="8151" h="5994" extrusionOk="0">
                  <a:moveTo>
                    <a:pt x="7911" y="1"/>
                  </a:moveTo>
                  <a:lnTo>
                    <a:pt x="2637" y="3837"/>
                  </a:lnTo>
                  <a:lnTo>
                    <a:pt x="0" y="5754"/>
                  </a:lnTo>
                  <a:lnTo>
                    <a:pt x="0" y="5994"/>
                  </a:lnTo>
                  <a:lnTo>
                    <a:pt x="2877" y="3837"/>
                  </a:lnTo>
                  <a:lnTo>
                    <a:pt x="8151" y="241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134450" y="2366050"/>
              <a:ext cx="221775" cy="6000"/>
            </a:xfrm>
            <a:custGeom>
              <a:avLst/>
              <a:gdLst/>
              <a:ahLst/>
              <a:cxnLst/>
              <a:rect l="l" t="t" r="r" b="b"/>
              <a:pathLst>
                <a:path w="887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8631" y="240"/>
                  </a:lnTo>
                  <a:lnTo>
                    <a:pt x="88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5356200" y="2366050"/>
              <a:ext cx="215775" cy="24000"/>
            </a:xfrm>
            <a:custGeom>
              <a:avLst/>
              <a:gdLst/>
              <a:ahLst/>
              <a:cxnLst/>
              <a:rect l="l" t="t" r="r" b="b"/>
              <a:pathLst>
                <a:path w="8631" h="960" extrusionOk="0">
                  <a:moveTo>
                    <a:pt x="240" y="0"/>
                  </a:moveTo>
                  <a:lnTo>
                    <a:pt x="1" y="240"/>
                  </a:lnTo>
                  <a:lnTo>
                    <a:pt x="8631" y="959"/>
                  </a:lnTo>
                  <a:lnTo>
                    <a:pt x="8631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912725" y="2366050"/>
              <a:ext cx="221750" cy="12000"/>
            </a:xfrm>
            <a:custGeom>
              <a:avLst/>
              <a:gdLst/>
              <a:ahLst/>
              <a:cxnLst/>
              <a:rect l="l" t="t" r="r" b="b"/>
              <a:pathLst>
                <a:path w="8870" h="480" extrusionOk="0">
                  <a:moveTo>
                    <a:pt x="4555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315" y="240"/>
                  </a:lnTo>
                  <a:lnTo>
                    <a:pt x="863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3708100" y="2797550"/>
              <a:ext cx="155850" cy="101900"/>
            </a:xfrm>
            <a:custGeom>
              <a:avLst/>
              <a:gdLst/>
              <a:ahLst/>
              <a:cxnLst/>
              <a:rect l="l" t="t" r="r" b="b"/>
              <a:pathLst>
                <a:path w="6234" h="4076" extrusionOk="0">
                  <a:moveTo>
                    <a:pt x="6234" y="0"/>
                  </a:moveTo>
                  <a:lnTo>
                    <a:pt x="3117" y="2158"/>
                  </a:lnTo>
                  <a:lnTo>
                    <a:pt x="1" y="4076"/>
                  </a:lnTo>
                  <a:lnTo>
                    <a:pt x="3117" y="2398"/>
                  </a:lnTo>
                  <a:lnTo>
                    <a:pt x="6234" y="240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3570275" y="2899425"/>
              <a:ext cx="131850" cy="59950"/>
            </a:xfrm>
            <a:custGeom>
              <a:avLst/>
              <a:gdLst/>
              <a:ahLst/>
              <a:cxnLst/>
              <a:rect l="l" t="t" r="r" b="b"/>
              <a:pathLst>
                <a:path w="5274" h="2398" extrusionOk="0">
                  <a:moveTo>
                    <a:pt x="5274" y="1"/>
                  </a:moveTo>
                  <a:lnTo>
                    <a:pt x="2637" y="1199"/>
                  </a:lnTo>
                  <a:lnTo>
                    <a:pt x="0" y="2158"/>
                  </a:lnTo>
                  <a:lnTo>
                    <a:pt x="0" y="2398"/>
                  </a:lnTo>
                  <a:lnTo>
                    <a:pt x="2637" y="1439"/>
                  </a:lnTo>
                  <a:lnTo>
                    <a:pt x="5274" y="24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573725" y="2300125"/>
              <a:ext cx="167825" cy="35975"/>
            </a:xfrm>
            <a:custGeom>
              <a:avLst/>
              <a:gdLst/>
              <a:ahLst/>
              <a:cxnLst/>
              <a:rect l="l" t="t" r="r" b="b"/>
              <a:pathLst>
                <a:path w="6713" h="1439" extrusionOk="0">
                  <a:moveTo>
                    <a:pt x="0" y="0"/>
                  </a:moveTo>
                  <a:lnTo>
                    <a:pt x="240" y="240"/>
                  </a:lnTo>
                  <a:lnTo>
                    <a:pt x="3357" y="720"/>
                  </a:lnTo>
                  <a:lnTo>
                    <a:pt x="6713" y="1439"/>
                  </a:lnTo>
                  <a:lnTo>
                    <a:pt x="6473" y="1199"/>
                  </a:lnTo>
                  <a:lnTo>
                    <a:pt x="3357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1838275" y="2713650"/>
              <a:ext cx="185800" cy="12000"/>
            </a:xfrm>
            <a:custGeom>
              <a:avLst/>
              <a:gdLst/>
              <a:ahLst/>
              <a:cxnLst/>
              <a:rect l="l" t="t" r="r" b="b"/>
              <a:pathLst>
                <a:path w="7432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3836" y="480"/>
                  </a:lnTo>
                  <a:lnTo>
                    <a:pt x="7432" y="240"/>
                  </a:lnTo>
                  <a:lnTo>
                    <a:pt x="7432" y="0"/>
                  </a:lnTo>
                  <a:lnTo>
                    <a:pt x="3836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3162725" y="2941375"/>
              <a:ext cx="65950" cy="24000"/>
            </a:xfrm>
            <a:custGeom>
              <a:avLst/>
              <a:gdLst/>
              <a:ahLst/>
              <a:cxnLst/>
              <a:rect l="l" t="t" r="r" b="b"/>
              <a:pathLst>
                <a:path w="2638" h="960" extrusionOk="0">
                  <a:moveTo>
                    <a:pt x="1" y="1"/>
                  </a:moveTo>
                  <a:lnTo>
                    <a:pt x="1" y="240"/>
                  </a:lnTo>
                  <a:lnTo>
                    <a:pt x="2638" y="960"/>
                  </a:lnTo>
                  <a:lnTo>
                    <a:pt x="2398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3228650" y="2959350"/>
              <a:ext cx="143875" cy="30000"/>
            </a:xfrm>
            <a:custGeom>
              <a:avLst/>
              <a:gdLst/>
              <a:ahLst/>
              <a:cxnLst/>
              <a:rect l="l" t="t" r="r" b="b"/>
              <a:pathLst>
                <a:path w="5755" h="1200" extrusionOk="0">
                  <a:moveTo>
                    <a:pt x="1" y="1"/>
                  </a:moveTo>
                  <a:lnTo>
                    <a:pt x="241" y="241"/>
                  </a:lnTo>
                  <a:lnTo>
                    <a:pt x="3117" y="960"/>
                  </a:lnTo>
                  <a:lnTo>
                    <a:pt x="5754" y="1199"/>
                  </a:lnTo>
                  <a:lnTo>
                    <a:pt x="5514" y="960"/>
                  </a:lnTo>
                  <a:lnTo>
                    <a:pt x="2878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5841650" y="2408000"/>
              <a:ext cx="239750" cy="24000"/>
            </a:xfrm>
            <a:custGeom>
              <a:avLst/>
              <a:gdLst/>
              <a:ahLst/>
              <a:cxnLst/>
              <a:rect l="l" t="t" r="r" b="b"/>
              <a:pathLst>
                <a:path w="9590" h="960" extrusionOk="0">
                  <a:moveTo>
                    <a:pt x="240" y="0"/>
                  </a:moveTo>
                  <a:lnTo>
                    <a:pt x="0" y="240"/>
                  </a:lnTo>
                  <a:lnTo>
                    <a:pt x="1199" y="240"/>
                  </a:lnTo>
                  <a:lnTo>
                    <a:pt x="9349" y="959"/>
                  </a:lnTo>
                  <a:lnTo>
                    <a:pt x="9589" y="72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3444400" y="2959350"/>
              <a:ext cx="119900" cy="24000"/>
            </a:xfrm>
            <a:custGeom>
              <a:avLst/>
              <a:gdLst/>
              <a:ahLst/>
              <a:cxnLst/>
              <a:rect l="l" t="t" r="r" b="b"/>
              <a:pathLst>
                <a:path w="4796" h="960" extrusionOk="0">
                  <a:moveTo>
                    <a:pt x="4795" y="1"/>
                  </a:moveTo>
                  <a:lnTo>
                    <a:pt x="2398" y="480"/>
                  </a:lnTo>
                  <a:lnTo>
                    <a:pt x="1" y="960"/>
                  </a:lnTo>
                  <a:lnTo>
                    <a:pt x="241" y="960"/>
                  </a:lnTo>
                  <a:lnTo>
                    <a:pt x="2638" y="720"/>
                  </a:lnTo>
                  <a:lnTo>
                    <a:pt x="4795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372500" y="2983325"/>
              <a:ext cx="71925" cy="6025"/>
            </a:xfrm>
            <a:custGeom>
              <a:avLst/>
              <a:gdLst/>
              <a:ahLst/>
              <a:cxnLst/>
              <a:rect l="l" t="t" r="r" b="b"/>
              <a:pathLst>
                <a:path w="2877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2877" y="240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81950" y="2288125"/>
              <a:ext cx="185800" cy="18025"/>
            </a:xfrm>
            <a:custGeom>
              <a:avLst/>
              <a:gdLst/>
              <a:ahLst/>
              <a:cxnLst/>
              <a:rect l="l" t="t" r="r" b="b"/>
              <a:pathLst>
                <a:path w="7432" h="721" extrusionOk="0">
                  <a:moveTo>
                    <a:pt x="0" y="1"/>
                  </a:moveTo>
                  <a:lnTo>
                    <a:pt x="240" y="241"/>
                  </a:lnTo>
                  <a:lnTo>
                    <a:pt x="3836" y="241"/>
                  </a:lnTo>
                  <a:lnTo>
                    <a:pt x="7432" y="720"/>
                  </a:lnTo>
                  <a:lnTo>
                    <a:pt x="7432" y="48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4265450" y="2449950"/>
              <a:ext cx="233775" cy="95900"/>
            </a:xfrm>
            <a:custGeom>
              <a:avLst/>
              <a:gdLst/>
              <a:ahLst/>
              <a:cxnLst/>
              <a:rect l="l" t="t" r="r" b="b"/>
              <a:pathLst>
                <a:path w="9351" h="3836" extrusionOk="0">
                  <a:moveTo>
                    <a:pt x="9350" y="0"/>
                  </a:moveTo>
                  <a:lnTo>
                    <a:pt x="5035" y="1439"/>
                  </a:lnTo>
                  <a:lnTo>
                    <a:pt x="960" y="3117"/>
                  </a:lnTo>
                  <a:lnTo>
                    <a:pt x="1" y="3596"/>
                  </a:lnTo>
                  <a:lnTo>
                    <a:pt x="1" y="3836"/>
                  </a:lnTo>
                  <a:lnTo>
                    <a:pt x="960" y="3357"/>
                  </a:lnTo>
                  <a:lnTo>
                    <a:pt x="5035" y="1678"/>
                  </a:lnTo>
                  <a:lnTo>
                    <a:pt x="9350" y="240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27075" y="2443950"/>
              <a:ext cx="245750" cy="12025"/>
            </a:xfrm>
            <a:custGeom>
              <a:avLst/>
              <a:gdLst/>
              <a:ahLst/>
              <a:cxnLst/>
              <a:rect l="l" t="t" r="r" b="b"/>
              <a:pathLst>
                <a:path w="9830" h="481" extrusionOk="0">
                  <a:moveTo>
                    <a:pt x="480" y="1"/>
                  </a:moveTo>
                  <a:lnTo>
                    <a:pt x="1" y="240"/>
                  </a:lnTo>
                  <a:lnTo>
                    <a:pt x="4795" y="480"/>
                  </a:lnTo>
                  <a:lnTo>
                    <a:pt x="9350" y="480"/>
                  </a:lnTo>
                  <a:lnTo>
                    <a:pt x="9829" y="240"/>
                  </a:lnTo>
                  <a:lnTo>
                    <a:pt x="5035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903350" y="2384025"/>
              <a:ext cx="149850" cy="71950"/>
            </a:xfrm>
            <a:custGeom>
              <a:avLst/>
              <a:gdLst/>
              <a:ahLst/>
              <a:cxnLst/>
              <a:rect l="l" t="t" r="r" b="b"/>
              <a:pathLst>
                <a:path w="5994" h="2878" extrusionOk="0">
                  <a:moveTo>
                    <a:pt x="0" y="0"/>
                  </a:moveTo>
                  <a:lnTo>
                    <a:pt x="240" y="240"/>
                  </a:lnTo>
                  <a:lnTo>
                    <a:pt x="2158" y="1199"/>
                  </a:lnTo>
                  <a:lnTo>
                    <a:pt x="5993" y="2877"/>
                  </a:lnTo>
                  <a:lnTo>
                    <a:pt x="5754" y="2398"/>
                  </a:lnTo>
                  <a:lnTo>
                    <a:pt x="2398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030050" y="2707650"/>
              <a:ext cx="257725" cy="12000"/>
            </a:xfrm>
            <a:custGeom>
              <a:avLst/>
              <a:gdLst/>
              <a:ahLst/>
              <a:cxnLst/>
              <a:rect l="l" t="t" r="r" b="b"/>
              <a:pathLst>
                <a:path w="10309" h="480" extrusionOk="0">
                  <a:moveTo>
                    <a:pt x="10069" y="0"/>
                  </a:moveTo>
                  <a:lnTo>
                    <a:pt x="2637" y="240"/>
                  </a:lnTo>
                  <a:lnTo>
                    <a:pt x="0" y="240"/>
                  </a:lnTo>
                  <a:lnTo>
                    <a:pt x="0" y="480"/>
                  </a:lnTo>
                  <a:lnTo>
                    <a:pt x="2637" y="480"/>
                  </a:lnTo>
                  <a:lnTo>
                    <a:pt x="10308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2287750" y="2707650"/>
              <a:ext cx="221775" cy="24000"/>
            </a:xfrm>
            <a:custGeom>
              <a:avLst/>
              <a:gdLst/>
              <a:ahLst/>
              <a:cxnLst/>
              <a:rect l="l" t="t" r="r" b="b"/>
              <a:pathLst>
                <a:path w="8871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4315" y="480"/>
                  </a:lnTo>
                  <a:lnTo>
                    <a:pt x="8630" y="720"/>
                  </a:lnTo>
                  <a:lnTo>
                    <a:pt x="8870" y="959"/>
                  </a:lnTo>
                  <a:lnTo>
                    <a:pt x="8870" y="720"/>
                  </a:lnTo>
                  <a:lnTo>
                    <a:pt x="8630" y="480"/>
                  </a:lnTo>
                  <a:lnTo>
                    <a:pt x="4315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747525" y="2330075"/>
              <a:ext cx="149850" cy="59975"/>
            </a:xfrm>
            <a:custGeom>
              <a:avLst/>
              <a:gdLst/>
              <a:ahLst/>
              <a:cxnLst/>
              <a:rect l="l" t="t" r="r" b="b"/>
              <a:pathLst>
                <a:path w="5994" h="2399" extrusionOk="0">
                  <a:moveTo>
                    <a:pt x="0" y="1"/>
                  </a:moveTo>
                  <a:lnTo>
                    <a:pt x="0" y="480"/>
                  </a:lnTo>
                  <a:lnTo>
                    <a:pt x="3117" y="1200"/>
                  </a:lnTo>
                  <a:lnTo>
                    <a:pt x="5994" y="2398"/>
                  </a:lnTo>
                  <a:lnTo>
                    <a:pt x="5994" y="1919"/>
                  </a:lnTo>
                  <a:lnTo>
                    <a:pt x="2877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081375" y="2425975"/>
              <a:ext cx="245725" cy="24000"/>
            </a:xfrm>
            <a:custGeom>
              <a:avLst/>
              <a:gdLst/>
              <a:ahLst/>
              <a:cxnLst/>
              <a:rect l="l" t="t" r="r" b="b"/>
              <a:pathLst>
                <a:path w="9829" h="960" extrusionOk="0">
                  <a:moveTo>
                    <a:pt x="240" y="1"/>
                  </a:moveTo>
                  <a:lnTo>
                    <a:pt x="0" y="240"/>
                  </a:lnTo>
                  <a:lnTo>
                    <a:pt x="9589" y="959"/>
                  </a:lnTo>
                  <a:lnTo>
                    <a:pt x="9829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4696975" y="2372050"/>
              <a:ext cx="215775" cy="35975"/>
            </a:xfrm>
            <a:custGeom>
              <a:avLst/>
              <a:gdLst/>
              <a:ahLst/>
              <a:cxnLst/>
              <a:rect l="l" t="t" r="r" b="b"/>
              <a:pathLst>
                <a:path w="8631" h="1439" extrusionOk="0">
                  <a:moveTo>
                    <a:pt x="8630" y="0"/>
                  </a:moveTo>
                  <a:lnTo>
                    <a:pt x="4315" y="479"/>
                  </a:lnTo>
                  <a:lnTo>
                    <a:pt x="0" y="1199"/>
                  </a:lnTo>
                  <a:lnTo>
                    <a:pt x="0" y="1438"/>
                  </a:lnTo>
                  <a:lnTo>
                    <a:pt x="4075" y="719"/>
                  </a:lnTo>
                  <a:lnTo>
                    <a:pt x="8390" y="240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209000" y="2527850"/>
              <a:ext cx="149850" cy="77950"/>
            </a:xfrm>
            <a:custGeom>
              <a:avLst/>
              <a:gdLst/>
              <a:ahLst/>
              <a:cxnLst/>
              <a:rect l="l" t="t" r="r" b="b"/>
              <a:pathLst>
                <a:path w="5994" h="3118" extrusionOk="0">
                  <a:moveTo>
                    <a:pt x="0" y="1"/>
                  </a:moveTo>
                  <a:lnTo>
                    <a:pt x="240" y="241"/>
                  </a:lnTo>
                  <a:lnTo>
                    <a:pt x="5993" y="3117"/>
                  </a:lnTo>
                  <a:lnTo>
                    <a:pt x="5993" y="3117"/>
                  </a:lnTo>
                  <a:lnTo>
                    <a:pt x="5754" y="26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577950" y="2384025"/>
              <a:ext cx="263725" cy="24000"/>
            </a:xfrm>
            <a:custGeom>
              <a:avLst/>
              <a:gdLst/>
              <a:ahLst/>
              <a:cxnLst/>
              <a:rect l="l" t="t" r="r" b="b"/>
              <a:pathLst>
                <a:path w="10549" h="960" extrusionOk="0">
                  <a:moveTo>
                    <a:pt x="0" y="0"/>
                  </a:moveTo>
                  <a:lnTo>
                    <a:pt x="0" y="240"/>
                  </a:lnTo>
                  <a:lnTo>
                    <a:pt x="10308" y="959"/>
                  </a:lnTo>
                  <a:lnTo>
                    <a:pt x="10548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56100" y="2288125"/>
              <a:ext cx="125875" cy="12025"/>
            </a:xfrm>
            <a:custGeom>
              <a:avLst/>
              <a:gdLst/>
              <a:ahLst/>
              <a:cxnLst/>
              <a:rect l="l" t="t" r="r" b="b"/>
              <a:pathLst>
                <a:path w="5035" h="481" extrusionOk="0">
                  <a:moveTo>
                    <a:pt x="4795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5034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6560800" y="2449950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48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658475" y="2611750"/>
              <a:ext cx="167825" cy="18025"/>
            </a:xfrm>
            <a:custGeom>
              <a:avLst/>
              <a:gdLst/>
              <a:ahLst/>
              <a:cxnLst/>
              <a:rect l="l" t="t" r="r" b="b"/>
              <a:pathLst>
                <a:path w="6713" h="721" extrusionOk="0">
                  <a:moveTo>
                    <a:pt x="0" y="1"/>
                  </a:moveTo>
                  <a:lnTo>
                    <a:pt x="0" y="241"/>
                  </a:lnTo>
                  <a:lnTo>
                    <a:pt x="3357" y="720"/>
                  </a:lnTo>
                  <a:lnTo>
                    <a:pt x="6713" y="720"/>
                  </a:lnTo>
                  <a:lnTo>
                    <a:pt x="6713" y="480"/>
                  </a:lnTo>
                  <a:lnTo>
                    <a:pt x="3357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496650" y="2563825"/>
              <a:ext cx="155850" cy="53950"/>
            </a:xfrm>
            <a:custGeom>
              <a:avLst/>
              <a:gdLst/>
              <a:ahLst/>
              <a:cxnLst/>
              <a:rect l="l" t="t" r="r" b="b"/>
              <a:pathLst>
                <a:path w="6234" h="2158" extrusionOk="0">
                  <a:moveTo>
                    <a:pt x="1" y="0"/>
                  </a:moveTo>
                  <a:lnTo>
                    <a:pt x="1" y="240"/>
                  </a:lnTo>
                  <a:lnTo>
                    <a:pt x="2878" y="1438"/>
                  </a:lnTo>
                  <a:lnTo>
                    <a:pt x="6234" y="2158"/>
                  </a:lnTo>
                  <a:lnTo>
                    <a:pt x="6234" y="1918"/>
                  </a:lnTo>
                  <a:lnTo>
                    <a:pt x="2878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5901575" y="2150300"/>
              <a:ext cx="269700" cy="41975"/>
            </a:xfrm>
            <a:custGeom>
              <a:avLst/>
              <a:gdLst/>
              <a:ahLst/>
              <a:cxnLst/>
              <a:rect l="l" t="t" r="r" b="b"/>
              <a:pathLst>
                <a:path w="10788" h="1679" extrusionOk="0">
                  <a:moveTo>
                    <a:pt x="240" y="0"/>
                  </a:moveTo>
                  <a:lnTo>
                    <a:pt x="0" y="240"/>
                  </a:lnTo>
                  <a:lnTo>
                    <a:pt x="10548" y="1678"/>
                  </a:lnTo>
                  <a:lnTo>
                    <a:pt x="10788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10025" y="2078375"/>
              <a:ext cx="191800" cy="18000"/>
            </a:xfrm>
            <a:custGeom>
              <a:avLst/>
              <a:gdLst/>
              <a:ahLst/>
              <a:cxnLst/>
              <a:rect l="l" t="t" r="r" b="b"/>
              <a:pathLst>
                <a:path w="7672" h="720" extrusionOk="0">
                  <a:moveTo>
                    <a:pt x="1" y="1"/>
                  </a:moveTo>
                  <a:lnTo>
                    <a:pt x="1" y="240"/>
                  </a:lnTo>
                  <a:lnTo>
                    <a:pt x="3836" y="240"/>
                  </a:lnTo>
                  <a:lnTo>
                    <a:pt x="7672" y="720"/>
                  </a:lnTo>
                  <a:lnTo>
                    <a:pt x="7672" y="48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662700" y="2264175"/>
              <a:ext cx="227750" cy="35975"/>
            </a:xfrm>
            <a:custGeom>
              <a:avLst/>
              <a:gdLst/>
              <a:ahLst/>
              <a:cxnLst/>
              <a:rect l="l" t="t" r="r" b="b"/>
              <a:pathLst>
                <a:path w="9110" h="1439" extrusionOk="0">
                  <a:moveTo>
                    <a:pt x="0" y="0"/>
                  </a:moveTo>
                  <a:lnTo>
                    <a:pt x="8630" y="1438"/>
                  </a:lnTo>
                  <a:lnTo>
                    <a:pt x="9110" y="119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855400" y="2210225"/>
              <a:ext cx="161850" cy="95925"/>
            </a:xfrm>
            <a:custGeom>
              <a:avLst/>
              <a:gdLst/>
              <a:ahLst/>
              <a:cxnLst/>
              <a:rect l="l" t="t" r="r" b="b"/>
              <a:pathLst>
                <a:path w="6474" h="3837" extrusionOk="0">
                  <a:moveTo>
                    <a:pt x="240" y="1"/>
                  </a:moveTo>
                  <a:lnTo>
                    <a:pt x="0" y="240"/>
                  </a:lnTo>
                  <a:lnTo>
                    <a:pt x="3357" y="1918"/>
                  </a:lnTo>
                  <a:lnTo>
                    <a:pt x="6473" y="3836"/>
                  </a:lnTo>
                  <a:lnTo>
                    <a:pt x="6473" y="3596"/>
                  </a:lnTo>
                  <a:lnTo>
                    <a:pt x="3357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024050" y="2563825"/>
              <a:ext cx="251725" cy="47950"/>
            </a:xfrm>
            <a:custGeom>
              <a:avLst/>
              <a:gdLst/>
              <a:ahLst/>
              <a:cxnLst/>
              <a:rect l="l" t="t" r="r" b="b"/>
              <a:pathLst>
                <a:path w="10069" h="1918" extrusionOk="0">
                  <a:moveTo>
                    <a:pt x="10069" y="0"/>
                  </a:moveTo>
                  <a:lnTo>
                    <a:pt x="2877" y="959"/>
                  </a:lnTo>
                  <a:lnTo>
                    <a:pt x="1" y="1438"/>
                  </a:lnTo>
                  <a:lnTo>
                    <a:pt x="1" y="1918"/>
                  </a:lnTo>
                  <a:lnTo>
                    <a:pt x="2877" y="1199"/>
                  </a:lnTo>
                  <a:lnTo>
                    <a:pt x="982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828800" y="2114325"/>
              <a:ext cx="269725" cy="36000"/>
            </a:xfrm>
            <a:custGeom>
              <a:avLst/>
              <a:gdLst/>
              <a:ahLst/>
              <a:cxnLst/>
              <a:rect l="l" t="t" r="r" b="b"/>
              <a:pathLst>
                <a:path w="10789" h="1440" extrusionOk="0">
                  <a:moveTo>
                    <a:pt x="10788" y="1"/>
                  </a:moveTo>
                  <a:lnTo>
                    <a:pt x="5515" y="480"/>
                  </a:lnTo>
                  <a:lnTo>
                    <a:pt x="241" y="1200"/>
                  </a:lnTo>
                  <a:lnTo>
                    <a:pt x="1" y="1439"/>
                  </a:lnTo>
                  <a:lnTo>
                    <a:pt x="5275" y="720"/>
                  </a:lnTo>
                  <a:lnTo>
                    <a:pt x="10549" y="241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87600" y="2138300"/>
              <a:ext cx="167825" cy="77950"/>
            </a:xfrm>
            <a:custGeom>
              <a:avLst/>
              <a:gdLst/>
              <a:ahLst/>
              <a:cxnLst/>
              <a:rect l="l" t="t" r="r" b="b"/>
              <a:pathLst>
                <a:path w="6713" h="3118" extrusionOk="0">
                  <a:moveTo>
                    <a:pt x="0" y="1"/>
                  </a:moveTo>
                  <a:lnTo>
                    <a:pt x="0" y="241"/>
                  </a:lnTo>
                  <a:lnTo>
                    <a:pt x="3117" y="1439"/>
                  </a:lnTo>
                  <a:lnTo>
                    <a:pt x="5993" y="2638"/>
                  </a:lnTo>
                  <a:lnTo>
                    <a:pt x="6473" y="3117"/>
                  </a:lnTo>
                  <a:lnTo>
                    <a:pt x="6712" y="2878"/>
                  </a:lnTo>
                  <a:lnTo>
                    <a:pt x="6233" y="2638"/>
                  </a:lnTo>
                  <a:lnTo>
                    <a:pt x="3117" y="11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5625900" y="2120325"/>
              <a:ext cx="275700" cy="30000"/>
            </a:xfrm>
            <a:custGeom>
              <a:avLst/>
              <a:gdLst/>
              <a:ahLst/>
              <a:cxnLst/>
              <a:rect l="l" t="t" r="r" b="b"/>
              <a:pathLst>
                <a:path w="11028" h="1200" extrusionOk="0">
                  <a:moveTo>
                    <a:pt x="480" y="1"/>
                  </a:moveTo>
                  <a:lnTo>
                    <a:pt x="0" y="240"/>
                  </a:lnTo>
                  <a:lnTo>
                    <a:pt x="10548" y="1199"/>
                  </a:lnTo>
                  <a:lnTo>
                    <a:pt x="11027" y="119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5104500" y="2108350"/>
              <a:ext cx="269700" cy="12000"/>
            </a:xfrm>
            <a:custGeom>
              <a:avLst/>
              <a:gdLst/>
              <a:ahLst/>
              <a:cxnLst/>
              <a:rect l="l" t="t" r="r" b="b"/>
              <a:pathLst>
                <a:path w="10788" h="480" extrusionOk="0">
                  <a:moveTo>
                    <a:pt x="5514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0" y="480"/>
                  </a:lnTo>
                  <a:lnTo>
                    <a:pt x="5274" y="240"/>
                  </a:lnTo>
                  <a:lnTo>
                    <a:pt x="10308" y="240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023200" y="2300125"/>
              <a:ext cx="149850" cy="101900"/>
            </a:xfrm>
            <a:custGeom>
              <a:avLst/>
              <a:gdLst/>
              <a:ahLst/>
              <a:cxnLst/>
              <a:rect l="l" t="t" r="r" b="b"/>
              <a:pathLst>
                <a:path w="5994" h="4076" extrusionOk="0">
                  <a:moveTo>
                    <a:pt x="1" y="0"/>
                  </a:moveTo>
                  <a:lnTo>
                    <a:pt x="1" y="480"/>
                  </a:lnTo>
                  <a:lnTo>
                    <a:pt x="3357" y="2637"/>
                  </a:lnTo>
                  <a:lnTo>
                    <a:pt x="5994" y="4076"/>
                  </a:lnTo>
                  <a:lnTo>
                    <a:pt x="5994" y="3836"/>
                  </a:lnTo>
                  <a:lnTo>
                    <a:pt x="3597" y="2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1179025" y="2402000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1" y="1"/>
                  </a:moveTo>
                  <a:lnTo>
                    <a:pt x="1" y="240"/>
                  </a:lnTo>
                  <a:lnTo>
                    <a:pt x="5994" y="3836"/>
                  </a:lnTo>
                  <a:lnTo>
                    <a:pt x="5994" y="33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1832275" y="2605775"/>
              <a:ext cx="185800" cy="24000"/>
            </a:xfrm>
            <a:custGeom>
              <a:avLst/>
              <a:gdLst/>
              <a:ahLst/>
              <a:cxnLst/>
              <a:rect l="l" t="t" r="r" b="b"/>
              <a:pathLst>
                <a:path w="7432" h="960" extrusionOk="0">
                  <a:moveTo>
                    <a:pt x="7432" y="0"/>
                  </a:moveTo>
                  <a:lnTo>
                    <a:pt x="3836" y="480"/>
                  </a:lnTo>
                  <a:lnTo>
                    <a:pt x="0" y="719"/>
                  </a:lnTo>
                  <a:lnTo>
                    <a:pt x="0" y="959"/>
                  </a:lnTo>
                  <a:lnTo>
                    <a:pt x="3596" y="719"/>
                  </a:lnTo>
                  <a:lnTo>
                    <a:pt x="7432" y="240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2281750" y="2551825"/>
              <a:ext cx="209775" cy="18000"/>
            </a:xfrm>
            <a:custGeom>
              <a:avLst/>
              <a:gdLst/>
              <a:ahLst/>
              <a:cxnLst/>
              <a:rect l="l" t="t" r="r" b="b"/>
              <a:pathLst>
                <a:path w="8391" h="720" extrusionOk="0">
                  <a:moveTo>
                    <a:pt x="5514" y="1"/>
                  </a:moveTo>
                  <a:lnTo>
                    <a:pt x="2638" y="240"/>
                  </a:lnTo>
                  <a:lnTo>
                    <a:pt x="1" y="480"/>
                  </a:lnTo>
                  <a:lnTo>
                    <a:pt x="1" y="720"/>
                  </a:lnTo>
                  <a:lnTo>
                    <a:pt x="2638" y="480"/>
                  </a:lnTo>
                  <a:lnTo>
                    <a:pt x="5514" y="240"/>
                  </a:lnTo>
                  <a:lnTo>
                    <a:pt x="8391" y="480"/>
                  </a:lnTo>
                  <a:lnTo>
                    <a:pt x="8391" y="240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177250" y="2186250"/>
              <a:ext cx="251750" cy="41975"/>
            </a:xfrm>
            <a:custGeom>
              <a:avLst/>
              <a:gdLst/>
              <a:ahLst/>
              <a:cxnLst/>
              <a:rect l="l" t="t" r="r" b="b"/>
              <a:pathLst>
                <a:path w="10070" h="1679" extrusionOk="0">
                  <a:moveTo>
                    <a:pt x="240" y="1"/>
                  </a:moveTo>
                  <a:lnTo>
                    <a:pt x="1" y="240"/>
                  </a:lnTo>
                  <a:lnTo>
                    <a:pt x="9590" y="1679"/>
                  </a:lnTo>
                  <a:lnTo>
                    <a:pt x="10069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2497500" y="2557825"/>
              <a:ext cx="179825" cy="29975"/>
            </a:xfrm>
            <a:custGeom>
              <a:avLst/>
              <a:gdLst/>
              <a:ahLst/>
              <a:cxnLst/>
              <a:rect l="l" t="t" r="r" b="b"/>
              <a:pathLst>
                <a:path w="7193" h="1199" extrusionOk="0">
                  <a:moveTo>
                    <a:pt x="1" y="0"/>
                  </a:moveTo>
                  <a:lnTo>
                    <a:pt x="1" y="240"/>
                  </a:lnTo>
                  <a:lnTo>
                    <a:pt x="3596" y="480"/>
                  </a:lnTo>
                  <a:lnTo>
                    <a:pt x="7192" y="1199"/>
                  </a:lnTo>
                  <a:lnTo>
                    <a:pt x="7192" y="959"/>
                  </a:lnTo>
                  <a:lnTo>
                    <a:pt x="3596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583100" y="2144300"/>
              <a:ext cx="239750" cy="65950"/>
            </a:xfrm>
            <a:custGeom>
              <a:avLst/>
              <a:gdLst/>
              <a:ahLst/>
              <a:cxnLst/>
              <a:rect l="l" t="t" r="r" b="b"/>
              <a:pathLst>
                <a:path w="9590" h="2638" extrusionOk="0">
                  <a:moveTo>
                    <a:pt x="9589" y="1"/>
                  </a:moveTo>
                  <a:lnTo>
                    <a:pt x="4795" y="1199"/>
                  </a:lnTo>
                  <a:lnTo>
                    <a:pt x="0" y="2398"/>
                  </a:lnTo>
                  <a:lnTo>
                    <a:pt x="0" y="2638"/>
                  </a:lnTo>
                  <a:lnTo>
                    <a:pt x="4795" y="1439"/>
                  </a:lnTo>
                  <a:lnTo>
                    <a:pt x="9589" y="480"/>
                  </a:lnTo>
                  <a:lnTo>
                    <a:pt x="958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334850" y="2491900"/>
              <a:ext cx="155850" cy="77925"/>
            </a:xfrm>
            <a:custGeom>
              <a:avLst/>
              <a:gdLst/>
              <a:ahLst/>
              <a:cxnLst/>
              <a:rect l="l" t="t" r="r" b="b"/>
              <a:pathLst>
                <a:path w="6234" h="3117" extrusionOk="0">
                  <a:moveTo>
                    <a:pt x="0" y="0"/>
                  </a:moveTo>
                  <a:lnTo>
                    <a:pt x="0" y="240"/>
                  </a:lnTo>
                  <a:lnTo>
                    <a:pt x="3117" y="1679"/>
                  </a:lnTo>
                  <a:lnTo>
                    <a:pt x="6233" y="3117"/>
                  </a:lnTo>
                  <a:lnTo>
                    <a:pt x="6233" y="2877"/>
                  </a:lnTo>
                  <a:lnTo>
                    <a:pt x="3117" y="1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3426425" y="2803550"/>
              <a:ext cx="119900" cy="29975"/>
            </a:xfrm>
            <a:custGeom>
              <a:avLst/>
              <a:gdLst/>
              <a:ahLst/>
              <a:cxnLst/>
              <a:rect l="l" t="t" r="r" b="b"/>
              <a:pathLst>
                <a:path w="4796" h="1199" extrusionOk="0">
                  <a:moveTo>
                    <a:pt x="4795" y="0"/>
                  </a:moveTo>
                  <a:lnTo>
                    <a:pt x="2398" y="719"/>
                  </a:lnTo>
                  <a:lnTo>
                    <a:pt x="1" y="959"/>
                  </a:lnTo>
                  <a:lnTo>
                    <a:pt x="1" y="1199"/>
                  </a:lnTo>
                  <a:lnTo>
                    <a:pt x="2398" y="959"/>
                  </a:lnTo>
                  <a:lnTo>
                    <a:pt x="4795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3552275" y="2743600"/>
              <a:ext cx="131875" cy="65950"/>
            </a:xfrm>
            <a:custGeom>
              <a:avLst/>
              <a:gdLst/>
              <a:ahLst/>
              <a:cxnLst/>
              <a:rect l="l" t="t" r="r" b="b"/>
              <a:pathLst>
                <a:path w="5275" h="2638" extrusionOk="0">
                  <a:moveTo>
                    <a:pt x="5275" y="1"/>
                  </a:moveTo>
                  <a:lnTo>
                    <a:pt x="2878" y="1199"/>
                  </a:lnTo>
                  <a:lnTo>
                    <a:pt x="480" y="2158"/>
                  </a:lnTo>
                  <a:lnTo>
                    <a:pt x="1" y="2398"/>
                  </a:lnTo>
                  <a:lnTo>
                    <a:pt x="1" y="2638"/>
                  </a:lnTo>
                  <a:lnTo>
                    <a:pt x="480" y="2398"/>
                  </a:lnTo>
                  <a:lnTo>
                    <a:pt x="2878" y="1439"/>
                  </a:lnTo>
                  <a:lnTo>
                    <a:pt x="5275" y="480"/>
                  </a:lnTo>
                  <a:lnTo>
                    <a:pt x="527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3204675" y="2779575"/>
              <a:ext cx="125900" cy="41975"/>
            </a:xfrm>
            <a:custGeom>
              <a:avLst/>
              <a:gdLst/>
              <a:ahLst/>
              <a:cxnLst/>
              <a:rect l="l" t="t" r="r" b="b"/>
              <a:pathLst>
                <a:path w="5036" h="1679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1199"/>
                  </a:lnTo>
                  <a:lnTo>
                    <a:pt x="5035" y="1678"/>
                  </a:lnTo>
                  <a:lnTo>
                    <a:pt x="5035" y="1438"/>
                  </a:lnTo>
                  <a:lnTo>
                    <a:pt x="2398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3336525" y="2815525"/>
              <a:ext cx="83925" cy="18000"/>
            </a:xfrm>
            <a:custGeom>
              <a:avLst/>
              <a:gdLst/>
              <a:ahLst/>
              <a:cxnLst/>
              <a:rect l="l" t="t" r="r" b="b"/>
              <a:pathLst>
                <a:path w="3357" h="720" extrusionOk="0">
                  <a:moveTo>
                    <a:pt x="1" y="0"/>
                  </a:moveTo>
                  <a:lnTo>
                    <a:pt x="1" y="240"/>
                  </a:lnTo>
                  <a:lnTo>
                    <a:pt x="3117" y="720"/>
                  </a:lnTo>
                  <a:lnTo>
                    <a:pt x="3357" y="720"/>
                  </a:lnTo>
                  <a:lnTo>
                    <a:pt x="3357" y="480"/>
                  </a:lnTo>
                  <a:lnTo>
                    <a:pt x="1679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3108800" y="2743600"/>
              <a:ext cx="89925" cy="41975"/>
            </a:xfrm>
            <a:custGeom>
              <a:avLst/>
              <a:gdLst/>
              <a:ahLst/>
              <a:cxnLst/>
              <a:rect l="l" t="t" r="r" b="b"/>
              <a:pathLst>
                <a:path w="3597" h="1679" extrusionOk="0">
                  <a:moveTo>
                    <a:pt x="0" y="1"/>
                  </a:moveTo>
                  <a:lnTo>
                    <a:pt x="0" y="241"/>
                  </a:lnTo>
                  <a:lnTo>
                    <a:pt x="3596" y="1679"/>
                  </a:lnTo>
                  <a:lnTo>
                    <a:pt x="3596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6428975" y="2228200"/>
              <a:ext cx="233750" cy="35975"/>
            </a:xfrm>
            <a:custGeom>
              <a:avLst/>
              <a:gdLst/>
              <a:ahLst/>
              <a:cxnLst/>
              <a:rect l="l" t="t" r="r" b="b"/>
              <a:pathLst>
                <a:path w="9350" h="1439" extrusionOk="0">
                  <a:moveTo>
                    <a:pt x="0" y="1"/>
                  </a:moveTo>
                  <a:lnTo>
                    <a:pt x="719" y="240"/>
                  </a:lnTo>
                  <a:lnTo>
                    <a:pt x="8870" y="1439"/>
                  </a:lnTo>
                  <a:lnTo>
                    <a:pt x="9349" y="1199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313400" y="2204225"/>
              <a:ext cx="263725" cy="107900"/>
            </a:xfrm>
            <a:custGeom>
              <a:avLst/>
              <a:gdLst/>
              <a:ahLst/>
              <a:cxnLst/>
              <a:rect l="l" t="t" r="r" b="b"/>
              <a:pathLst>
                <a:path w="10549" h="4316" extrusionOk="0">
                  <a:moveTo>
                    <a:pt x="10549" y="1"/>
                  </a:moveTo>
                  <a:lnTo>
                    <a:pt x="5754" y="1679"/>
                  </a:lnTo>
                  <a:lnTo>
                    <a:pt x="1199" y="3597"/>
                  </a:lnTo>
                  <a:lnTo>
                    <a:pt x="240" y="4076"/>
                  </a:lnTo>
                  <a:lnTo>
                    <a:pt x="1" y="4316"/>
                  </a:lnTo>
                  <a:lnTo>
                    <a:pt x="1199" y="3836"/>
                  </a:lnTo>
                  <a:lnTo>
                    <a:pt x="5754" y="1919"/>
                  </a:lnTo>
                  <a:lnTo>
                    <a:pt x="10309" y="241"/>
                  </a:lnTo>
                  <a:lnTo>
                    <a:pt x="1054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238125" y="2078375"/>
              <a:ext cx="65925" cy="12025"/>
            </a:xfrm>
            <a:custGeom>
              <a:avLst/>
              <a:gdLst/>
              <a:ahLst/>
              <a:cxnLst/>
              <a:rect l="l" t="t" r="r" b="b"/>
              <a:pathLst>
                <a:path w="2637" h="481" extrusionOk="0">
                  <a:moveTo>
                    <a:pt x="2637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637" y="240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5374175" y="2108350"/>
              <a:ext cx="251750" cy="18000"/>
            </a:xfrm>
            <a:custGeom>
              <a:avLst/>
              <a:gdLst/>
              <a:ahLst/>
              <a:cxnLst/>
              <a:rect l="l" t="t" r="r" b="b"/>
              <a:pathLst>
                <a:path w="10070" h="720" extrusionOk="0">
                  <a:moveTo>
                    <a:pt x="240" y="0"/>
                  </a:moveTo>
                  <a:lnTo>
                    <a:pt x="1" y="240"/>
                  </a:lnTo>
                  <a:lnTo>
                    <a:pt x="4795" y="480"/>
                  </a:lnTo>
                  <a:lnTo>
                    <a:pt x="9829" y="719"/>
                  </a:lnTo>
                  <a:lnTo>
                    <a:pt x="10069" y="480"/>
                  </a:lnTo>
                  <a:lnTo>
                    <a:pt x="5275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890425" y="2294125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480" y="1"/>
                  </a:moveTo>
                  <a:lnTo>
                    <a:pt x="1" y="240"/>
                  </a:lnTo>
                  <a:lnTo>
                    <a:pt x="1199" y="24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2683300" y="2587800"/>
              <a:ext cx="155825" cy="47950"/>
            </a:xfrm>
            <a:custGeom>
              <a:avLst/>
              <a:gdLst/>
              <a:ahLst/>
              <a:cxnLst/>
              <a:rect l="l" t="t" r="r" b="b"/>
              <a:pathLst>
                <a:path w="6233" h="1918" extrusionOk="0">
                  <a:moveTo>
                    <a:pt x="0" y="0"/>
                  </a:moveTo>
                  <a:lnTo>
                    <a:pt x="0" y="240"/>
                  </a:lnTo>
                  <a:lnTo>
                    <a:pt x="3116" y="959"/>
                  </a:lnTo>
                  <a:lnTo>
                    <a:pt x="6233" y="1918"/>
                  </a:lnTo>
                  <a:lnTo>
                    <a:pt x="6233" y="1678"/>
                  </a:lnTo>
                  <a:lnTo>
                    <a:pt x="3116" y="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851950" y="2467925"/>
              <a:ext cx="215775" cy="173825"/>
            </a:xfrm>
            <a:custGeom>
              <a:avLst/>
              <a:gdLst/>
              <a:ahLst/>
              <a:cxnLst/>
              <a:rect l="l" t="t" r="r" b="b"/>
              <a:pathLst>
                <a:path w="8631" h="6953" extrusionOk="0">
                  <a:moveTo>
                    <a:pt x="8630" y="1"/>
                  </a:moveTo>
                  <a:lnTo>
                    <a:pt x="5274" y="2638"/>
                  </a:lnTo>
                  <a:lnTo>
                    <a:pt x="0" y="6713"/>
                  </a:lnTo>
                  <a:lnTo>
                    <a:pt x="0" y="6953"/>
                  </a:lnTo>
                  <a:lnTo>
                    <a:pt x="5274" y="2877"/>
                  </a:lnTo>
                  <a:lnTo>
                    <a:pt x="8390" y="480"/>
                  </a:lnTo>
                  <a:lnTo>
                    <a:pt x="863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507800" y="2090375"/>
              <a:ext cx="173825" cy="47950"/>
            </a:xfrm>
            <a:custGeom>
              <a:avLst/>
              <a:gdLst/>
              <a:ahLst/>
              <a:cxnLst/>
              <a:rect l="l" t="t" r="r" b="b"/>
              <a:pathLst>
                <a:path w="6953" h="1918" extrusionOk="0">
                  <a:moveTo>
                    <a:pt x="1" y="0"/>
                  </a:moveTo>
                  <a:lnTo>
                    <a:pt x="1" y="240"/>
                  </a:lnTo>
                  <a:lnTo>
                    <a:pt x="3357" y="959"/>
                  </a:lnTo>
                  <a:lnTo>
                    <a:pt x="6953" y="1918"/>
                  </a:lnTo>
                  <a:lnTo>
                    <a:pt x="6953" y="1678"/>
                  </a:lnTo>
                  <a:lnTo>
                    <a:pt x="3357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4073675" y="2306125"/>
              <a:ext cx="233775" cy="167825"/>
            </a:xfrm>
            <a:custGeom>
              <a:avLst/>
              <a:gdLst/>
              <a:ahLst/>
              <a:cxnLst/>
              <a:rect l="l" t="t" r="r" b="b"/>
              <a:pathLst>
                <a:path w="9351" h="6713" extrusionOk="0">
                  <a:moveTo>
                    <a:pt x="9350" y="0"/>
                  </a:moveTo>
                  <a:lnTo>
                    <a:pt x="6953" y="1438"/>
                  </a:lnTo>
                  <a:lnTo>
                    <a:pt x="4556" y="2877"/>
                  </a:lnTo>
                  <a:lnTo>
                    <a:pt x="1" y="6233"/>
                  </a:lnTo>
                  <a:lnTo>
                    <a:pt x="1" y="6712"/>
                  </a:lnTo>
                  <a:lnTo>
                    <a:pt x="4556" y="3356"/>
                  </a:lnTo>
                  <a:lnTo>
                    <a:pt x="6713" y="1918"/>
                  </a:lnTo>
                  <a:lnTo>
                    <a:pt x="9110" y="480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2845100" y="2635725"/>
              <a:ext cx="131875" cy="59950"/>
            </a:xfrm>
            <a:custGeom>
              <a:avLst/>
              <a:gdLst/>
              <a:ahLst/>
              <a:cxnLst/>
              <a:rect l="l" t="t" r="r" b="b"/>
              <a:pathLst>
                <a:path w="5275" h="2398" extrusionOk="0">
                  <a:moveTo>
                    <a:pt x="1" y="1"/>
                  </a:moveTo>
                  <a:lnTo>
                    <a:pt x="1" y="241"/>
                  </a:lnTo>
                  <a:lnTo>
                    <a:pt x="5274" y="2398"/>
                  </a:lnTo>
                  <a:lnTo>
                    <a:pt x="5274" y="19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2982950" y="2689675"/>
              <a:ext cx="119875" cy="53950"/>
            </a:xfrm>
            <a:custGeom>
              <a:avLst/>
              <a:gdLst/>
              <a:ahLst/>
              <a:cxnLst/>
              <a:rect l="l" t="t" r="r" b="b"/>
              <a:pathLst>
                <a:path w="4795" h="2158" extrusionOk="0">
                  <a:moveTo>
                    <a:pt x="0" y="0"/>
                  </a:moveTo>
                  <a:lnTo>
                    <a:pt x="0" y="240"/>
                  </a:lnTo>
                  <a:lnTo>
                    <a:pt x="3356" y="1678"/>
                  </a:lnTo>
                  <a:lnTo>
                    <a:pt x="4315" y="1918"/>
                  </a:lnTo>
                  <a:lnTo>
                    <a:pt x="4315" y="1918"/>
                  </a:lnTo>
                  <a:lnTo>
                    <a:pt x="3356" y="1439"/>
                  </a:lnTo>
                  <a:lnTo>
                    <a:pt x="0" y="0"/>
                  </a:lnTo>
                  <a:close/>
                  <a:moveTo>
                    <a:pt x="4315" y="1918"/>
                  </a:moveTo>
                  <a:lnTo>
                    <a:pt x="4795" y="2158"/>
                  </a:lnTo>
                  <a:lnTo>
                    <a:pt x="4795" y="191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690125" y="2641725"/>
              <a:ext cx="155850" cy="107900"/>
            </a:xfrm>
            <a:custGeom>
              <a:avLst/>
              <a:gdLst/>
              <a:ahLst/>
              <a:cxnLst/>
              <a:rect l="l" t="t" r="r" b="b"/>
              <a:pathLst>
                <a:path w="6234" h="4316" extrusionOk="0">
                  <a:moveTo>
                    <a:pt x="6233" y="1"/>
                  </a:moveTo>
                  <a:lnTo>
                    <a:pt x="3117" y="2158"/>
                  </a:lnTo>
                  <a:lnTo>
                    <a:pt x="1" y="4076"/>
                  </a:lnTo>
                  <a:lnTo>
                    <a:pt x="1" y="4316"/>
                  </a:lnTo>
                  <a:lnTo>
                    <a:pt x="3117" y="2398"/>
                  </a:lnTo>
                  <a:lnTo>
                    <a:pt x="6233" y="240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878450" y="2294125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5727775" y="2042425"/>
              <a:ext cx="311675" cy="29975"/>
            </a:xfrm>
            <a:custGeom>
              <a:avLst/>
              <a:gdLst/>
              <a:ahLst/>
              <a:cxnLst/>
              <a:rect l="l" t="t" r="r" b="b"/>
              <a:pathLst>
                <a:path w="12467" h="1199" extrusionOk="0">
                  <a:moveTo>
                    <a:pt x="480" y="0"/>
                  </a:moveTo>
                  <a:lnTo>
                    <a:pt x="0" y="240"/>
                  </a:lnTo>
                  <a:lnTo>
                    <a:pt x="12226" y="1199"/>
                  </a:lnTo>
                  <a:lnTo>
                    <a:pt x="12466" y="119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474375" y="2497900"/>
              <a:ext cx="119875" cy="24000"/>
            </a:xfrm>
            <a:custGeom>
              <a:avLst/>
              <a:gdLst/>
              <a:ahLst/>
              <a:cxnLst/>
              <a:rect l="l" t="t" r="r" b="b"/>
              <a:pathLst>
                <a:path w="4795" h="960" extrusionOk="0">
                  <a:moveTo>
                    <a:pt x="4795" y="0"/>
                  </a:moveTo>
                  <a:lnTo>
                    <a:pt x="2398" y="480"/>
                  </a:lnTo>
                  <a:lnTo>
                    <a:pt x="1" y="719"/>
                  </a:lnTo>
                  <a:lnTo>
                    <a:pt x="1" y="959"/>
                  </a:lnTo>
                  <a:lnTo>
                    <a:pt x="2398" y="719"/>
                  </a:lnTo>
                  <a:lnTo>
                    <a:pt x="4795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4643025" y="2054400"/>
              <a:ext cx="263725" cy="47975"/>
            </a:xfrm>
            <a:custGeom>
              <a:avLst/>
              <a:gdLst/>
              <a:ahLst/>
              <a:cxnLst/>
              <a:rect l="l" t="t" r="r" b="b"/>
              <a:pathLst>
                <a:path w="10549" h="1919" extrusionOk="0">
                  <a:moveTo>
                    <a:pt x="10548" y="1"/>
                  </a:moveTo>
                  <a:lnTo>
                    <a:pt x="5274" y="720"/>
                  </a:lnTo>
                  <a:lnTo>
                    <a:pt x="1" y="1679"/>
                  </a:lnTo>
                  <a:lnTo>
                    <a:pt x="1" y="1919"/>
                  </a:lnTo>
                  <a:lnTo>
                    <a:pt x="5035" y="960"/>
                  </a:lnTo>
                  <a:lnTo>
                    <a:pt x="10309" y="240"/>
                  </a:lnTo>
                  <a:lnTo>
                    <a:pt x="1054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244950" y="2252175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0" y="1"/>
                  </a:moveTo>
                  <a:lnTo>
                    <a:pt x="0" y="240"/>
                  </a:lnTo>
                  <a:lnTo>
                    <a:pt x="5994" y="3836"/>
                  </a:lnTo>
                  <a:lnTo>
                    <a:pt x="5994" y="3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3360500" y="2515875"/>
              <a:ext cx="107900" cy="12000"/>
            </a:xfrm>
            <a:custGeom>
              <a:avLst/>
              <a:gdLst/>
              <a:ahLst/>
              <a:cxnLst/>
              <a:rect l="l" t="t" r="r" b="b"/>
              <a:pathLst>
                <a:path w="4316" h="480" extrusionOk="0">
                  <a:moveTo>
                    <a:pt x="4316" y="0"/>
                  </a:moveTo>
                  <a:lnTo>
                    <a:pt x="2158" y="24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4316" y="48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400775" y="2348075"/>
              <a:ext cx="155850" cy="83925"/>
            </a:xfrm>
            <a:custGeom>
              <a:avLst/>
              <a:gdLst/>
              <a:ahLst/>
              <a:cxnLst/>
              <a:rect l="l" t="t" r="r" b="b"/>
              <a:pathLst>
                <a:path w="6234" h="3357" extrusionOk="0">
                  <a:moveTo>
                    <a:pt x="0" y="0"/>
                  </a:moveTo>
                  <a:lnTo>
                    <a:pt x="0" y="240"/>
                  </a:lnTo>
                  <a:lnTo>
                    <a:pt x="2877" y="1918"/>
                  </a:lnTo>
                  <a:lnTo>
                    <a:pt x="5993" y="3356"/>
                  </a:lnTo>
                  <a:lnTo>
                    <a:pt x="6233" y="3117"/>
                  </a:lnTo>
                  <a:lnTo>
                    <a:pt x="3117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3600225" y="2449950"/>
              <a:ext cx="137875" cy="53950"/>
            </a:xfrm>
            <a:custGeom>
              <a:avLst/>
              <a:gdLst/>
              <a:ahLst/>
              <a:cxnLst/>
              <a:rect l="l" t="t" r="r" b="b"/>
              <a:pathLst>
                <a:path w="5515" h="2158" extrusionOk="0">
                  <a:moveTo>
                    <a:pt x="5514" y="0"/>
                  </a:moveTo>
                  <a:lnTo>
                    <a:pt x="2877" y="959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2638" y="1199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3911875" y="2258175"/>
              <a:ext cx="221775" cy="113875"/>
            </a:xfrm>
            <a:custGeom>
              <a:avLst/>
              <a:gdLst/>
              <a:ahLst/>
              <a:cxnLst/>
              <a:rect l="l" t="t" r="r" b="b"/>
              <a:pathLst>
                <a:path w="8871" h="4555" extrusionOk="0">
                  <a:moveTo>
                    <a:pt x="8870" y="0"/>
                  </a:moveTo>
                  <a:lnTo>
                    <a:pt x="2398" y="3117"/>
                  </a:lnTo>
                  <a:lnTo>
                    <a:pt x="240" y="4315"/>
                  </a:lnTo>
                  <a:lnTo>
                    <a:pt x="0" y="4555"/>
                  </a:lnTo>
                  <a:lnTo>
                    <a:pt x="2398" y="3356"/>
                  </a:lnTo>
                  <a:lnTo>
                    <a:pt x="863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3744075" y="2372050"/>
              <a:ext cx="161825" cy="83925"/>
            </a:xfrm>
            <a:custGeom>
              <a:avLst/>
              <a:gdLst/>
              <a:ahLst/>
              <a:cxnLst/>
              <a:rect l="l" t="t" r="r" b="b"/>
              <a:pathLst>
                <a:path w="6473" h="3357" extrusionOk="0">
                  <a:moveTo>
                    <a:pt x="6473" y="0"/>
                  </a:moveTo>
                  <a:lnTo>
                    <a:pt x="3356" y="1438"/>
                  </a:lnTo>
                  <a:lnTo>
                    <a:pt x="0" y="2877"/>
                  </a:lnTo>
                  <a:lnTo>
                    <a:pt x="0" y="3356"/>
                  </a:lnTo>
                  <a:lnTo>
                    <a:pt x="3356" y="1918"/>
                  </a:lnTo>
                  <a:lnTo>
                    <a:pt x="647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139600" y="2162275"/>
              <a:ext cx="239750" cy="101900"/>
            </a:xfrm>
            <a:custGeom>
              <a:avLst/>
              <a:gdLst/>
              <a:ahLst/>
              <a:cxnLst/>
              <a:rect l="l" t="t" r="r" b="b"/>
              <a:pathLst>
                <a:path w="9590" h="4076" extrusionOk="0">
                  <a:moveTo>
                    <a:pt x="9350" y="1"/>
                  </a:moveTo>
                  <a:lnTo>
                    <a:pt x="4556" y="1679"/>
                  </a:lnTo>
                  <a:lnTo>
                    <a:pt x="1" y="3597"/>
                  </a:lnTo>
                  <a:lnTo>
                    <a:pt x="1" y="4076"/>
                  </a:lnTo>
                  <a:lnTo>
                    <a:pt x="4556" y="1919"/>
                  </a:lnTo>
                  <a:lnTo>
                    <a:pt x="9590" y="240"/>
                  </a:lnTo>
                  <a:lnTo>
                    <a:pt x="959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470075" y="2036425"/>
              <a:ext cx="257725" cy="12000"/>
            </a:xfrm>
            <a:custGeom>
              <a:avLst/>
              <a:gdLst/>
              <a:ahLst/>
              <a:cxnLst/>
              <a:rect l="l" t="t" r="r" b="b"/>
              <a:pathLst>
                <a:path w="10309" h="480" extrusionOk="0">
                  <a:moveTo>
                    <a:pt x="0" y="1"/>
                  </a:moveTo>
                  <a:lnTo>
                    <a:pt x="10069" y="480"/>
                  </a:lnTo>
                  <a:lnTo>
                    <a:pt x="10308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6315100" y="2096350"/>
              <a:ext cx="275700" cy="36000"/>
            </a:xfrm>
            <a:custGeom>
              <a:avLst/>
              <a:gdLst/>
              <a:ahLst/>
              <a:cxnLst/>
              <a:rect l="l" t="t" r="r" b="b"/>
              <a:pathLst>
                <a:path w="11028" h="1440" extrusionOk="0">
                  <a:moveTo>
                    <a:pt x="240" y="1"/>
                  </a:moveTo>
                  <a:lnTo>
                    <a:pt x="0" y="241"/>
                  </a:lnTo>
                  <a:lnTo>
                    <a:pt x="4315" y="720"/>
                  </a:lnTo>
                  <a:lnTo>
                    <a:pt x="10788" y="1439"/>
                  </a:lnTo>
                  <a:lnTo>
                    <a:pt x="11028" y="1199"/>
                  </a:lnTo>
                  <a:lnTo>
                    <a:pt x="4315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188400" y="2030425"/>
              <a:ext cx="275700" cy="12025"/>
            </a:xfrm>
            <a:custGeom>
              <a:avLst/>
              <a:gdLst/>
              <a:ahLst/>
              <a:cxnLst/>
              <a:rect l="l" t="t" r="r" b="b"/>
              <a:pathLst>
                <a:path w="11028" h="481" extrusionOk="0">
                  <a:moveTo>
                    <a:pt x="5754" y="1"/>
                  </a:moveTo>
                  <a:lnTo>
                    <a:pt x="240" y="241"/>
                  </a:lnTo>
                  <a:lnTo>
                    <a:pt x="0" y="480"/>
                  </a:lnTo>
                  <a:lnTo>
                    <a:pt x="5274" y="241"/>
                  </a:lnTo>
                  <a:lnTo>
                    <a:pt x="10788" y="241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753525" y="1982500"/>
              <a:ext cx="167825" cy="77925"/>
            </a:xfrm>
            <a:custGeom>
              <a:avLst/>
              <a:gdLst/>
              <a:ahLst/>
              <a:cxnLst/>
              <a:rect l="l" t="t" r="r" b="b"/>
              <a:pathLst>
                <a:path w="6713" h="3117" extrusionOk="0">
                  <a:moveTo>
                    <a:pt x="0" y="0"/>
                  </a:moveTo>
                  <a:lnTo>
                    <a:pt x="0" y="240"/>
                  </a:lnTo>
                  <a:lnTo>
                    <a:pt x="3117" y="1438"/>
                  </a:lnTo>
                  <a:lnTo>
                    <a:pt x="6712" y="3116"/>
                  </a:lnTo>
                  <a:lnTo>
                    <a:pt x="6712" y="2877"/>
                  </a:lnTo>
                  <a:lnTo>
                    <a:pt x="3356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3018900" y="2437950"/>
              <a:ext cx="119900" cy="41975"/>
            </a:xfrm>
            <a:custGeom>
              <a:avLst/>
              <a:gdLst/>
              <a:ahLst/>
              <a:cxnLst/>
              <a:rect l="l" t="t" r="r" b="b"/>
              <a:pathLst>
                <a:path w="4796" h="1679" extrusionOk="0">
                  <a:moveTo>
                    <a:pt x="240" y="1"/>
                  </a:moveTo>
                  <a:lnTo>
                    <a:pt x="1" y="241"/>
                  </a:lnTo>
                  <a:lnTo>
                    <a:pt x="4555" y="1679"/>
                  </a:lnTo>
                  <a:lnTo>
                    <a:pt x="4795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590775" y="2126325"/>
              <a:ext cx="263725" cy="29975"/>
            </a:xfrm>
            <a:custGeom>
              <a:avLst/>
              <a:gdLst/>
              <a:ahLst/>
              <a:cxnLst/>
              <a:rect l="l" t="t" r="r" b="b"/>
              <a:pathLst>
                <a:path w="10549" h="1199" extrusionOk="0">
                  <a:moveTo>
                    <a:pt x="480" y="0"/>
                  </a:moveTo>
                  <a:lnTo>
                    <a:pt x="1" y="240"/>
                  </a:lnTo>
                  <a:lnTo>
                    <a:pt x="10309" y="1199"/>
                  </a:lnTo>
                  <a:lnTo>
                    <a:pt x="10548" y="95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3246650" y="2503875"/>
              <a:ext cx="107900" cy="24000"/>
            </a:xfrm>
            <a:custGeom>
              <a:avLst/>
              <a:gdLst/>
              <a:ahLst/>
              <a:cxnLst/>
              <a:rect l="l" t="t" r="r" b="b"/>
              <a:pathLst>
                <a:path w="4316" h="960" extrusionOk="0">
                  <a:moveTo>
                    <a:pt x="240" y="1"/>
                  </a:moveTo>
                  <a:lnTo>
                    <a:pt x="0" y="241"/>
                  </a:lnTo>
                  <a:lnTo>
                    <a:pt x="4315" y="960"/>
                  </a:lnTo>
                  <a:lnTo>
                    <a:pt x="4315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3138775" y="2479925"/>
              <a:ext cx="107900" cy="29975"/>
            </a:xfrm>
            <a:custGeom>
              <a:avLst/>
              <a:gdLst/>
              <a:ahLst/>
              <a:cxnLst/>
              <a:rect l="l" t="t" r="r" b="b"/>
              <a:pathLst>
                <a:path w="4316" h="1199" extrusionOk="0">
                  <a:moveTo>
                    <a:pt x="240" y="0"/>
                  </a:moveTo>
                  <a:lnTo>
                    <a:pt x="0" y="240"/>
                  </a:lnTo>
                  <a:lnTo>
                    <a:pt x="4315" y="1199"/>
                  </a:lnTo>
                  <a:lnTo>
                    <a:pt x="4315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238125" y="1922550"/>
              <a:ext cx="119875" cy="12025"/>
            </a:xfrm>
            <a:custGeom>
              <a:avLst/>
              <a:gdLst/>
              <a:ahLst/>
              <a:cxnLst/>
              <a:rect l="l" t="t" r="r" b="b"/>
              <a:pathLst>
                <a:path w="4795" h="481" extrusionOk="0">
                  <a:moveTo>
                    <a:pt x="4794" y="1"/>
                  </a:moveTo>
                  <a:lnTo>
                    <a:pt x="240" y="241"/>
                  </a:lnTo>
                  <a:lnTo>
                    <a:pt x="0" y="480"/>
                  </a:lnTo>
                  <a:lnTo>
                    <a:pt x="4555" y="24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089125" y="2150300"/>
              <a:ext cx="149850" cy="101900"/>
            </a:xfrm>
            <a:custGeom>
              <a:avLst/>
              <a:gdLst/>
              <a:ahLst/>
              <a:cxnLst/>
              <a:rect l="l" t="t" r="r" b="b"/>
              <a:pathLst>
                <a:path w="5994" h="4076" extrusionOk="0">
                  <a:moveTo>
                    <a:pt x="1" y="0"/>
                  </a:moveTo>
                  <a:lnTo>
                    <a:pt x="1" y="240"/>
                  </a:lnTo>
                  <a:lnTo>
                    <a:pt x="4076" y="2877"/>
                  </a:lnTo>
                  <a:lnTo>
                    <a:pt x="5994" y="4076"/>
                  </a:lnTo>
                  <a:lnTo>
                    <a:pt x="4076" y="26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906725" y="2036425"/>
              <a:ext cx="275700" cy="24000"/>
            </a:xfrm>
            <a:custGeom>
              <a:avLst/>
              <a:gdLst/>
              <a:ahLst/>
              <a:cxnLst/>
              <a:rect l="l" t="t" r="r" b="b"/>
              <a:pathLst>
                <a:path w="11028" h="960" extrusionOk="0">
                  <a:moveTo>
                    <a:pt x="11028" y="1"/>
                  </a:moveTo>
                  <a:lnTo>
                    <a:pt x="5754" y="24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5514" y="480"/>
                  </a:lnTo>
                  <a:lnTo>
                    <a:pt x="10788" y="240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385325" y="2096350"/>
              <a:ext cx="251725" cy="71950"/>
            </a:xfrm>
            <a:custGeom>
              <a:avLst/>
              <a:gdLst/>
              <a:ahLst/>
              <a:cxnLst/>
              <a:rect l="l" t="t" r="r" b="b"/>
              <a:pathLst>
                <a:path w="10069" h="2878" extrusionOk="0">
                  <a:moveTo>
                    <a:pt x="10069" y="1"/>
                  </a:moveTo>
                  <a:lnTo>
                    <a:pt x="5035" y="1199"/>
                  </a:lnTo>
                  <a:lnTo>
                    <a:pt x="0" y="2398"/>
                  </a:lnTo>
                  <a:lnTo>
                    <a:pt x="0" y="2877"/>
                  </a:lnTo>
                  <a:lnTo>
                    <a:pt x="5035" y="1439"/>
                  </a:lnTo>
                  <a:lnTo>
                    <a:pt x="9829" y="241"/>
                  </a:lnTo>
                  <a:lnTo>
                    <a:pt x="1006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2341675" y="2378025"/>
              <a:ext cx="215775" cy="36000"/>
            </a:xfrm>
            <a:custGeom>
              <a:avLst/>
              <a:gdLst/>
              <a:ahLst/>
              <a:cxnLst/>
              <a:rect l="l" t="t" r="r" b="b"/>
              <a:pathLst>
                <a:path w="8631" h="1440" extrusionOk="0">
                  <a:moveTo>
                    <a:pt x="8631" y="1"/>
                  </a:moveTo>
                  <a:lnTo>
                    <a:pt x="4316" y="480"/>
                  </a:lnTo>
                  <a:lnTo>
                    <a:pt x="241" y="1199"/>
                  </a:lnTo>
                  <a:lnTo>
                    <a:pt x="1" y="1439"/>
                  </a:lnTo>
                  <a:lnTo>
                    <a:pt x="4316" y="720"/>
                  </a:lnTo>
                  <a:lnTo>
                    <a:pt x="8391" y="240"/>
                  </a:lnTo>
                  <a:lnTo>
                    <a:pt x="863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2089975" y="2408000"/>
              <a:ext cx="251725" cy="59950"/>
            </a:xfrm>
            <a:custGeom>
              <a:avLst/>
              <a:gdLst/>
              <a:ahLst/>
              <a:cxnLst/>
              <a:rect l="l" t="t" r="r" b="b"/>
              <a:pathLst>
                <a:path w="10069" h="2398" extrusionOk="0">
                  <a:moveTo>
                    <a:pt x="10069" y="0"/>
                  </a:moveTo>
                  <a:lnTo>
                    <a:pt x="5274" y="959"/>
                  </a:lnTo>
                  <a:lnTo>
                    <a:pt x="240" y="2158"/>
                  </a:lnTo>
                  <a:lnTo>
                    <a:pt x="0" y="2398"/>
                  </a:lnTo>
                  <a:lnTo>
                    <a:pt x="5514" y="1199"/>
                  </a:lnTo>
                  <a:lnTo>
                    <a:pt x="982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904200" y="2461925"/>
              <a:ext cx="179800" cy="30000"/>
            </a:xfrm>
            <a:custGeom>
              <a:avLst/>
              <a:gdLst/>
              <a:ahLst/>
              <a:cxnLst/>
              <a:rect l="l" t="t" r="r" b="b"/>
              <a:pathLst>
                <a:path w="7192" h="1200" extrusionOk="0">
                  <a:moveTo>
                    <a:pt x="7192" y="1"/>
                  </a:moveTo>
                  <a:lnTo>
                    <a:pt x="3596" y="720"/>
                  </a:lnTo>
                  <a:lnTo>
                    <a:pt x="0" y="960"/>
                  </a:lnTo>
                  <a:lnTo>
                    <a:pt x="0" y="1199"/>
                  </a:lnTo>
                  <a:lnTo>
                    <a:pt x="3356" y="960"/>
                  </a:lnTo>
                  <a:lnTo>
                    <a:pt x="6952" y="241"/>
                  </a:lnTo>
                  <a:lnTo>
                    <a:pt x="7192" y="241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2887050" y="2408000"/>
              <a:ext cx="131875" cy="35975"/>
            </a:xfrm>
            <a:custGeom>
              <a:avLst/>
              <a:gdLst/>
              <a:ahLst/>
              <a:cxnLst/>
              <a:rect l="l" t="t" r="r" b="b"/>
              <a:pathLst>
                <a:path w="5275" h="1439" extrusionOk="0">
                  <a:moveTo>
                    <a:pt x="240" y="0"/>
                  </a:moveTo>
                  <a:lnTo>
                    <a:pt x="1" y="240"/>
                  </a:lnTo>
                  <a:lnTo>
                    <a:pt x="5275" y="1439"/>
                  </a:lnTo>
                  <a:lnTo>
                    <a:pt x="5275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2737225" y="2384025"/>
              <a:ext cx="149850" cy="30000"/>
            </a:xfrm>
            <a:custGeom>
              <a:avLst/>
              <a:gdLst/>
              <a:ahLst/>
              <a:cxnLst/>
              <a:rect l="l" t="t" r="r" b="b"/>
              <a:pathLst>
                <a:path w="5994" h="1200" extrusionOk="0">
                  <a:moveTo>
                    <a:pt x="240" y="0"/>
                  </a:moveTo>
                  <a:lnTo>
                    <a:pt x="1" y="240"/>
                  </a:lnTo>
                  <a:lnTo>
                    <a:pt x="2877" y="480"/>
                  </a:lnTo>
                  <a:lnTo>
                    <a:pt x="5754" y="1199"/>
                  </a:lnTo>
                  <a:lnTo>
                    <a:pt x="5994" y="959"/>
                  </a:lnTo>
                  <a:lnTo>
                    <a:pt x="3117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854475" y="2156300"/>
              <a:ext cx="263725" cy="23975"/>
            </a:xfrm>
            <a:custGeom>
              <a:avLst/>
              <a:gdLst/>
              <a:ahLst/>
              <a:cxnLst/>
              <a:rect l="l" t="t" r="r" b="b"/>
              <a:pathLst>
                <a:path w="10549" h="959" extrusionOk="0">
                  <a:moveTo>
                    <a:pt x="0" y="0"/>
                  </a:moveTo>
                  <a:lnTo>
                    <a:pt x="10308" y="959"/>
                  </a:lnTo>
                  <a:lnTo>
                    <a:pt x="10548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718400" y="2473925"/>
              <a:ext cx="179825" cy="18000"/>
            </a:xfrm>
            <a:custGeom>
              <a:avLst/>
              <a:gdLst/>
              <a:ahLst/>
              <a:cxnLst/>
              <a:rect l="l" t="t" r="r" b="b"/>
              <a:pathLst>
                <a:path w="7193" h="720" extrusionOk="0">
                  <a:moveTo>
                    <a:pt x="240" y="0"/>
                  </a:moveTo>
                  <a:lnTo>
                    <a:pt x="1" y="240"/>
                  </a:lnTo>
                  <a:lnTo>
                    <a:pt x="3596" y="719"/>
                  </a:lnTo>
                  <a:lnTo>
                    <a:pt x="6953" y="719"/>
                  </a:lnTo>
                  <a:lnTo>
                    <a:pt x="7192" y="480"/>
                  </a:lnTo>
                  <a:lnTo>
                    <a:pt x="3836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2557425" y="2378025"/>
              <a:ext cx="179825" cy="12025"/>
            </a:xfrm>
            <a:custGeom>
              <a:avLst/>
              <a:gdLst/>
              <a:ahLst/>
              <a:cxnLst/>
              <a:rect l="l" t="t" r="r" b="b"/>
              <a:pathLst>
                <a:path w="7193" h="481" extrusionOk="0">
                  <a:moveTo>
                    <a:pt x="241" y="1"/>
                  </a:moveTo>
                  <a:lnTo>
                    <a:pt x="1" y="240"/>
                  </a:lnTo>
                  <a:lnTo>
                    <a:pt x="3836" y="240"/>
                  </a:lnTo>
                  <a:lnTo>
                    <a:pt x="6953" y="480"/>
                  </a:lnTo>
                  <a:lnTo>
                    <a:pt x="7193" y="24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921325" y="2060400"/>
              <a:ext cx="161825" cy="95900"/>
            </a:xfrm>
            <a:custGeom>
              <a:avLst/>
              <a:gdLst/>
              <a:ahLst/>
              <a:cxnLst/>
              <a:rect l="l" t="t" r="r" b="b"/>
              <a:pathLst>
                <a:path w="6473" h="3836" extrusionOk="0">
                  <a:moveTo>
                    <a:pt x="0" y="0"/>
                  </a:moveTo>
                  <a:lnTo>
                    <a:pt x="1679" y="959"/>
                  </a:lnTo>
                  <a:lnTo>
                    <a:pt x="6473" y="3836"/>
                  </a:lnTo>
                  <a:lnTo>
                    <a:pt x="6473" y="3596"/>
                  </a:lnTo>
                  <a:lnTo>
                    <a:pt x="1918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561750" y="1934550"/>
              <a:ext cx="185800" cy="47975"/>
            </a:xfrm>
            <a:custGeom>
              <a:avLst/>
              <a:gdLst/>
              <a:ahLst/>
              <a:cxnLst/>
              <a:rect l="l" t="t" r="r" b="b"/>
              <a:pathLst>
                <a:path w="7432" h="1919" extrusionOk="0">
                  <a:moveTo>
                    <a:pt x="240" y="0"/>
                  </a:moveTo>
                  <a:lnTo>
                    <a:pt x="0" y="240"/>
                  </a:lnTo>
                  <a:lnTo>
                    <a:pt x="3596" y="959"/>
                  </a:lnTo>
                  <a:lnTo>
                    <a:pt x="7431" y="1918"/>
                  </a:lnTo>
                  <a:lnTo>
                    <a:pt x="3836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7118175" y="21742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357975" y="1922550"/>
              <a:ext cx="203800" cy="12025"/>
            </a:xfrm>
            <a:custGeom>
              <a:avLst/>
              <a:gdLst/>
              <a:ahLst/>
              <a:cxnLst/>
              <a:rect l="l" t="t" r="r" b="b"/>
              <a:pathLst>
                <a:path w="8152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4076" y="241"/>
                  </a:lnTo>
                  <a:lnTo>
                    <a:pt x="7911" y="480"/>
                  </a:lnTo>
                  <a:lnTo>
                    <a:pt x="8151" y="241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6045400" y="2072375"/>
              <a:ext cx="269725" cy="30000"/>
            </a:xfrm>
            <a:custGeom>
              <a:avLst/>
              <a:gdLst/>
              <a:ahLst/>
              <a:cxnLst/>
              <a:rect l="l" t="t" r="r" b="b"/>
              <a:pathLst>
                <a:path w="10789" h="1200" extrusionOk="0">
                  <a:moveTo>
                    <a:pt x="240" y="1"/>
                  </a:moveTo>
                  <a:lnTo>
                    <a:pt x="1" y="241"/>
                  </a:lnTo>
                  <a:lnTo>
                    <a:pt x="10549" y="1200"/>
                  </a:lnTo>
                  <a:lnTo>
                    <a:pt x="10788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556600" y="2425975"/>
              <a:ext cx="161825" cy="53950"/>
            </a:xfrm>
            <a:custGeom>
              <a:avLst/>
              <a:gdLst/>
              <a:ahLst/>
              <a:cxnLst/>
              <a:rect l="l" t="t" r="r" b="b"/>
              <a:pathLst>
                <a:path w="6473" h="2158" extrusionOk="0">
                  <a:moveTo>
                    <a:pt x="240" y="1"/>
                  </a:moveTo>
                  <a:lnTo>
                    <a:pt x="0" y="240"/>
                  </a:lnTo>
                  <a:lnTo>
                    <a:pt x="4315" y="1679"/>
                  </a:lnTo>
                  <a:lnTo>
                    <a:pt x="6233" y="2158"/>
                  </a:lnTo>
                  <a:lnTo>
                    <a:pt x="6473" y="2158"/>
                  </a:lnTo>
                  <a:lnTo>
                    <a:pt x="6473" y="1918"/>
                  </a:lnTo>
                  <a:lnTo>
                    <a:pt x="4315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7112175" y="21742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3192700" y="2264175"/>
              <a:ext cx="95925" cy="18000"/>
            </a:xfrm>
            <a:custGeom>
              <a:avLst/>
              <a:gdLst/>
              <a:ahLst/>
              <a:cxnLst/>
              <a:rect l="l" t="t" r="r" b="b"/>
              <a:pathLst>
                <a:path w="3837" h="720" extrusionOk="0">
                  <a:moveTo>
                    <a:pt x="1" y="0"/>
                  </a:moveTo>
                  <a:lnTo>
                    <a:pt x="1" y="240"/>
                  </a:lnTo>
                  <a:lnTo>
                    <a:pt x="3836" y="719"/>
                  </a:lnTo>
                  <a:lnTo>
                    <a:pt x="3836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4427275" y="1988475"/>
              <a:ext cx="263725" cy="47975"/>
            </a:xfrm>
            <a:custGeom>
              <a:avLst/>
              <a:gdLst/>
              <a:ahLst/>
              <a:cxnLst/>
              <a:rect l="l" t="t" r="r" b="b"/>
              <a:pathLst>
                <a:path w="10549" h="1919" extrusionOk="0">
                  <a:moveTo>
                    <a:pt x="10548" y="1"/>
                  </a:moveTo>
                  <a:lnTo>
                    <a:pt x="5274" y="720"/>
                  </a:lnTo>
                  <a:lnTo>
                    <a:pt x="0" y="1679"/>
                  </a:lnTo>
                  <a:lnTo>
                    <a:pt x="0" y="1919"/>
                  </a:lnTo>
                  <a:lnTo>
                    <a:pt x="5035" y="960"/>
                  </a:lnTo>
                  <a:lnTo>
                    <a:pt x="10309" y="241"/>
                  </a:lnTo>
                  <a:lnTo>
                    <a:pt x="1054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827125" y="2234200"/>
              <a:ext cx="137875" cy="6025"/>
            </a:xfrm>
            <a:custGeom>
              <a:avLst/>
              <a:gdLst/>
              <a:ahLst/>
              <a:cxnLst/>
              <a:rect l="l" t="t" r="r" b="b"/>
              <a:pathLst>
                <a:path w="5515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449550" y="2252175"/>
              <a:ext cx="203800" cy="53975"/>
            </a:xfrm>
            <a:custGeom>
              <a:avLst/>
              <a:gdLst/>
              <a:ahLst/>
              <a:cxnLst/>
              <a:rect l="l" t="t" r="r" b="b"/>
              <a:pathLst>
                <a:path w="8152" h="2159" extrusionOk="0">
                  <a:moveTo>
                    <a:pt x="8151" y="1"/>
                  </a:moveTo>
                  <a:lnTo>
                    <a:pt x="4316" y="720"/>
                  </a:lnTo>
                  <a:lnTo>
                    <a:pt x="480" y="1679"/>
                  </a:lnTo>
                  <a:lnTo>
                    <a:pt x="1" y="2158"/>
                  </a:lnTo>
                  <a:lnTo>
                    <a:pt x="3836" y="1199"/>
                  </a:lnTo>
                  <a:lnTo>
                    <a:pt x="7912" y="240"/>
                  </a:lnTo>
                  <a:lnTo>
                    <a:pt x="815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209825" y="2300125"/>
              <a:ext cx="239750" cy="77925"/>
            </a:xfrm>
            <a:custGeom>
              <a:avLst/>
              <a:gdLst/>
              <a:ahLst/>
              <a:cxnLst/>
              <a:rect l="l" t="t" r="r" b="b"/>
              <a:pathLst>
                <a:path w="9590" h="3117" extrusionOk="0">
                  <a:moveTo>
                    <a:pt x="9590" y="0"/>
                  </a:moveTo>
                  <a:lnTo>
                    <a:pt x="6713" y="959"/>
                  </a:lnTo>
                  <a:lnTo>
                    <a:pt x="960" y="2637"/>
                  </a:lnTo>
                  <a:lnTo>
                    <a:pt x="1" y="3117"/>
                  </a:lnTo>
                  <a:lnTo>
                    <a:pt x="1" y="3117"/>
                  </a:lnTo>
                  <a:lnTo>
                    <a:pt x="6713" y="1199"/>
                  </a:lnTo>
                  <a:lnTo>
                    <a:pt x="8871" y="480"/>
                  </a:lnTo>
                  <a:lnTo>
                    <a:pt x="959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659325" y="2234200"/>
              <a:ext cx="161825" cy="24000"/>
            </a:xfrm>
            <a:custGeom>
              <a:avLst/>
              <a:gdLst/>
              <a:ahLst/>
              <a:cxnLst/>
              <a:rect l="l" t="t" r="r" b="b"/>
              <a:pathLst>
                <a:path w="6473" h="960" extrusionOk="0">
                  <a:moveTo>
                    <a:pt x="6473" y="0"/>
                  </a:moveTo>
                  <a:lnTo>
                    <a:pt x="3596" y="240"/>
                  </a:lnTo>
                  <a:lnTo>
                    <a:pt x="480" y="72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480" y="959"/>
                  </a:lnTo>
                  <a:lnTo>
                    <a:pt x="3356" y="480"/>
                  </a:lnTo>
                  <a:lnTo>
                    <a:pt x="647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3084825" y="2246175"/>
              <a:ext cx="101900" cy="24000"/>
            </a:xfrm>
            <a:custGeom>
              <a:avLst/>
              <a:gdLst/>
              <a:ahLst/>
              <a:cxnLst/>
              <a:rect l="l" t="t" r="r" b="b"/>
              <a:pathLst>
                <a:path w="4076" h="960" extrusionOk="0">
                  <a:moveTo>
                    <a:pt x="1" y="1"/>
                  </a:moveTo>
                  <a:lnTo>
                    <a:pt x="1" y="241"/>
                  </a:lnTo>
                  <a:lnTo>
                    <a:pt x="4076" y="960"/>
                  </a:lnTo>
                  <a:lnTo>
                    <a:pt x="4076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18050" y="2372050"/>
              <a:ext cx="185825" cy="35975"/>
            </a:xfrm>
            <a:custGeom>
              <a:avLst/>
              <a:gdLst/>
              <a:ahLst/>
              <a:cxnLst/>
              <a:rect l="l" t="t" r="r" b="b"/>
              <a:pathLst>
                <a:path w="7433" h="1439" extrusionOk="0">
                  <a:moveTo>
                    <a:pt x="7432" y="0"/>
                  </a:moveTo>
                  <a:lnTo>
                    <a:pt x="4076" y="719"/>
                  </a:lnTo>
                  <a:lnTo>
                    <a:pt x="480" y="1199"/>
                  </a:lnTo>
                  <a:lnTo>
                    <a:pt x="1" y="1438"/>
                  </a:lnTo>
                  <a:lnTo>
                    <a:pt x="3357" y="959"/>
                  </a:lnTo>
                  <a:lnTo>
                    <a:pt x="6713" y="479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3390475" y="2276150"/>
              <a:ext cx="101900" cy="6025"/>
            </a:xfrm>
            <a:custGeom>
              <a:avLst/>
              <a:gdLst/>
              <a:ahLst/>
              <a:cxnLst/>
              <a:rect l="l" t="t" r="r" b="b"/>
              <a:pathLst>
                <a:path w="4076" h="241" extrusionOk="0">
                  <a:moveTo>
                    <a:pt x="0" y="0"/>
                  </a:moveTo>
                  <a:lnTo>
                    <a:pt x="0" y="240"/>
                  </a:lnTo>
                  <a:lnTo>
                    <a:pt x="4076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4690975" y="1958525"/>
              <a:ext cx="287700" cy="35975"/>
            </a:xfrm>
            <a:custGeom>
              <a:avLst/>
              <a:gdLst/>
              <a:ahLst/>
              <a:cxnLst/>
              <a:rect l="l" t="t" r="r" b="b"/>
              <a:pathLst>
                <a:path w="11508" h="1439" extrusionOk="0">
                  <a:moveTo>
                    <a:pt x="11507" y="0"/>
                  </a:moveTo>
                  <a:lnTo>
                    <a:pt x="5754" y="480"/>
                  </a:lnTo>
                  <a:lnTo>
                    <a:pt x="240" y="1199"/>
                  </a:lnTo>
                  <a:lnTo>
                    <a:pt x="0" y="1439"/>
                  </a:lnTo>
                  <a:lnTo>
                    <a:pt x="5754" y="719"/>
                  </a:lnTo>
                  <a:lnTo>
                    <a:pt x="11267" y="480"/>
                  </a:lnTo>
                  <a:lnTo>
                    <a:pt x="1150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3498350" y="2258175"/>
              <a:ext cx="119875" cy="24000"/>
            </a:xfrm>
            <a:custGeom>
              <a:avLst/>
              <a:gdLst/>
              <a:ahLst/>
              <a:cxnLst/>
              <a:rect l="l" t="t" r="r" b="b"/>
              <a:pathLst>
                <a:path w="4795" h="960" extrusionOk="0">
                  <a:moveTo>
                    <a:pt x="4795" y="0"/>
                  </a:moveTo>
                  <a:lnTo>
                    <a:pt x="0" y="719"/>
                  </a:lnTo>
                  <a:lnTo>
                    <a:pt x="0" y="959"/>
                  </a:lnTo>
                  <a:lnTo>
                    <a:pt x="4555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4175575" y="2030425"/>
              <a:ext cx="245725" cy="71950"/>
            </a:xfrm>
            <a:custGeom>
              <a:avLst/>
              <a:gdLst/>
              <a:ahLst/>
              <a:cxnLst/>
              <a:rect l="l" t="t" r="r" b="b"/>
              <a:pathLst>
                <a:path w="9829" h="2878" extrusionOk="0">
                  <a:moveTo>
                    <a:pt x="9829" y="1"/>
                  </a:moveTo>
                  <a:lnTo>
                    <a:pt x="4795" y="1199"/>
                  </a:lnTo>
                  <a:lnTo>
                    <a:pt x="0" y="2638"/>
                  </a:lnTo>
                  <a:lnTo>
                    <a:pt x="0" y="2878"/>
                  </a:lnTo>
                  <a:lnTo>
                    <a:pt x="4795" y="1439"/>
                  </a:lnTo>
                  <a:lnTo>
                    <a:pt x="9829" y="241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3941825" y="2096350"/>
              <a:ext cx="227775" cy="77950"/>
            </a:xfrm>
            <a:custGeom>
              <a:avLst/>
              <a:gdLst/>
              <a:ahLst/>
              <a:cxnLst/>
              <a:rect l="l" t="t" r="r" b="b"/>
              <a:pathLst>
                <a:path w="9111" h="3118" extrusionOk="0">
                  <a:moveTo>
                    <a:pt x="9110" y="1"/>
                  </a:moveTo>
                  <a:lnTo>
                    <a:pt x="2398" y="2158"/>
                  </a:lnTo>
                  <a:lnTo>
                    <a:pt x="1" y="2877"/>
                  </a:lnTo>
                  <a:lnTo>
                    <a:pt x="1" y="3117"/>
                  </a:lnTo>
                  <a:lnTo>
                    <a:pt x="2398" y="2398"/>
                  </a:lnTo>
                  <a:lnTo>
                    <a:pt x="9110" y="241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3618200" y="2222200"/>
              <a:ext cx="143875" cy="41975"/>
            </a:xfrm>
            <a:custGeom>
              <a:avLst/>
              <a:gdLst/>
              <a:ahLst/>
              <a:cxnLst/>
              <a:rect l="l" t="t" r="r" b="b"/>
              <a:pathLst>
                <a:path w="5755" h="1679" extrusionOk="0">
                  <a:moveTo>
                    <a:pt x="5754" y="1"/>
                  </a:moveTo>
                  <a:lnTo>
                    <a:pt x="241" y="1439"/>
                  </a:lnTo>
                  <a:lnTo>
                    <a:pt x="1" y="1679"/>
                  </a:lnTo>
                  <a:lnTo>
                    <a:pt x="5754" y="241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3294575" y="2276150"/>
              <a:ext cx="89925" cy="6025"/>
            </a:xfrm>
            <a:custGeom>
              <a:avLst/>
              <a:gdLst/>
              <a:ahLst/>
              <a:cxnLst/>
              <a:rect l="l" t="t" r="r" b="b"/>
              <a:pathLst>
                <a:path w="3597" h="241" extrusionOk="0">
                  <a:moveTo>
                    <a:pt x="1" y="0"/>
                  </a:moveTo>
                  <a:lnTo>
                    <a:pt x="1" y="240"/>
                  </a:lnTo>
                  <a:lnTo>
                    <a:pt x="3597" y="240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3768025" y="2168275"/>
              <a:ext cx="167850" cy="59950"/>
            </a:xfrm>
            <a:custGeom>
              <a:avLst/>
              <a:gdLst/>
              <a:ahLst/>
              <a:cxnLst/>
              <a:rect l="l" t="t" r="r" b="b"/>
              <a:pathLst>
                <a:path w="6714" h="2398" extrusionOk="0">
                  <a:moveTo>
                    <a:pt x="6713" y="0"/>
                  </a:moveTo>
                  <a:lnTo>
                    <a:pt x="1" y="2158"/>
                  </a:lnTo>
                  <a:lnTo>
                    <a:pt x="1" y="2398"/>
                  </a:lnTo>
                  <a:lnTo>
                    <a:pt x="6713" y="48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970950" y="2234200"/>
              <a:ext cx="107900" cy="18000"/>
            </a:xfrm>
            <a:custGeom>
              <a:avLst/>
              <a:gdLst/>
              <a:ahLst/>
              <a:cxnLst/>
              <a:rect l="l" t="t" r="r" b="b"/>
              <a:pathLst>
                <a:path w="4316" h="720" extrusionOk="0">
                  <a:moveTo>
                    <a:pt x="1" y="0"/>
                  </a:moveTo>
                  <a:lnTo>
                    <a:pt x="1" y="240"/>
                  </a:lnTo>
                  <a:lnTo>
                    <a:pt x="4316" y="720"/>
                  </a:lnTo>
                  <a:lnTo>
                    <a:pt x="4316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5266300" y="1946525"/>
              <a:ext cx="293700" cy="6025"/>
            </a:xfrm>
            <a:custGeom>
              <a:avLst/>
              <a:gdLst/>
              <a:ahLst/>
              <a:cxnLst/>
              <a:rect l="l" t="t" r="r" b="b"/>
              <a:pathLst>
                <a:path w="11748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11507" y="240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471850" y="1802700"/>
              <a:ext cx="215775" cy="24000"/>
            </a:xfrm>
            <a:custGeom>
              <a:avLst/>
              <a:gdLst/>
              <a:ahLst/>
              <a:cxnLst/>
              <a:rect l="l" t="t" r="r" b="b"/>
              <a:pathLst>
                <a:path w="8631" h="960" extrusionOk="0">
                  <a:moveTo>
                    <a:pt x="480" y="0"/>
                  </a:moveTo>
                  <a:lnTo>
                    <a:pt x="0" y="480"/>
                  </a:lnTo>
                  <a:lnTo>
                    <a:pt x="4075" y="480"/>
                  </a:lnTo>
                  <a:lnTo>
                    <a:pt x="8151" y="959"/>
                  </a:lnTo>
                  <a:lnTo>
                    <a:pt x="8630" y="720"/>
                  </a:lnTo>
                  <a:lnTo>
                    <a:pt x="5993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87600" y="1820675"/>
              <a:ext cx="191800" cy="53975"/>
            </a:xfrm>
            <a:custGeom>
              <a:avLst/>
              <a:gdLst/>
              <a:ahLst/>
              <a:cxnLst/>
              <a:rect l="l" t="t" r="r" b="b"/>
              <a:pathLst>
                <a:path w="7672" h="2159" extrusionOk="0">
                  <a:moveTo>
                    <a:pt x="240" y="1"/>
                  </a:moveTo>
                  <a:lnTo>
                    <a:pt x="0" y="240"/>
                  </a:lnTo>
                  <a:lnTo>
                    <a:pt x="3596" y="959"/>
                  </a:lnTo>
                  <a:lnTo>
                    <a:pt x="7432" y="2158"/>
                  </a:lnTo>
                  <a:lnTo>
                    <a:pt x="7671" y="2158"/>
                  </a:lnTo>
                  <a:lnTo>
                    <a:pt x="4076" y="95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5565950" y="1946525"/>
              <a:ext cx="269725" cy="12025"/>
            </a:xfrm>
            <a:custGeom>
              <a:avLst/>
              <a:gdLst/>
              <a:ahLst/>
              <a:cxnLst/>
              <a:rect l="l" t="t" r="r" b="b"/>
              <a:pathLst>
                <a:path w="10789" h="481" extrusionOk="0">
                  <a:moveTo>
                    <a:pt x="241" y="1"/>
                  </a:moveTo>
                  <a:lnTo>
                    <a:pt x="1" y="240"/>
                  </a:lnTo>
                  <a:lnTo>
                    <a:pt x="10549" y="480"/>
                  </a:lnTo>
                  <a:lnTo>
                    <a:pt x="10788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1053175" y="1958525"/>
              <a:ext cx="155850" cy="95900"/>
            </a:xfrm>
            <a:custGeom>
              <a:avLst/>
              <a:gdLst/>
              <a:ahLst/>
              <a:cxnLst/>
              <a:rect l="l" t="t" r="r" b="b"/>
              <a:pathLst>
                <a:path w="6234" h="3836" extrusionOk="0">
                  <a:moveTo>
                    <a:pt x="0" y="0"/>
                  </a:moveTo>
                  <a:lnTo>
                    <a:pt x="1678" y="959"/>
                  </a:lnTo>
                  <a:lnTo>
                    <a:pt x="5993" y="3836"/>
                  </a:lnTo>
                  <a:lnTo>
                    <a:pt x="6233" y="3836"/>
                  </a:lnTo>
                  <a:lnTo>
                    <a:pt x="1678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5841650" y="1958525"/>
              <a:ext cx="329625" cy="18000"/>
            </a:xfrm>
            <a:custGeom>
              <a:avLst/>
              <a:gdLst/>
              <a:ahLst/>
              <a:cxnLst/>
              <a:rect l="l" t="t" r="r" b="b"/>
              <a:pathLst>
                <a:path w="13185" h="720" extrusionOk="0">
                  <a:moveTo>
                    <a:pt x="240" y="0"/>
                  </a:moveTo>
                  <a:lnTo>
                    <a:pt x="0" y="240"/>
                  </a:lnTo>
                  <a:lnTo>
                    <a:pt x="12945" y="719"/>
                  </a:lnTo>
                  <a:lnTo>
                    <a:pt x="13185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6746600" y="1988475"/>
              <a:ext cx="269700" cy="12025"/>
            </a:xfrm>
            <a:custGeom>
              <a:avLst/>
              <a:gdLst/>
              <a:ahLst/>
              <a:cxnLst/>
              <a:rect l="l" t="t" r="r" b="b"/>
              <a:pathLst>
                <a:path w="10788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10548" y="480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6171250" y="1970500"/>
              <a:ext cx="281700" cy="18000"/>
            </a:xfrm>
            <a:custGeom>
              <a:avLst/>
              <a:gdLst/>
              <a:ahLst/>
              <a:cxnLst/>
              <a:rect l="l" t="t" r="r" b="b"/>
              <a:pathLst>
                <a:path w="11268" h="720" extrusionOk="0">
                  <a:moveTo>
                    <a:pt x="241" y="1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11028" y="720"/>
                  </a:lnTo>
                  <a:lnTo>
                    <a:pt x="11268" y="48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6452925" y="1982500"/>
              <a:ext cx="293700" cy="12000"/>
            </a:xfrm>
            <a:custGeom>
              <a:avLst/>
              <a:gdLst/>
              <a:ahLst/>
              <a:cxnLst/>
              <a:rect l="l" t="t" r="r" b="b"/>
              <a:pathLst>
                <a:path w="11748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1508" y="480"/>
                  </a:lnTo>
                  <a:lnTo>
                    <a:pt x="11747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1358825" y="2162275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0" y="1"/>
                  </a:moveTo>
                  <a:lnTo>
                    <a:pt x="5754" y="3836"/>
                  </a:lnTo>
                  <a:lnTo>
                    <a:pt x="5993" y="383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1508650" y="2264175"/>
              <a:ext cx="155850" cy="77925"/>
            </a:xfrm>
            <a:custGeom>
              <a:avLst/>
              <a:gdLst/>
              <a:ahLst/>
              <a:cxnLst/>
              <a:rect l="l" t="t" r="r" b="b"/>
              <a:pathLst>
                <a:path w="6234" h="3117" extrusionOk="0">
                  <a:moveTo>
                    <a:pt x="0" y="0"/>
                  </a:moveTo>
                  <a:lnTo>
                    <a:pt x="2877" y="1678"/>
                  </a:lnTo>
                  <a:lnTo>
                    <a:pt x="5993" y="3116"/>
                  </a:lnTo>
                  <a:lnTo>
                    <a:pt x="6233" y="3116"/>
                  </a:lnTo>
                  <a:lnTo>
                    <a:pt x="3117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1664475" y="2342075"/>
              <a:ext cx="161825" cy="53950"/>
            </a:xfrm>
            <a:custGeom>
              <a:avLst/>
              <a:gdLst/>
              <a:ahLst/>
              <a:cxnLst/>
              <a:rect l="l" t="t" r="r" b="b"/>
              <a:pathLst>
                <a:path w="6473" h="2158" extrusionOk="0">
                  <a:moveTo>
                    <a:pt x="240" y="0"/>
                  </a:moveTo>
                  <a:lnTo>
                    <a:pt x="0" y="240"/>
                  </a:lnTo>
                  <a:lnTo>
                    <a:pt x="2158" y="959"/>
                  </a:lnTo>
                  <a:lnTo>
                    <a:pt x="4075" y="1678"/>
                  </a:lnTo>
                  <a:lnTo>
                    <a:pt x="6233" y="2158"/>
                  </a:lnTo>
                  <a:lnTo>
                    <a:pt x="6473" y="1918"/>
                  </a:lnTo>
                  <a:lnTo>
                    <a:pt x="4075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879375" y="1874625"/>
              <a:ext cx="173825" cy="83925"/>
            </a:xfrm>
            <a:custGeom>
              <a:avLst/>
              <a:gdLst/>
              <a:ahLst/>
              <a:cxnLst/>
              <a:rect l="l" t="t" r="r" b="b"/>
              <a:pathLst>
                <a:path w="6953" h="3357" extrusionOk="0">
                  <a:moveTo>
                    <a:pt x="240" y="0"/>
                  </a:moveTo>
                  <a:lnTo>
                    <a:pt x="0" y="240"/>
                  </a:lnTo>
                  <a:lnTo>
                    <a:pt x="3357" y="1678"/>
                  </a:lnTo>
                  <a:lnTo>
                    <a:pt x="6713" y="3356"/>
                  </a:lnTo>
                  <a:lnTo>
                    <a:pt x="6952" y="3116"/>
                  </a:lnTo>
                  <a:lnTo>
                    <a:pt x="3596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1209000" y="2054400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240" y="1"/>
                  </a:moveTo>
                  <a:lnTo>
                    <a:pt x="0" y="240"/>
                  </a:lnTo>
                  <a:lnTo>
                    <a:pt x="3836" y="2877"/>
                  </a:lnTo>
                  <a:lnTo>
                    <a:pt x="5754" y="4316"/>
                  </a:lnTo>
                  <a:lnTo>
                    <a:pt x="5993" y="4076"/>
                  </a:lnTo>
                  <a:lnTo>
                    <a:pt x="4075" y="263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56100" y="1808700"/>
              <a:ext cx="215775" cy="29975"/>
            </a:xfrm>
            <a:custGeom>
              <a:avLst/>
              <a:gdLst/>
              <a:ahLst/>
              <a:cxnLst/>
              <a:rect l="l" t="t" r="r" b="b"/>
              <a:pathLst>
                <a:path w="8631" h="1199" extrusionOk="0">
                  <a:moveTo>
                    <a:pt x="8630" y="0"/>
                  </a:moveTo>
                  <a:lnTo>
                    <a:pt x="4315" y="24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4075" y="480"/>
                  </a:lnTo>
                  <a:lnTo>
                    <a:pt x="8390" y="240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1826275" y="2396000"/>
              <a:ext cx="185825" cy="18025"/>
            </a:xfrm>
            <a:custGeom>
              <a:avLst/>
              <a:gdLst/>
              <a:ahLst/>
              <a:cxnLst/>
              <a:rect l="l" t="t" r="r" b="b"/>
              <a:pathLst>
                <a:path w="7433" h="721" extrusionOk="0">
                  <a:moveTo>
                    <a:pt x="1" y="1"/>
                  </a:moveTo>
                  <a:lnTo>
                    <a:pt x="2638" y="480"/>
                  </a:lnTo>
                  <a:lnTo>
                    <a:pt x="5275" y="720"/>
                  </a:lnTo>
                  <a:lnTo>
                    <a:pt x="6953" y="480"/>
                  </a:lnTo>
                  <a:lnTo>
                    <a:pt x="7432" y="241"/>
                  </a:lnTo>
                  <a:lnTo>
                    <a:pt x="4076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4984625" y="1946525"/>
              <a:ext cx="281700" cy="18000"/>
            </a:xfrm>
            <a:custGeom>
              <a:avLst/>
              <a:gdLst/>
              <a:ahLst/>
              <a:cxnLst/>
              <a:rect l="l" t="t" r="r" b="b"/>
              <a:pathLst>
                <a:path w="11268" h="720" extrusionOk="0">
                  <a:moveTo>
                    <a:pt x="11268" y="1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11028" y="240"/>
                  </a:lnTo>
                  <a:lnTo>
                    <a:pt x="112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7016275" y="1982500"/>
              <a:ext cx="251750" cy="12000"/>
            </a:xfrm>
            <a:custGeom>
              <a:avLst/>
              <a:gdLst/>
              <a:ahLst/>
              <a:cxnLst/>
              <a:rect l="l" t="t" r="r" b="b"/>
              <a:pathLst>
                <a:path w="10070" h="480" extrusionOk="0">
                  <a:moveTo>
                    <a:pt x="10069" y="0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1006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7268000" y="1988475"/>
              <a:ext cx="6000" cy="25"/>
            </a:xfrm>
            <a:custGeom>
              <a:avLst/>
              <a:gdLst/>
              <a:ahLst/>
              <a:cxnLst/>
              <a:rect l="l" t="t" r="r" b="b"/>
              <a:pathLst>
                <a:path w="240" h="1" extrusionOk="0">
                  <a:moveTo>
                    <a:pt x="0" y="1"/>
                  </a:move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5937525" y="1850650"/>
              <a:ext cx="329650" cy="12000"/>
            </a:xfrm>
            <a:custGeom>
              <a:avLst/>
              <a:gdLst/>
              <a:ahLst/>
              <a:cxnLst/>
              <a:rect l="l" t="t" r="r" b="b"/>
              <a:pathLst>
                <a:path w="13186" h="480" extrusionOk="0">
                  <a:moveTo>
                    <a:pt x="13186" y="0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12946" y="240"/>
                  </a:lnTo>
                  <a:lnTo>
                    <a:pt x="1318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3246650" y="2072375"/>
              <a:ext cx="83925" cy="6025"/>
            </a:xfrm>
            <a:custGeom>
              <a:avLst/>
              <a:gdLst/>
              <a:ahLst/>
              <a:cxnLst/>
              <a:rect l="l" t="t" r="r" b="b"/>
              <a:pathLst>
                <a:path w="3357" h="241" extrusionOk="0">
                  <a:moveTo>
                    <a:pt x="0" y="1"/>
                  </a:moveTo>
                  <a:lnTo>
                    <a:pt x="0" y="241"/>
                  </a:lnTo>
                  <a:lnTo>
                    <a:pt x="3356" y="241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3336525" y="2066400"/>
              <a:ext cx="83925" cy="12000"/>
            </a:xfrm>
            <a:custGeom>
              <a:avLst/>
              <a:gdLst/>
              <a:ahLst/>
              <a:cxnLst/>
              <a:rect l="l" t="t" r="r" b="b"/>
              <a:pathLst>
                <a:path w="3357" h="480" extrusionOk="0">
                  <a:moveTo>
                    <a:pt x="3357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335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3528325" y="2042425"/>
              <a:ext cx="107900" cy="24000"/>
            </a:xfrm>
            <a:custGeom>
              <a:avLst/>
              <a:gdLst/>
              <a:ahLst/>
              <a:cxnLst/>
              <a:rect l="l" t="t" r="r" b="b"/>
              <a:pathLst>
                <a:path w="4316" h="960" extrusionOk="0">
                  <a:moveTo>
                    <a:pt x="4315" y="0"/>
                  </a:moveTo>
                  <a:lnTo>
                    <a:pt x="0" y="719"/>
                  </a:lnTo>
                  <a:lnTo>
                    <a:pt x="0" y="959"/>
                  </a:lnTo>
                  <a:lnTo>
                    <a:pt x="4315" y="240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3426425" y="2060400"/>
              <a:ext cx="95925" cy="12000"/>
            </a:xfrm>
            <a:custGeom>
              <a:avLst/>
              <a:gdLst/>
              <a:ahLst/>
              <a:cxnLst/>
              <a:rect l="l" t="t" r="r" b="b"/>
              <a:pathLst>
                <a:path w="3837" h="480" extrusionOk="0">
                  <a:moveTo>
                    <a:pt x="3836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3836" y="240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560800" y="1820675"/>
              <a:ext cx="287700" cy="24000"/>
            </a:xfrm>
            <a:custGeom>
              <a:avLst/>
              <a:gdLst/>
              <a:ahLst/>
              <a:cxnLst/>
              <a:rect l="l" t="t" r="r" b="b"/>
              <a:pathLst>
                <a:path w="11508" h="960" extrusionOk="0">
                  <a:moveTo>
                    <a:pt x="11508" y="1"/>
                  </a:moveTo>
                  <a:lnTo>
                    <a:pt x="241" y="720"/>
                  </a:lnTo>
                  <a:lnTo>
                    <a:pt x="1" y="959"/>
                  </a:lnTo>
                  <a:lnTo>
                    <a:pt x="11508" y="240"/>
                  </a:lnTo>
                  <a:lnTo>
                    <a:pt x="115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3144750" y="2072375"/>
              <a:ext cx="95925" cy="12025"/>
            </a:xfrm>
            <a:custGeom>
              <a:avLst/>
              <a:gdLst/>
              <a:ahLst/>
              <a:cxnLst/>
              <a:rect l="l" t="t" r="r" b="b"/>
              <a:pathLst>
                <a:path w="3837" h="481" extrusionOk="0">
                  <a:moveTo>
                    <a:pt x="3836" y="1"/>
                  </a:moveTo>
                  <a:lnTo>
                    <a:pt x="240" y="241"/>
                  </a:lnTo>
                  <a:lnTo>
                    <a:pt x="1" y="480"/>
                  </a:lnTo>
                  <a:lnTo>
                    <a:pt x="3836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849400" y="1736775"/>
              <a:ext cx="185825" cy="59950"/>
            </a:xfrm>
            <a:custGeom>
              <a:avLst/>
              <a:gdLst/>
              <a:ahLst/>
              <a:cxnLst/>
              <a:rect l="l" t="t" r="r" b="b"/>
              <a:pathLst>
                <a:path w="7433" h="2398" extrusionOk="0">
                  <a:moveTo>
                    <a:pt x="1" y="0"/>
                  </a:moveTo>
                  <a:lnTo>
                    <a:pt x="3597" y="959"/>
                  </a:lnTo>
                  <a:lnTo>
                    <a:pt x="7192" y="2398"/>
                  </a:lnTo>
                  <a:lnTo>
                    <a:pt x="7432" y="2158"/>
                  </a:lnTo>
                  <a:lnTo>
                    <a:pt x="3836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1358825" y="1988475"/>
              <a:ext cx="143850" cy="107900"/>
            </a:xfrm>
            <a:custGeom>
              <a:avLst/>
              <a:gdLst/>
              <a:ahLst/>
              <a:cxnLst/>
              <a:rect l="l" t="t" r="r" b="b"/>
              <a:pathLst>
                <a:path w="5754" h="4316" extrusionOk="0">
                  <a:moveTo>
                    <a:pt x="0" y="1"/>
                  </a:moveTo>
                  <a:lnTo>
                    <a:pt x="3356" y="2638"/>
                  </a:lnTo>
                  <a:lnTo>
                    <a:pt x="5514" y="4316"/>
                  </a:lnTo>
                  <a:lnTo>
                    <a:pt x="5754" y="4076"/>
                  </a:lnTo>
                  <a:lnTo>
                    <a:pt x="3596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854475" y="1790700"/>
              <a:ext cx="257725" cy="36000"/>
            </a:xfrm>
            <a:custGeom>
              <a:avLst/>
              <a:gdLst/>
              <a:ahLst/>
              <a:cxnLst/>
              <a:rect l="l" t="t" r="r" b="b"/>
              <a:pathLst>
                <a:path w="10309" h="1440" extrusionOk="0">
                  <a:moveTo>
                    <a:pt x="10308" y="1"/>
                  </a:moveTo>
                  <a:lnTo>
                    <a:pt x="0" y="1200"/>
                  </a:lnTo>
                  <a:lnTo>
                    <a:pt x="0" y="1439"/>
                  </a:lnTo>
                  <a:lnTo>
                    <a:pt x="10308" y="241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4732925" y="1868625"/>
              <a:ext cx="299675" cy="24000"/>
            </a:xfrm>
            <a:custGeom>
              <a:avLst/>
              <a:gdLst/>
              <a:ahLst/>
              <a:cxnLst/>
              <a:rect l="l" t="t" r="r" b="b"/>
              <a:pathLst>
                <a:path w="11987" h="960" extrusionOk="0">
                  <a:moveTo>
                    <a:pt x="11987" y="0"/>
                  </a:moveTo>
                  <a:lnTo>
                    <a:pt x="240" y="720"/>
                  </a:lnTo>
                  <a:lnTo>
                    <a:pt x="0" y="959"/>
                  </a:lnTo>
                  <a:lnTo>
                    <a:pt x="11747" y="240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642175" y="2024450"/>
              <a:ext cx="143875" cy="23975"/>
            </a:xfrm>
            <a:custGeom>
              <a:avLst/>
              <a:gdLst/>
              <a:ahLst/>
              <a:cxnLst/>
              <a:rect l="l" t="t" r="r" b="b"/>
              <a:pathLst>
                <a:path w="5755" h="959" extrusionOk="0">
                  <a:moveTo>
                    <a:pt x="5754" y="0"/>
                  </a:moveTo>
                  <a:lnTo>
                    <a:pt x="1" y="719"/>
                  </a:lnTo>
                  <a:lnTo>
                    <a:pt x="1" y="959"/>
                  </a:lnTo>
                  <a:lnTo>
                    <a:pt x="575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4205525" y="1916575"/>
              <a:ext cx="245750" cy="41975"/>
            </a:xfrm>
            <a:custGeom>
              <a:avLst/>
              <a:gdLst/>
              <a:ahLst/>
              <a:cxnLst/>
              <a:rect l="l" t="t" r="r" b="b"/>
              <a:pathLst>
                <a:path w="9830" h="1679" extrusionOk="0">
                  <a:moveTo>
                    <a:pt x="9829" y="0"/>
                  </a:moveTo>
                  <a:lnTo>
                    <a:pt x="240" y="1199"/>
                  </a:lnTo>
                  <a:lnTo>
                    <a:pt x="1" y="1678"/>
                  </a:lnTo>
                  <a:lnTo>
                    <a:pt x="982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5032575" y="1862625"/>
              <a:ext cx="293675" cy="12025"/>
            </a:xfrm>
            <a:custGeom>
              <a:avLst/>
              <a:gdLst/>
              <a:ahLst/>
              <a:cxnLst/>
              <a:rect l="l" t="t" r="r" b="b"/>
              <a:pathLst>
                <a:path w="11747" h="481" extrusionOk="0">
                  <a:moveTo>
                    <a:pt x="11747" y="1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1" y="480"/>
                  </a:lnTo>
                  <a:lnTo>
                    <a:pt x="11747" y="240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267150" y="1838650"/>
              <a:ext cx="287700" cy="18000"/>
            </a:xfrm>
            <a:custGeom>
              <a:avLst/>
              <a:gdLst/>
              <a:ahLst/>
              <a:cxnLst/>
              <a:rect l="l" t="t" r="r" b="b"/>
              <a:pathLst>
                <a:path w="11508" h="720" extrusionOk="0">
                  <a:moveTo>
                    <a:pt x="11507" y="1"/>
                  </a:moveTo>
                  <a:lnTo>
                    <a:pt x="240" y="480"/>
                  </a:lnTo>
                  <a:lnTo>
                    <a:pt x="1" y="720"/>
                  </a:lnTo>
                  <a:lnTo>
                    <a:pt x="11507" y="240"/>
                  </a:lnTo>
                  <a:lnTo>
                    <a:pt x="1150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3792000" y="1994475"/>
              <a:ext cx="173825" cy="35975"/>
            </a:xfrm>
            <a:custGeom>
              <a:avLst/>
              <a:gdLst/>
              <a:ahLst/>
              <a:cxnLst/>
              <a:rect l="l" t="t" r="r" b="b"/>
              <a:pathLst>
                <a:path w="6953" h="1439" extrusionOk="0">
                  <a:moveTo>
                    <a:pt x="6953" y="1"/>
                  </a:moveTo>
                  <a:lnTo>
                    <a:pt x="1" y="1199"/>
                  </a:lnTo>
                  <a:lnTo>
                    <a:pt x="1" y="1439"/>
                  </a:lnTo>
                  <a:lnTo>
                    <a:pt x="6953" y="240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393925" y="1712800"/>
              <a:ext cx="233775" cy="30000"/>
            </a:xfrm>
            <a:custGeom>
              <a:avLst/>
              <a:gdLst/>
              <a:ahLst/>
              <a:cxnLst/>
              <a:rect l="l" t="t" r="r" b="b"/>
              <a:pathLst>
                <a:path w="9351" h="1200" extrusionOk="0">
                  <a:moveTo>
                    <a:pt x="9350" y="1"/>
                  </a:moveTo>
                  <a:lnTo>
                    <a:pt x="5035" y="240"/>
                  </a:lnTo>
                  <a:lnTo>
                    <a:pt x="480" y="959"/>
                  </a:lnTo>
                  <a:lnTo>
                    <a:pt x="1" y="1199"/>
                  </a:lnTo>
                  <a:lnTo>
                    <a:pt x="4556" y="480"/>
                  </a:lnTo>
                  <a:lnTo>
                    <a:pt x="9110" y="240"/>
                  </a:lnTo>
                  <a:lnTo>
                    <a:pt x="935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5643875" y="1856625"/>
              <a:ext cx="293675" cy="6025"/>
            </a:xfrm>
            <a:custGeom>
              <a:avLst/>
              <a:gdLst/>
              <a:ahLst/>
              <a:cxnLst/>
              <a:rect l="l" t="t" r="r" b="b"/>
              <a:pathLst>
                <a:path w="11747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11507" y="241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3971800" y="1952525"/>
              <a:ext cx="227750" cy="41975"/>
            </a:xfrm>
            <a:custGeom>
              <a:avLst/>
              <a:gdLst/>
              <a:ahLst/>
              <a:cxnLst/>
              <a:rect l="l" t="t" r="r" b="b"/>
              <a:pathLst>
                <a:path w="9110" h="1679" extrusionOk="0">
                  <a:moveTo>
                    <a:pt x="9110" y="0"/>
                  </a:moveTo>
                  <a:lnTo>
                    <a:pt x="1439" y="1199"/>
                  </a:lnTo>
                  <a:lnTo>
                    <a:pt x="1" y="1439"/>
                  </a:lnTo>
                  <a:lnTo>
                    <a:pt x="1" y="1679"/>
                  </a:lnTo>
                  <a:lnTo>
                    <a:pt x="1679" y="1439"/>
                  </a:lnTo>
                  <a:lnTo>
                    <a:pt x="9110" y="240"/>
                  </a:lnTo>
                  <a:lnTo>
                    <a:pt x="911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1203000" y="1880600"/>
              <a:ext cx="155850" cy="101925"/>
            </a:xfrm>
            <a:custGeom>
              <a:avLst/>
              <a:gdLst/>
              <a:ahLst/>
              <a:cxnLst/>
              <a:rect l="l" t="t" r="r" b="b"/>
              <a:pathLst>
                <a:path w="6234" h="4077" extrusionOk="0">
                  <a:moveTo>
                    <a:pt x="240" y="1"/>
                  </a:moveTo>
                  <a:lnTo>
                    <a:pt x="0" y="241"/>
                  </a:lnTo>
                  <a:lnTo>
                    <a:pt x="1439" y="960"/>
                  </a:lnTo>
                  <a:lnTo>
                    <a:pt x="5994" y="4076"/>
                  </a:lnTo>
                  <a:lnTo>
                    <a:pt x="6233" y="4076"/>
                  </a:lnTo>
                  <a:lnTo>
                    <a:pt x="1678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4457250" y="1886600"/>
              <a:ext cx="269700" cy="30000"/>
            </a:xfrm>
            <a:custGeom>
              <a:avLst/>
              <a:gdLst/>
              <a:ahLst/>
              <a:cxnLst/>
              <a:rect l="l" t="t" r="r" b="b"/>
              <a:pathLst>
                <a:path w="10788" h="1200" extrusionOk="0">
                  <a:moveTo>
                    <a:pt x="10788" y="1"/>
                  </a:moveTo>
                  <a:lnTo>
                    <a:pt x="240" y="959"/>
                  </a:lnTo>
                  <a:lnTo>
                    <a:pt x="0" y="1199"/>
                  </a:lnTo>
                  <a:lnTo>
                    <a:pt x="10788" y="240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268075" y="1742775"/>
              <a:ext cx="119900" cy="35975"/>
            </a:xfrm>
            <a:custGeom>
              <a:avLst/>
              <a:gdLst/>
              <a:ahLst/>
              <a:cxnLst/>
              <a:rect l="l" t="t" r="r" b="b"/>
              <a:pathLst>
                <a:path w="4796" h="1439" extrusionOk="0">
                  <a:moveTo>
                    <a:pt x="4795" y="0"/>
                  </a:moveTo>
                  <a:lnTo>
                    <a:pt x="1" y="1199"/>
                  </a:lnTo>
                  <a:lnTo>
                    <a:pt x="1" y="1439"/>
                  </a:lnTo>
                  <a:lnTo>
                    <a:pt x="4316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1958125" y="233607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240" y="1"/>
                  </a:moveTo>
                  <a:lnTo>
                    <a:pt x="1" y="240"/>
                  </a:lnTo>
                  <a:lnTo>
                    <a:pt x="2638" y="480"/>
                  </a:lnTo>
                  <a:lnTo>
                    <a:pt x="5274" y="720"/>
                  </a:lnTo>
                  <a:lnTo>
                    <a:pt x="6473" y="720"/>
                  </a:lnTo>
                  <a:lnTo>
                    <a:pt x="6953" y="480"/>
                  </a:lnTo>
                  <a:lnTo>
                    <a:pt x="3596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1796325" y="2282150"/>
              <a:ext cx="155825" cy="53950"/>
            </a:xfrm>
            <a:custGeom>
              <a:avLst/>
              <a:gdLst/>
              <a:ahLst/>
              <a:cxnLst/>
              <a:rect l="l" t="t" r="r" b="b"/>
              <a:pathLst>
                <a:path w="6233" h="2158" extrusionOk="0">
                  <a:moveTo>
                    <a:pt x="240" y="0"/>
                  </a:moveTo>
                  <a:lnTo>
                    <a:pt x="0" y="240"/>
                  </a:lnTo>
                  <a:lnTo>
                    <a:pt x="1918" y="959"/>
                  </a:lnTo>
                  <a:lnTo>
                    <a:pt x="3836" y="1678"/>
                  </a:lnTo>
                  <a:lnTo>
                    <a:pt x="5993" y="2158"/>
                  </a:lnTo>
                  <a:lnTo>
                    <a:pt x="6233" y="1918"/>
                  </a:lnTo>
                  <a:lnTo>
                    <a:pt x="3836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2137925" y="2318100"/>
              <a:ext cx="167825" cy="35975"/>
            </a:xfrm>
            <a:custGeom>
              <a:avLst/>
              <a:gdLst/>
              <a:ahLst/>
              <a:cxnLst/>
              <a:rect l="l" t="t" r="r" b="b"/>
              <a:pathLst>
                <a:path w="6713" h="1439" extrusionOk="0">
                  <a:moveTo>
                    <a:pt x="6712" y="1"/>
                  </a:moveTo>
                  <a:lnTo>
                    <a:pt x="3596" y="720"/>
                  </a:lnTo>
                  <a:lnTo>
                    <a:pt x="480" y="959"/>
                  </a:lnTo>
                  <a:lnTo>
                    <a:pt x="0" y="1439"/>
                  </a:lnTo>
                  <a:lnTo>
                    <a:pt x="2877" y="959"/>
                  </a:lnTo>
                  <a:lnTo>
                    <a:pt x="5993" y="480"/>
                  </a:lnTo>
                  <a:lnTo>
                    <a:pt x="671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1646475" y="2198250"/>
              <a:ext cx="149875" cy="83925"/>
            </a:xfrm>
            <a:custGeom>
              <a:avLst/>
              <a:gdLst/>
              <a:ahLst/>
              <a:cxnLst/>
              <a:rect l="l" t="t" r="r" b="b"/>
              <a:pathLst>
                <a:path w="5995" h="3357" extrusionOk="0">
                  <a:moveTo>
                    <a:pt x="241" y="0"/>
                  </a:moveTo>
                  <a:lnTo>
                    <a:pt x="1" y="240"/>
                  </a:lnTo>
                  <a:lnTo>
                    <a:pt x="2638" y="1918"/>
                  </a:lnTo>
                  <a:lnTo>
                    <a:pt x="5515" y="3356"/>
                  </a:lnTo>
                  <a:lnTo>
                    <a:pt x="5994" y="3116"/>
                  </a:lnTo>
                  <a:lnTo>
                    <a:pt x="2878" y="167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2731225" y="2126325"/>
              <a:ext cx="185825" cy="65950"/>
            </a:xfrm>
            <a:custGeom>
              <a:avLst/>
              <a:gdLst/>
              <a:ahLst/>
              <a:cxnLst/>
              <a:rect l="l" t="t" r="r" b="b"/>
              <a:pathLst>
                <a:path w="7433" h="2638" extrusionOk="0">
                  <a:moveTo>
                    <a:pt x="7432" y="0"/>
                  </a:moveTo>
                  <a:lnTo>
                    <a:pt x="480" y="2158"/>
                  </a:lnTo>
                  <a:lnTo>
                    <a:pt x="1" y="2637"/>
                  </a:lnTo>
                  <a:lnTo>
                    <a:pt x="7193" y="240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2497500" y="2186250"/>
              <a:ext cx="233750" cy="89925"/>
            </a:xfrm>
            <a:custGeom>
              <a:avLst/>
              <a:gdLst/>
              <a:ahLst/>
              <a:cxnLst/>
              <a:rect l="l" t="t" r="r" b="b"/>
              <a:pathLst>
                <a:path w="9350" h="3597" extrusionOk="0">
                  <a:moveTo>
                    <a:pt x="9350" y="1"/>
                  </a:moveTo>
                  <a:lnTo>
                    <a:pt x="6473" y="960"/>
                  </a:lnTo>
                  <a:lnTo>
                    <a:pt x="960" y="2877"/>
                  </a:lnTo>
                  <a:lnTo>
                    <a:pt x="1" y="3596"/>
                  </a:lnTo>
                  <a:lnTo>
                    <a:pt x="6713" y="1199"/>
                  </a:lnTo>
                  <a:lnTo>
                    <a:pt x="8870" y="480"/>
                  </a:lnTo>
                  <a:lnTo>
                    <a:pt x="9110" y="240"/>
                  </a:lnTo>
                  <a:lnTo>
                    <a:pt x="935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1035200" y="1790700"/>
              <a:ext cx="167825" cy="89925"/>
            </a:xfrm>
            <a:custGeom>
              <a:avLst/>
              <a:gdLst/>
              <a:ahLst/>
              <a:cxnLst/>
              <a:rect l="l" t="t" r="r" b="b"/>
              <a:pathLst>
                <a:path w="6713" h="3597" extrusionOk="0">
                  <a:moveTo>
                    <a:pt x="240" y="1"/>
                  </a:moveTo>
                  <a:lnTo>
                    <a:pt x="0" y="241"/>
                  </a:lnTo>
                  <a:lnTo>
                    <a:pt x="3356" y="1679"/>
                  </a:lnTo>
                  <a:lnTo>
                    <a:pt x="6473" y="3597"/>
                  </a:lnTo>
                  <a:lnTo>
                    <a:pt x="6712" y="3357"/>
                  </a:lnTo>
                  <a:lnTo>
                    <a:pt x="3596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1502650" y="2096350"/>
              <a:ext cx="143850" cy="101925"/>
            </a:xfrm>
            <a:custGeom>
              <a:avLst/>
              <a:gdLst/>
              <a:ahLst/>
              <a:cxnLst/>
              <a:rect l="l" t="t" r="r" b="b"/>
              <a:pathLst>
                <a:path w="5754" h="4077" extrusionOk="0">
                  <a:moveTo>
                    <a:pt x="1" y="1"/>
                  </a:moveTo>
                  <a:lnTo>
                    <a:pt x="5514" y="4076"/>
                  </a:lnTo>
                  <a:lnTo>
                    <a:pt x="5754" y="383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7118175" y="1748750"/>
              <a:ext cx="239750" cy="47975"/>
            </a:xfrm>
            <a:custGeom>
              <a:avLst/>
              <a:gdLst/>
              <a:ahLst/>
              <a:cxnLst/>
              <a:rect l="l" t="t" r="r" b="b"/>
              <a:pathLst>
                <a:path w="9590" h="1919" extrusionOk="0">
                  <a:moveTo>
                    <a:pt x="9349" y="1"/>
                  </a:moveTo>
                  <a:lnTo>
                    <a:pt x="240" y="1679"/>
                  </a:lnTo>
                  <a:lnTo>
                    <a:pt x="0" y="1919"/>
                  </a:lnTo>
                  <a:lnTo>
                    <a:pt x="9349" y="241"/>
                  </a:lnTo>
                  <a:lnTo>
                    <a:pt x="9589" y="241"/>
                  </a:lnTo>
                  <a:lnTo>
                    <a:pt x="934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3054850" y="2078375"/>
              <a:ext cx="89925" cy="18000"/>
            </a:xfrm>
            <a:custGeom>
              <a:avLst/>
              <a:gdLst/>
              <a:ahLst/>
              <a:cxnLst/>
              <a:rect l="l" t="t" r="r" b="b"/>
              <a:pathLst>
                <a:path w="3597" h="720" extrusionOk="0">
                  <a:moveTo>
                    <a:pt x="3597" y="1"/>
                  </a:moveTo>
                  <a:lnTo>
                    <a:pt x="241" y="480"/>
                  </a:lnTo>
                  <a:lnTo>
                    <a:pt x="1" y="720"/>
                  </a:lnTo>
                  <a:lnTo>
                    <a:pt x="3357" y="240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2305725" y="2270150"/>
              <a:ext cx="191800" cy="53975"/>
            </a:xfrm>
            <a:custGeom>
              <a:avLst/>
              <a:gdLst/>
              <a:ahLst/>
              <a:cxnLst/>
              <a:rect l="l" t="t" r="r" b="b"/>
              <a:pathLst>
                <a:path w="7672" h="2159" extrusionOk="0">
                  <a:moveTo>
                    <a:pt x="7672" y="1"/>
                  </a:moveTo>
                  <a:lnTo>
                    <a:pt x="4316" y="960"/>
                  </a:lnTo>
                  <a:lnTo>
                    <a:pt x="959" y="1919"/>
                  </a:lnTo>
                  <a:lnTo>
                    <a:pt x="0" y="2158"/>
                  </a:lnTo>
                  <a:lnTo>
                    <a:pt x="3596" y="1439"/>
                  </a:lnTo>
                  <a:lnTo>
                    <a:pt x="6952" y="480"/>
                  </a:lnTo>
                  <a:lnTo>
                    <a:pt x="767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5332225" y="1856625"/>
              <a:ext cx="311675" cy="12025"/>
            </a:xfrm>
            <a:custGeom>
              <a:avLst/>
              <a:gdLst/>
              <a:ahLst/>
              <a:cxnLst/>
              <a:rect l="l" t="t" r="r" b="b"/>
              <a:pathLst>
                <a:path w="12467" h="481" extrusionOk="0">
                  <a:moveTo>
                    <a:pt x="12466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12227" y="241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33650" y="1712800"/>
              <a:ext cx="209800" cy="24000"/>
            </a:xfrm>
            <a:custGeom>
              <a:avLst/>
              <a:gdLst/>
              <a:ahLst/>
              <a:cxnLst/>
              <a:rect l="l" t="t" r="r" b="b"/>
              <a:pathLst>
                <a:path w="8392" h="960" extrusionOk="0">
                  <a:moveTo>
                    <a:pt x="480" y="1"/>
                  </a:moveTo>
                  <a:lnTo>
                    <a:pt x="1" y="240"/>
                  </a:lnTo>
                  <a:lnTo>
                    <a:pt x="4076" y="480"/>
                  </a:lnTo>
                  <a:lnTo>
                    <a:pt x="8151" y="959"/>
                  </a:lnTo>
                  <a:lnTo>
                    <a:pt x="8391" y="720"/>
                  </a:lnTo>
                  <a:lnTo>
                    <a:pt x="5514" y="240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2917025" y="2090375"/>
              <a:ext cx="137850" cy="41975"/>
            </a:xfrm>
            <a:custGeom>
              <a:avLst/>
              <a:gdLst/>
              <a:ahLst/>
              <a:cxnLst/>
              <a:rect l="l" t="t" r="r" b="b"/>
              <a:pathLst>
                <a:path w="5514" h="1679" extrusionOk="0">
                  <a:moveTo>
                    <a:pt x="5514" y="0"/>
                  </a:moveTo>
                  <a:lnTo>
                    <a:pt x="240" y="1199"/>
                  </a:lnTo>
                  <a:lnTo>
                    <a:pt x="0" y="1678"/>
                  </a:lnTo>
                  <a:lnTo>
                    <a:pt x="527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7357900" y="175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4241500" y="1802700"/>
              <a:ext cx="245725" cy="18000"/>
            </a:xfrm>
            <a:custGeom>
              <a:avLst/>
              <a:gdLst/>
              <a:ahLst/>
              <a:cxnLst/>
              <a:rect l="l" t="t" r="r" b="b"/>
              <a:pathLst>
                <a:path w="9829" h="720" extrusionOk="0">
                  <a:moveTo>
                    <a:pt x="9829" y="0"/>
                  </a:moveTo>
                  <a:lnTo>
                    <a:pt x="0" y="480"/>
                  </a:lnTo>
                  <a:lnTo>
                    <a:pt x="0" y="720"/>
                  </a:lnTo>
                  <a:lnTo>
                    <a:pt x="982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4493200" y="1790700"/>
              <a:ext cx="275700" cy="18025"/>
            </a:xfrm>
            <a:custGeom>
              <a:avLst/>
              <a:gdLst/>
              <a:ahLst/>
              <a:cxnLst/>
              <a:rect l="l" t="t" r="r" b="b"/>
              <a:pathLst>
                <a:path w="11028" h="721" extrusionOk="0">
                  <a:moveTo>
                    <a:pt x="11028" y="1"/>
                  </a:moveTo>
                  <a:lnTo>
                    <a:pt x="1439" y="48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1439" y="720"/>
                  </a:lnTo>
                  <a:lnTo>
                    <a:pt x="10788" y="241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5380175" y="1766750"/>
              <a:ext cx="317650" cy="12000"/>
            </a:xfrm>
            <a:custGeom>
              <a:avLst/>
              <a:gdLst/>
              <a:ahLst/>
              <a:cxnLst/>
              <a:rect l="l" t="t" r="r" b="b"/>
              <a:pathLst>
                <a:path w="12706" h="480" extrusionOk="0">
                  <a:moveTo>
                    <a:pt x="12706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12706" y="240"/>
                  </a:lnTo>
                  <a:lnTo>
                    <a:pt x="127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5074525" y="1772725"/>
              <a:ext cx="299675" cy="18000"/>
            </a:xfrm>
            <a:custGeom>
              <a:avLst/>
              <a:gdLst/>
              <a:ahLst/>
              <a:cxnLst/>
              <a:rect l="l" t="t" r="r" b="b"/>
              <a:pathLst>
                <a:path w="11987" h="720" extrusionOk="0">
                  <a:moveTo>
                    <a:pt x="11987" y="1"/>
                  </a:moveTo>
                  <a:lnTo>
                    <a:pt x="5514" y="241"/>
                  </a:lnTo>
                  <a:lnTo>
                    <a:pt x="1" y="480"/>
                  </a:lnTo>
                  <a:lnTo>
                    <a:pt x="1" y="720"/>
                  </a:lnTo>
                  <a:lnTo>
                    <a:pt x="5514" y="480"/>
                  </a:lnTo>
                  <a:lnTo>
                    <a:pt x="11987" y="241"/>
                  </a:lnTo>
                  <a:lnTo>
                    <a:pt x="1198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4768875" y="1784725"/>
              <a:ext cx="299675" cy="12000"/>
            </a:xfrm>
            <a:custGeom>
              <a:avLst/>
              <a:gdLst/>
              <a:ahLst/>
              <a:cxnLst/>
              <a:rect l="l" t="t" r="r" b="b"/>
              <a:pathLst>
                <a:path w="11987" h="480" extrusionOk="0">
                  <a:moveTo>
                    <a:pt x="11987" y="0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11987" y="240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2863075" y="1976500"/>
              <a:ext cx="161850" cy="83925"/>
            </a:xfrm>
            <a:custGeom>
              <a:avLst/>
              <a:gdLst/>
              <a:ahLst/>
              <a:cxnLst/>
              <a:rect l="l" t="t" r="r" b="b"/>
              <a:pathLst>
                <a:path w="6474" h="3357" extrusionOk="0">
                  <a:moveTo>
                    <a:pt x="6473" y="0"/>
                  </a:moveTo>
                  <a:lnTo>
                    <a:pt x="480" y="2877"/>
                  </a:lnTo>
                  <a:lnTo>
                    <a:pt x="1" y="3356"/>
                  </a:lnTo>
                  <a:lnTo>
                    <a:pt x="6234" y="48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2647325" y="2054400"/>
              <a:ext cx="215775" cy="107900"/>
            </a:xfrm>
            <a:custGeom>
              <a:avLst/>
              <a:gdLst/>
              <a:ahLst/>
              <a:cxnLst/>
              <a:rect l="l" t="t" r="r" b="b"/>
              <a:pathLst>
                <a:path w="8631" h="4316" extrusionOk="0">
                  <a:moveTo>
                    <a:pt x="8631" y="1"/>
                  </a:moveTo>
                  <a:lnTo>
                    <a:pt x="6953" y="720"/>
                  </a:lnTo>
                  <a:lnTo>
                    <a:pt x="480" y="3836"/>
                  </a:lnTo>
                  <a:lnTo>
                    <a:pt x="313" y="4170"/>
                  </a:lnTo>
                  <a:lnTo>
                    <a:pt x="7192" y="960"/>
                  </a:lnTo>
                  <a:lnTo>
                    <a:pt x="8151" y="480"/>
                  </a:lnTo>
                  <a:lnTo>
                    <a:pt x="8631" y="1"/>
                  </a:lnTo>
                  <a:close/>
                  <a:moveTo>
                    <a:pt x="313" y="4170"/>
                  </a:moveTo>
                  <a:lnTo>
                    <a:pt x="1" y="4316"/>
                  </a:lnTo>
                  <a:lnTo>
                    <a:pt x="240" y="4316"/>
                  </a:lnTo>
                  <a:lnTo>
                    <a:pt x="313" y="417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7154125" y="1491050"/>
              <a:ext cx="209775" cy="77950"/>
            </a:xfrm>
            <a:custGeom>
              <a:avLst/>
              <a:gdLst/>
              <a:ahLst/>
              <a:cxnLst/>
              <a:rect l="l" t="t" r="r" b="b"/>
              <a:pathLst>
                <a:path w="8391" h="3118" extrusionOk="0">
                  <a:moveTo>
                    <a:pt x="8391" y="1"/>
                  </a:moveTo>
                  <a:lnTo>
                    <a:pt x="4316" y="1679"/>
                  </a:lnTo>
                  <a:lnTo>
                    <a:pt x="1" y="2878"/>
                  </a:lnTo>
                  <a:lnTo>
                    <a:pt x="1" y="3117"/>
                  </a:lnTo>
                  <a:lnTo>
                    <a:pt x="4316" y="1919"/>
                  </a:lnTo>
                  <a:lnTo>
                    <a:pt x="8391" y="241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5703800" y="1748750"/>
              <a:ext cx="311675" cy="24000"/>
            </a:xfrm>
            <a:custGeom>
              <a:avLst/>
              <a:gdLst/>
              <a:ahLst/>
              <a:cxnLst/>
              <a:rect l="l" t="t" r="r" b="b"/>
              <a:pathLst>
                <a:path w="12467" h="960" extrusionOk="0">
                  <a:moveTo>
                    <a:pt x="12466" y="1"/>
                  </a:moveTo>
                  <a:lnTo>
                    <a:pt x="1" y="720"/>
                  </a:lnTo>
                  <a:lnTo>
                    <a:pt x="1" y="960"/>
                  </a:lnTo>
                  <a:lnTo>
                    <a:pt x="12226" y="241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1898200" y="2210225"/>
              <a:ext cx="155850" cy="59950"/>
            </a:xfrm>
            <a:custGeom>
              <a:avLst/>
              <a:gdLst/>
              <a:ahLst/>
              <a:cxnLst/>
              <a:rect l="l" t="t" r="r" b="b"/>
              <a:pathLst>
                <a:path w="6234" h="2398" extrusionOk="0">
                  <a:moveTo>
                    <a:pt x="240" y="1"/>
                  </a:moveTo>
                  <a:lnTo>
                    <a:pt x="0" y="240"/>
                  </a:lnTo>
                  <a:lnTo>
                    <a:pt x="3117" y="1439"/>
                  </a:lnTo>
                  <a:lnTo>
                    <a:pt x="5993" y="2398"/>
                  </a:lnTo>
                  <a:lnTo>
                    <a:pt x="6233" y="2158"/>
                  </a:lnTo>
                  <a:lnTo>
                    <a:pt x="3117" y="119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3558275" y="1838650"/>
              <a:ext cx="107900" cy="18000"/>
            </a:xfrm>
            <a:custGeom>
              <a:avLst/>
              <a:gdLst/>
              <a:ahLst/>
              <a:cxnLst/>
              <a:rect l="l" t="t" r="r" b="b"/>
              <a:pathLst>
                <a:path w="4316" h="720" extrusionOk="0">
                  <a:moveTo>
                    <a:pt x="4316" y="1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4316" y="240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3462400" y="1850650"/>
              <a:ext cx="89900" cy="18000"/>
            </a:xfrm>
            <a:custGeom>
              <a:avLst/>
              <a:gdLst/>
              <a:ahLst/>
              <a:cxnLst/>
              <a:rect l="l" t="t" r="r" b="b"/>
              <a:pathLst>
                <a:path w="3596" h="720" extrusionOk="0">
                  <a:moveTo>
                    <a:pt x="3596" y="0"/>
                  </a:moveTo>
                  <a:lnTo>
                    <a:pt x="0" y="480"/>
                  </a:lnTo>
                  <a:lnTo>
                    <a:pt x="0" y="719"/>
                  </a:lnTo>
                  <a:lnTo>
                    <a:pt x="3596" y="24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7375875" y="1491050"/>
              <a:ext cx="25" cy="6025"/>
            </a:xfrm>
            <a:custGeom>
              <a:avLst/>
              <a:gdLst/>
              <a:ahLst/>
              <a:cxnLst/>
              <a:rect l="l" t="t" r="r" b="b"/>
              <a:pathLst>
                <a:path w="1" h="241" extrusionOk="0">
                  <a:moveTo>
                    <a:pt x="0" y="241"/>
                  </a:moveTo>
                  <a:lnTo>
                    <a:pt x="0" y="2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1334850" y="1790700"/>
              <a:ext cx="143850" cy="107900"/>
            </a:xfrm>
            <a:custGeom>
              <a:avLst/>
              <a:gdLst/>
              <a:ahLst/>
              <a:cxnLst/>
              <a:rect l="l" t="t" r="r" b="b"/>
              <a:pathLst>
                <a:path w="5754" h="4316" extrusionOk="0">
                  <a:moveTo>
                    <a:pt x="0" y="1"/>
                  </a:moveTo>
                  <a:lnTo>
                    <a:pt x="0" y="241"/>
                  </a:lnTo>
                  <a:lnTo>
                    <a:pt x="2877" y="2158"/>
                  </a:lnTo>
                  <a:lnTo>
                    <a:pt x="5754" y="4316"/>
                  </a:lnTo>
                  <a:lnTo>
                    <a:pt x="3117" y="19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3210675" y="1886600"/>
              <a:ext cx="77950" cy="30000"/>
            </a:xfrm>
            <a:custGeom>
              <a:avLst/>
              <a:gdLst/>
              <a:ahLst/>
              <a:cxnLst/>
              <a:rect l="l" t="t" r="r" b="b"/>
              <a:pathLst>
                <a:path w="3118" h="1200" extrusionOk="0">
                  <a:moveTo>
                    <a:pt x="3117" y="1"/>
                  </a:moveTo>
                  <a:lnTo>
                    <a:pt x="1" y="959"/>
                  </a:lnTo>
                  <a:lnTo>
                    <a:pt x="1" y="1199"/>
                  </a:lnTo>
                  <a:lnTo>
                    <a:pt x="3117" y="240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3294575" y="1874625"/>
              <a:ext cx="77950" cy="18000"/>
            </a:xfrm>
            <a:custGeom>
              <a:avLst/>
              <a:gdLst/>
              <a:ahLst/>
              <a:cxnLst/>
              <a:rect l="l" t="t" r="r" b="b"/>
              <a:pathLst>
                <a:path w="3118" h="720" extrusionOk="0">
                  <a:moveTo>
                    <a:pt x="3117" y="0"/>
                  </a:moveTo>
                  <a:lnTo>
                    <a:pt x="720" y="480"/>
                  </a:lnTo>
                  <a:lnTo>
                    <a:pt x="241" y="480"/>
                  </a:lnTo>
                  <a:lnTo>
                    <a:pt x="1" y="719"/>
                  </a:lnTo>
                  <a:lnTo>
                    <a:pt x="720" y="719"/>
                  </a:lnTo>
                  <a:lnTo>
                    <a:pt x="3117" y="240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015450" y="1724800"/>
              <a:ext cx="317650" cy="29975"/>
            </a:xfrm>
            <a:custGeom>
              <a:avLst/>
              <a:gdLst/>
              <a:ahLst/>
              <a:cxnLst/>
              <a:rect l="l" t="t" r="r" b="b"/>
              <a:pathLst>
                <a:path w="12706" h="1199" extrusionOk="0">
                  <a:moveTo>
                    <a:pt x="12705" y="0"/>
                  </a:moveTo>
                  <a:lnTo>
                    <a:pt x="240" y="959"/>
                  </a:lnTo>
                  <a:lnTo>
                    <a:pt x="0" y="1199"/>
                  </a:lnTo>
                  <a:lnTo>
                    <a:pt x="12705" y="240"/>
                  </a:lnTo>
                  <a:lnTo>
                    <a:pt x="127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2419600" y="2156300"/>
              <a:ext cx="227750" cy="95900"/>
            </a:xfrm>
            <a:custGeom>
              <a:avLst/>
              <a:gdLst/>
              <a:ahLst/>
              <a:cxnLst/>
              <a:rect l="l" t="t" r="r" b="b"/>
              <a:pathLst>
                <a:path w="9110" h="3836" extrusionOk="0">
                  <a:moveTo>
                    <a:pt x="9110" y="0"/>
                  </a:moveTo>
                  <a:lnTo>
                    <a:pt x="4795" y="1918"/>
                  </a:lnTo>
                  <a:lnTo>
                    <a:pt x="480" y="3356"/>
                  </a:lnTo>
                  <a:lnTo>
                    <a:pt x="0" y="3836"/>
                  </a:lnTo>
                  <a:lnTo>
                    <a:pt x="0" y="3836"/>
                  </a:lnTo>
                  <a:lnTo>
                    <a:pt x="4315" y="2397"/>
                  </a:lnTo>
                  <a:lnTo>
                    <a:pt x="8391" y="719"/>
                  </a:lnTo>
                  <a:lnTo>
                    <a:pt x="911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1754350" y="2126325"/>
              <a:ext cx="143875" cy="83925"/>
            </a:xfrm>
            <a:custGeom>
              <a:avLst/>
              <a:gdLst/>
              <a:ahLst/>
              <a:cxnLst/>
              <a:rect l="l" t="t" r="r" b="b"/>
              <a:pathLst>
                <a:path w="5755" h="3357" extrusionOk="0">
                  <a:moveTo>
                    <a:pt x="1" y="0"/>
                  </a:moveTo>
                  <a:lnTo>
                    <a:pt x="2638" y="1918"/>
                  </a:lnTo>
                  <a:lnTo>
                    <a:pt x="5515" y="3357"/>
                  </a:lnTo>
                  <a:lnTo>
                    <a:pt x="5754" y="3117"/>
                  </a:lnTo>
                  <a:lnTo>
                    <a:pt x="2878" y="167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1167050" y="1700825"/>
              <a:ext cx="167825" cy="89900"/>
            </a:xfrm>
            <a:custGeom>
              <a:avLst/>
              <a:gdLst/>
              <a:ahLst/>
              <a:cxnLst/>
              <a:rect l="l" t="t" r="r" b="b"/>
              <a:pathLst>
                <a:path w="6713" h="3596" extrusionOk="0">
                  <a:moveTo>
                    <a:pt x="0" y="0"/>
                  </a:moveTo>
                  <a:lnTo>
                    <a:pt x="3116" y="1678"/>
                  </a:lnTo>
                  <a:lnTo>
                    <a:pt x="6473" y="3596"/>
                  </a:lnTo>
                  <a:lnTo>
                    <a:pt x="6712" y="3356"/>
                  </a:lnTo>
                  <a:lnTo>
                    <a:pt x="3356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501800" y="1616925"/>
              <a:ext cx="251750" cy="35975"/>
            </a:xfrm>
            <a:custGeom>
              <a:avLst/>
              <a:gdLst/>
              <a:ahLst/>
              <a:cxnLst/>
              <a:rect l="l" t="t" r="r" b="b"/>
              <a:pathLst>
                <a:path w="10070" h="1439" extrusionOk="0">
                  <a:moveTo>
                    <a:pt x="10069" y="0"/>
                  </a:moveTo>
                  <a:lnTo>
                    <a:pt x="5275" y="479"/>
                  </a:lnTo>
                  <a:lnTo>
                    <a:pt x="241" y="1199"/>
                  </a:lnTo>
                  <a:lnTo>
                    <a:pt x="1" y="1438"/>
                  </a:lnTo>
                  <a:lnTo>
                    <a:pt x="5035" y="719"/>
                  </a:lnTo>
                  <a:lnTo>
                    <a:pt x="982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1478675" y="1898575"/>
              <a:ext cx="137875" cy="119900"/>
            </a:xfrm>
            <a:custGeom>
              <a:avLst/>
              <a:gdLst/>
              <a:ahLst/>
              <a:cxnLst/>
              <a:rect l="l" t="t" r="r" b="b"/>
              <a:pathLst>
                <a:path w="5515" h="4796" extrusionOk="0">
                  <a:moveTo>
                    <a:pt x="240" y="1"/>
                  </a:moveTo>
                  <a:lnTo>
                    <a:pt x="1" y="241"/>
                  </a:lnTo>
                  <a:lnTo>
                    <a:pt x="3357" y="3117"/>
                  </a:lnTo>
                  <a:lnTo>
                    <a:pt x="5275" y="4795"/>
                  </a:lnTo>
                  <a:lnTo>
                    <a:pt x="5514" y="4556"/>
                  </a:lnTo>
                  <a:lnTo>
                    <a:pt x="3597" y="287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3378475" y="1862625"/>
              <a:ext cx="77950" cy="18000"/>
            </a:xfrm>
            <a:custGeom>
              <a:avLst/>
              <a:gdLst/>
              <a:ahLst/>
              <a:cxnLst/>
              <a:rect l="l" t="t" r="r" b="b"/>
              <a:pathLst>
                <a:path w="3118" h="720" extrusionOk="0">
                  <a:moveTo>
                    <a:pt x="3117" y="1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3117" y="240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1616525" y="2018450"/>
              <a:ext cx="137850" cy="107900"/>
            </a:xfrm>
            <a:custGeom>
              <a:avLst/>
              <a:gdLst/>
              <a:ahLst/>
              <a:cxnLst/>
              <a:rect l="l" t="t" r="r" b="b"/>
              <a:pathLst>
                <a:path w="5514" h="4316" extrusionOk="0">
                  <a:moveTo>
                    <a:pt x="0" y="0"/>
                  </a:moveTo>
                  <a:lnTo>
                    <a:pt x="5274" y="4315"/>
                  </a:lnTo>
                  <a:lnTo>
                    <a:pt x="5514" y="4076"/>
                  </a:lnTo>
                  <a:lnTo>
                    <a:pt x="2877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3144750" y="1910575"/>
              <a:ext cx="59950" cy="24000"/>
            </a:xfrm>
            <a:custGeom>
              <a:avLst/>
              <a:gdLst/>
              <a:ahLst/>
              <a:cxnLst/>
              <a:rect l="l" t="t" r="r" b="b"/>
              <a:pathLst>
                <a:path w="2398" h="960" extrusionOk="0">
                  <a:moveTo>
                    <a:pt x="2398" y="0"/>
                  </a:moveTo>
                  <a:lnTo>
                    <a:pt x="240" y="720"/>
                  </a:lnTo>
                  <a:lnTo>
                    <a:pt x="1" y="959"/>
                  </a:lnTo>
                  <a:lnTo>
                    <a:pt x="2158" y="240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4007750" y="1814675"/>
              <a:ext cx="227775" cy="12025"/>
            </a:xfrm>
            <a:custGeom>
              <a:avLst/>
              <a:gdLst/>
              <a:ahLst/>
              <a:cxnLst/>
              <a:rect l="l" t="t" r="r" b="b"/>
              <a:pathLst>
                <a:path w="9111" h="481" extrusionOk="0">
                  <a:moveTo>
                    <a:pt x="7193" y="1"/>
                  </a:moveTo>
                  <a:lnTo>
                    <a:pt x="241" y="241"/>
                  </a:lnTo>
                  <a:lnTo>
                    <a:pt x="1" y="480"/>
                  </a:lnTo>
                  <a:lnTo>
                    <a:pt x="7193" y="241"/>
                  </a:lnTo>
                  <a:lnTo>
                    <a:pt x="9110" y="241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280075" y="1646875"/>
              <a:ext cx="221750" cy="65950"/>
            </a:xfrm>
            <a:custGeom>
              <a:avLst/>
              <a:gdLst/>
              <a:ahLst/>
              <a:cxnLst/>
              <a:rect l="l" t="t" r="r" b="b"/>
              <a:pathLst>
                <a:path w="8870" h="2638" extrusionOk="0">
                  <a:moveTo>
                    <a:pt x="8870" y="1"/>
                  </a:moveTo>
                  <a:lnTo>
                    <a:pt x="4555" y="960"/>
                  </a:lnTo>
                  <a:lnTo>
                    <a:pt x="240" y="2158"/>
                  </a:lnTo>
                  <a:lnTo>
                    <a:pt x="0" y="2638"/>
                  </a:lnTo>
                  <a:lnTo>
                    <a:pt x="4315" y="1439"/>
                  </a:lnTo>
                  <a:lnTo>
                    <a:pt x="8630" y="240"/>
                  </a:lnTo>
                  <a:lnTo>
                    <a:pt x="887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2227825" y="2246175"/>
              <a:ext cx="191800" cy="36000"/>
            </a:xfrm>
            <a:custGeom>
              <a:avLst/>
              <a:gdLst/>
              <a:ahLst/>
              <a:cxnLst/>
              <a:rect l="l" t="t" r="r" b="b"/>
              <a:pathLst>
                <a:path w="7672" h="1440" extrusionOk="0">
                  <a:moveTo>
                    <a:pt x="7671" y="1"/>
                  </a:moveTo>
                  <a:lnTo>
                    <a:pt x="4075" y="720"/>
                  </a:lnTo>
                  <a:lnTo>
                    <a:pt x="480" y="1199"/>
                  </a:lnTo>
                  <a:lnTo>
                    <a:pt x="0" y="1439"/>
                  </a:lnTo>
                  <a:lnTo>
                    <a:pt x="0" y="1439"/>
                  </a:lnTo>
                  <a:lnTo>
                    <a:pt x="3836" y="960"/>
                  </a:lnTo>
                  <a:lnTo>
                    <a:pt x="7192" y="241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902425" y="1568975"/>
              <a:ext cx="245725" cy="65950"/>
            </a:xfrm>
            <a:custGeom>
              <a:avLst/>
              <a:gdLst/>
              <a:ahLst/>
              <a:cxnLst/>
              <a:rect l="l" t="t" r="r" b="b"/>
              <a:pathLst>
                <a:path w="9829" h="2638" extrusionOk="0">
                  <a:moveTo>
                    <a:pt x="9829" y="0"/>
                  </a:moveTo>
                  <a:lnTo>
                    <a:pt x="5034" y="1199"/>
                  </a:lnTo>
                  <a:lnTo>
                    <a:pt x="240" y="2397"/>
                  </a:lnTo>
                  <a:lnTo>
                    <a:pt x="0" y="2637"/>
                  </a:lnTo>
                  <a:lnTo>
                    <a:pt x="0" y="2637"/>
                  </a:lnTo>
                  <a:lnTo>
                    <a:pt x="5034" y="1439"/>
                  </a:lnTo>
                  <a:lnTo>
                    <a:pt x="982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975250" y="1640875"/>
              <a:ext cx="191825" cy="59975"/>
            </a:xfrm>
            <a:custGeom>
              <a:avLst/>
              <a:gdLst/>
              <a:ahLst/>
              <a:cxnLst/>
              <a:rect l="l" t="t" r="r" b="b"/>
              <a:pathLst>
                <a:path w="7673" h="2399" extrusionOk="0">
                  <a:moveTo>
                    <a:pt x="1" y="1"/>
                  </a:moveTo>
                  <a:lnTo>
                    <a:pt x="3837" y="960"/>
                  </a:lnTo>
                  <a:lnTo>
                    <a:pt x="241" y="1"/>
                  </a:lnTo>
                  <a:close/>
                  <a:moveTo>
                    <a:pt x="3837" y="960"/>
                  </a:moveTo>
                  <a:lnTo>
                    <a:pt x="7432" y="2398"/>
                  </a:lnTo>
                  <a:lnTo>
                    <a:pt x="7672" y="2158"/>
                  </a:lnTo>
                  <a:lnTo>
                    <a:pt x="3837" y="96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3024900" y="1934550"/>
              <a:ext cx="113900" cy="47975"/>
            </a:xfrm>
            <a:custGeom>
              <a:avLst/>
              <a:gdLst/>
              <a:ahLst/>
              <a:cxnLst/>
              <a:rect l="l" t="t" r="r" b="b"/>
              <a:pathLst>
                <a:path w="4556" h="1919" extrusionOk="0">
                  <a:moveTo>
                    <a:pt x="4555" y="0"/>
                  </a:moveTo>
                  <a:lnTo>
                    <a:pt x="240" y="1678"/>
                  </a:lnTo>
                  <a:lnTo>
                    <a:pt x="0" y="1918"/>
                  </a:lnTo>
                  <a:lnTo>
                    <a:pt x="4555" y="24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753525" y="1616925"/>
              <a:ext cx="221750" cy="23975"/>
            </a:xfrm>
            <a:custGeom>
              <a:avLst/>
              <a:gdLst/>
              <a:ahLst/>
              <a:cxnLst/>
              <a:rect l="l" t="t" r="r" b="b"/>
              <a:pathLst>
                <a:path w="8870" h="959" extrusionOk="0">
                  <a:moveTo>
                    <a:pt x="240" y="0"/>
                  </a:moveTo>
                  <a:lnTo>
                    <a:pt x="0" y="240"/>
                  </a:lnTo>
                  <a:lnTo>
                    <a:pt x="4315" y="479"/>
                  </a:lnTo>
                  <a:lnTo>
                    <a:pt x="8630" y="959"/>
                  </a:lnTo>
                  <a:lnTo>
                    <a:pt x="8870" y="959"/>
                  </a:lnTo>
                  <a:lnTo>
                    <a:pt x="5274" y="24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3821975" y="1820675"/>
              <a:ext cx="185800" cy="12000"/>
            </a:xfrm>
            <a:custGeom>
              <a:avLst/>
              <a:gdLst/>
              <a:ahLst/>
              <a:cxnLst/>
              <a:rect l="l" t="t" r="r" b="b"/>
              <a:pathLst>
                <a:path w="7432" h="480" extrusionOk="0">
                  <a:moveTo>
                    <a:pt x="7432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7192" y="240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2054025" y="226417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240" y="0"/>
                  </a:moveTo>
                  <a:lnTo>
                    <a:pt x="0" y="240"/>
                  </a:lnTo>
                  <a:lnTo>
                    <a:pt x="2877" y="719"/>
                  </a:lnTo>
                  <a:lnTo>
                    <a:pt x="6712" y="719"/>
                  </a:lnTo>
                  <a:lnTo>
                    <a:pt x="6952" y="479"/>
                  </a:lnTo>
                  <a:lnTo>
                    <a:pt x="3596" y="4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339075" y="1682825"/>
              <a:ext cx="287675" cy="47975"/>
            </a:xfrm>
            <a:custGeom>
              <a:avLst/>
              <a:gdLst/>
              <a:ahLst/>
              <a:cxnLst/>
              <a:rect l="l" t="t" r="r" b="b"/>
              <a:pathLst>
                <a:path w="11507" h="1919" extrusionOk="0">
                  <a:moveTo>
                    <a:pt x="11507" y="1"/>
                  </a:moveTo>
                  <a:lnTo>
                    <a:pt x="5754" y="960"/>
                  </a:lnTo>
                  <a:lnTo>
                    <a:pt x="0" y="1439"/>
                  </a:lnTo>
                  <a:lnTo>
                    <a:pt x="0" y="1919"/>
                  </a:lnTo>
                  <a:lnTo>
                    <a:pt x="5754" y="1200"/>
                  </a:lnTo>
                  <a:lnTo>
                    <a:pt x="11507" y="241"/>
                  </a:lnTo>
                  <a:lnTo>
                    <a:pt x="1150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3672150" y="1826675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5754" y="0"/>
                  </a:moveTo>
                  <a:lnTo>
                    <a:pt x="0" y="480"/>
                  </a:lnTo>
                  <a:lnTo>
                    <a:pt x="0" y="719"/>
                  </a:lnTo>
                  <a:lnTo>
                    <a:pt x="575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632725" y="1628900"/>
              <a:ext cx="269725" cy="59950"/>
            </a:xfrm>
            <a:custGeom>
              <a:avLst/>
              <a:gdLst/>
              <a:ahLst/>
              <a:cxnLst/>
              <a:rect l="l" t="t" r="r" b="b"/>
              <a:pathLst>
                <a:path w="10789" h="2398" extrusionOk="0">
                  <a:moveTo>
                    <a:pt x="10788" y="0"/>
                  </a:moveTo>
                  <a:lnTo>
                    <a:pt x="5514" y="1199"/>
                  </a:lnTo>
                  <a:lnTo>
                    <a:pt x="1" y="2158"/>
                  </a:lnTo>
                  <a:lnTo>
                    <a:pt x="1" y="2398"/>
                  </a:lnTo>
                  <a:lnTo>
                    <a:pt x="5275" y="1439"/>
                  </a:lnTo>
                  <a:lnTo>
                    <a:pt x="10548" y="240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7363875" y="14910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1976100" y="2102350"/>
              <a:ext cx="149850" cy="59950"/>
            </a:xfrm>
            <a:custGeom>
              <a:avLst/>
              <a:gdLst/>
              <a:ahLst/>
              <a:cxnLst/>
              <a:rect l="l" t="t" r="r" b="b"/>
              <a:pathLst>
                <a:path w="5994" h="2398" extrusionOk="0">
                  <a:moveTo>
                    <a:pt x="1" y="1"/>
                  </a:moveTo>
                  <a:lnTo>
                    <a:pt x="1" y="240"/>
                  </a:lnTo>
                  <a:lnTo>
                    <a:pt x="3357" y="1679"/>
                  </a:lnTo>
                  <a:lnTo>
                    <a:pt x="5994" y="2398"/>
                  </a:lnTo>
                  <a:lnTo>
                    <a:pt x="5994" y="2158"/>
                  </a:lnTo>
                  <a:lnTo>
                    <a:pt x="3357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2305725" y="2132325"/>
              <a:ext cx="197800" cy="47950"/>
            </a:xfrm>
            <a:custGeom>
              <a:avLst/>
              <a:gdLst/>
              <a:ahLst/>
              <a:cxnLst/>
              <a:rect l="l" t="t" r="r" b="b"/>
              <a:pathLst>
                <a:path w="7912" h="1918" extrusionOk="0">
                  <a:moveTo>
                    <a:pt x="7911" y="0"/>
                  </a:moveTo>
                  <a:lnTo>
                    <a:pt x="4076" y="1199"/>
                  </a:lnTo>
                  <a:lnTo>
                    <a:pt x="0" y="1678"/>
                  </a:lnTo>
                  <a:lnTo>
                    <a:pt x="0" y="1918"/>
                  </a:lnTo>
                  <a:lnTo>
                    <a:pt x="3836" y="1438"/>
                  </a:lnTo>
                  <a:lnTo>
                    <a:pt x="7672" y="480"/>
                  </a:lnTo>
                  <a:lnTo>
                    <a:pt x="791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3276600" y="1688825"/>
              <a:ext cx="71950" cy="35975"/>
            </a:xfrm>
            <a:custGeom>
              <a:avLst/>
              <a:gdLst/>
              <a:ahLst/>
              <a:cxnLst/>
              <a:rect l="l" t="t" r="r" b="b"/>
              <a:pathLst>
                <a:path w="2878" h="1439" extrusionOk="0">
                  <a:moveTo>
                    <a:pt x="2877" y="1"/>
                  </a:moveTo>
                  <a:lnTo>
                    <a:pt x="1" y="960"/>
                  </a:lnTo>
                  <a:lnTo>
                    <a:pt x="1" y="1439"/>
                  </a:lnTo>
                  <a:lnTo>
                    <a:pt x="2638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3222675" y="1718800"/>
              <a:ext cx="47950" cy="29975"/>
            </a:xfrm>
            <a:custGeom>
              <a:avLst/>
              <a:gdLst/>
              <a:ahLst/>
              <a:cxnLst/>
              <a:rect l="l" t="t" r="r" b="b"/>
              <a:pathLst>
                <a:path w="1918" h="1199" extrusionOk="0">
                  <a:moveTo>
                    <a:pt x="1918" y="0"/>
                  </a:moveTo>
                  <a:lnTo>
                    <a:pt x="0" y="959"/>
                  </a:lnTo>
                  <a:lnTo>
                    <a:pt x="0" y="1199"/>
                  </a:lnTo>
                  <a:lnTo>
                    <a:pt x="167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2131925" y="2156300"/>
              <a:ext cx="167825" cy="23975"/>
            </a:xfrm>
            <a:custGeom>
              <a:avLst/>
              <a:gdLst/>
              <a:ahLst/>
              <a:cxnLst/>
              <a:rect l="l" t="t" r="r" b="b"/>
              <a:pathLst>
                <a:path w="6713" h="959" extrusionOk="0">
                  <a:moveTo>
                    <a:pt x="1" y="0"/>
                  </a:moveTo>
                  <a:lnTo>
                    <a:pt x="1" y="240"/>
                  </a:lnTo>
                  <a:lnTo>
                    <a:pt x="2877" y="719"/>
                  </a:lnTo>
                  <a:lnTo>
                    <a:pt x="5514" y="959"/>
                  </a:lnTo>
                  <a:lnTo>
                    <a:pt x="6713" y="959"/>
                  </a:lnTo>
                  <a:lnTo>
                    <a:pt x="6713" y="719"/>
                  </a:lnTo>
                  <a:lnTo>
                    <a:pt x="3357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902425" y="1341225"/>
              <a:ext cx="215775" cy="101925"/>
            </a:xfrm>
            <a:custGeom>
              <a:avLst/>
              <a:gdLst/>
              <a:ahLst/>
              <a:cxnLst/>
              <a:rect l="l" t="t" r="r" b="b"/>
              <a:pathLst>
                <a:path w="8631" h="4077" extrusionOk="0">
                  <a:moveTo>
                    <a:pt x="8630" y="1"/>
                  </a:moveTo>
                  <a:lnTo>
                    <a:pt x="4315" y="2158"/>
                  </a:lnTo>
                  <a:lnTo>
                    <a:pt x="0" y="3836"/>
                  </a:lnTo>
                  <a:lnTo>
                    <a:pt x="0" y="4076"/>
                  </a:lnTo>
                  <a:lnTo>
                    <a:pt x="4315" y="2398"/>
                  </a:lnTo>
                  <a:lnTo>
                    <a:pt x="8630" y="241"/>
                  </a:lnTo>
                  <a:lnTo>
                    <a:pt x="863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2755200" y="1898575"/>
              <a:ext cx="197800" cy="125900"/>
            </a:xfrm>
            <a:custGeom>
              <a:avLst/>
              <a:gdLst/>
              <a:ahLst/>
              <a:cxnLst/>
              <a:rect l="l" t="t" r="r" b="b"/>
              <a:pathLst>
                <a:path w="7912" h="5036" extrusionOk="0">
                  <a:moveTo>
                    <a:pt x="7672" y="1"/>
                  </a:moveTo>
                  <a:lnTo>
                    <a:pt x="240" y="4795"/>
                  </a:lnTo>
                  <a:lnTo>
                    <a:pt x="1" y="5035"/>
                  </a:lnTo>
                  <a:lnTo>
                    <a:pt x="7912" y="241"/>
                  </a:lnTo>
                  <a:lnTo>
                    <a:pt x="791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3108800" y="1742775"/>
              <a:ext cx="107900" cy="65950"/>
            </a:xfrm>
            <a:custGeom>
              <a:avLst/>
              <a:gdLst/>
              <a:ahLst/>
              <a:cxnLst/>
              <a:rect l="l" t="t" r="r" b="b"/>
              <a:pathLst>
                <a:path w="4316" h="2638" extrusionOk="0">
                  <a:moveTo>
                    <a:pt x="4315" y="0"/>
                  </a:moveTo>
                  <a:lnTo>
                    <a:pt x="240" y="2397"/>
                  </a:lnTo>
                  <a:lnTo>
                    <a:pt x="0" y="2637"/>
                  </a:lnTo>
                  <a:lnTo>
                    <a:pt x="4076" y="480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2503500" y="2018450"/>
              <a:ext cx="245725" cy="119875"/>
            </a:xfrm>
            <a:custGeom>
              <a:avLst/>
              <a:gdLst/>
              <a:ahLst/>
              <a:cxnLst/>
              <a:rect l="l" t="t" r="r" b="b"/>
              <a:pathLst>
                <a:path w="9829" h="4795" extrusionOk="0">
                  <a:moveTo>
                    <a:pt x="9829" y="0"/>
                  </a:moveTo>
                  <a:lnTo>
                    <a:pt x="5035" y="2637"/>
                  </a:lnTo>
                  <a:lnTo>
                    <a:pt x="2637" y="3596"/>
                  </a:lnTo>
                  <a:lnTo>
                    <a:pt x="240" y="4555"/>
                  </a:lnTo>
                  <a:lnTo>
                    <a:pt x="0" y="4795"/>
                  </a:lnTo>
                  <a:lnTo>
                    <a:pt x="2398" y="3836"/>
                  </a:lnTo>
                  <a:lnTo>
                    <a:pt x="5035" y="2877"/>
                  </a:lnTo>
                  <a:lnTo>
                    <a:pt x="9589" y="48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2958975" y="1802700"/>
              <a:ext cx="149850" cy="95900"/>
            </a:xfrm>
            <a:custGeom>
              <a:avLst/>
              <a:gdLst/>
              <a:ahLst/>
              <a:cxnLst/>
              <a:rect l="l" t="t" r="r" b="b"/>
              <a:pathLst>
                <a:path w="5994" h="3836" extrusionOk="0">
                  <a:moveTo>
                    <a:pt x="5993" y="0"/>
                  </a:moveTo>
                  <a:lnTo>
                    <a:pt x="240" y="3596"/>
                  </a:lnTo>
                  <a:lnTo>
                    <a:pt x="0" y="3836"/>
                  </a:lnTo>
                  <a:lnTo>
                    <a:pt x="0" y="3836"/>
                  </a:lnTo>
                  <a:lnTo>
                    <a:pt x="5754" y="480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5745750" y="1640875"/>
              <a:ext cx="311675" cy="36000"/>
            </a:xfrm>
            <a:custGeom>
              <a:avLst/>
              <a:gdLst/>
              <a:ahLst/>
              <a:cxnLst/>
              <a:rect l="l" t="t" r="r" b="b"/>
              <a:pathLst>
                <a:path w="12467" h="1440" extrusionOk="0">
                  <a:moveTo>
                    <a:pt x="12466" y="1"/>
                  </a:moveTo>
                  <a:lnTo>
                    <a:pt x="6233" y="720"/>
                  </a:lnTo>
                  <a:lnTo>
                    <a:pt x="1" y="1200"/>
                  </a:lnTo>
                  <a:lnTo>
                    <a:pt x="1" y="1439"/>
                  </a:lnTo>
                  <a:lnTo>
                    <a:pt x="6233" y="960"/>
                  </a:lnTo>
                  <a:lnTo>
                    <a:pt x="12466" y="241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7309950" y="1233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063375" y="1586950"/>
              <a:ext cx="299700" cy="59950"/>
            </a:xfrm>
            <a:custGeom>
              <a:avLst/>
              <a:gdLst/>
              <a:ahLst/>
              <a:cxnLst/>
              <a:rect l="l" t="t" r="r" b="b"/>
              <a:pathLst>
                <a:path w="11988" h="2398" extrusionOk="0">
                  <a:moveTo>
                    <a:pt x="11987" y="0"/>
                  </a:moveTo>
                  <a:lnTo>
                    <a:pt x="5994" y="1199"/>
                  </a:lnTo>
                  <a:lnTo>
                    <a:pt x="1" y="2158"/>
                  </a:lnTo>
                  <a:lnTo>
                    <a:pt x="1" y="2398"/>
                  </a:lnTo>
                  <a:lnTo>
                    <a:pt x="5994" y="1439"/>
                  </a:lnTo>
                  <a:lnTo>
                    <a:pt x="11987" y="240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1256925" y="1580950"/>
              <a:ext cx="161850" cy="95925"/>
            </a:xfrm>
            <a:custGeom>
              <a:avLst/>
              <a:gdLst/>
              <a:ahLst/>
              <a:cxnLst/>
              <a:rect l="l" t="t" r="r" b="b"/>
              <a:pathLst>
                <a:path w="6474" h="3837" extrusionOk="0">
                  <a:moveTo>
                    <a:pt x="1" y="1"/>
                  </a:moveTo>
                  <a:lnTo>
                    <a:pt x="1" y="240"/>
                  </a:lnTo>
                  <a:lnTo>
                    <a:pt x="3117" y="1918"/>
                  </a:lnTo>
                  <a:lnTo>
                    <a:pt x="6234" y="3836"/>
                  </a:lnTo>
                  <a:lnTo>
                    <a:pt x="6473" y="3597"/>
                  </a:lnTo>
                  <a:lnTo>
                    <a:pt x="3117" y="16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1418750" y="1670850"/>
              <a:ext cx="77925" cy="59950"/>
            </a:xfrm>
            <a:custGeom>
              <a:avLst/>
              <a:gdLst/>
              <a:ahLst/>
              <a:cxnLst/>
              <a:rect l="l" t="t" r="r" b="b"/>
              <a:pathLst>
                <a:path w="3117" h="2398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3117" y="2398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5422125" y="1670850"/>
              <a:ext cx="317650" cy="24000"/>
            </a:xfrm>
            <a:custGeom>
              <a:avLst/>
              <a:gdLst/>
              <a:ahLst/>
              <a:cxnLst/>
              <a:rect l="l" t="t" r="r" b="b"/>
              <a:pathLst>
                <a:path w="12706" h="960" extrusionOk="0">
                  <a:moveTo>
                    <a:pt x="12706" y="1"/>
                  </a:moveTo>
                  <a:lnTo>
                    <a:pt x="1" y="720"/>
                  </a:lnTo>
                  <a:lnTo>
                    <a:pt x="1" y="959"/>
                  </a:lnTo>
                  <a:lnTo>
                    <a:pt x="12706" y="240"/>
                  </a:lnTo>
                  <a:lnTo>
                    <a:pt x="1270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1059175" y="1521025"/>
              <a:ext cx="191800" cy="65950"/>
            </a:xfrm>
            <a:custGeom>
              <a:avLst/>
              <a:gdLst/>
              <a:ahLst/>
              <a:cxnLst/>
              <a:rect l="l" t="t" r="r" b="b"/>
              <a:pathLst>
                <a:path w="7672" h="2638" extrusionOk="0">
                  <a:moveTo>
                    <a:pt x="240" y="0"/>
                  </a:moveTo>
                  <a:lnTo>
                    <a:pt x="0" y="240"/>
                  </a:lnTo>
                  <a:lnTo>
                    <a:pt x="3836" y="1199"/>
                  </a:lnTo>
                  <a:lnTo>
                    <a:pt x="7671" y="2637"/>
                  </a:lnTo>
                  <a:lnTo>
                    <a:pt x="7671" y="2398"/>
                  </a:lnTo>
                  <a:lnTo>
                    <a:pt x="3836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5110475" y="1688825"/>
              <a:ext cx="305675" cy="12025"/>
            </a:xfrm>
            <a:custGeom>
              <a:avLst/>
              <a:gdLst/>
              <a:ahLst/>
              <a:cxnLst/>
              <a:rect l="l" t="t" r="r" b="b"/>
              <a:pathLst>
                <a:path w="12227" h="481" extrusionOk="0">
                  <a:moveTo>
                    <a:pt x="12227" y="1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11987" y="240"/>
                  </a:lnTo>
                  <a:lnTo>
                    <a:pt x="1222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3708100" y="1658875"/>
              <a:ext cx="143875" cy="18000"/>
            </a:xfrm>
            <a:custGeom>
              <a:avLst/>
              <a:gdLst/>
              <a:ahLst/>
              <a:cxnLst/>
              <a:rect l="l" t="t" r="r" b="b"/>
              <a:pathLst>
                <a:path w="5755" h="720" extrusionOk="0">
                  <a:moveTo>
                    <a:pt x="1" y="0"/>
                  </a:moveTo>
                  <a:lnTo>
                    <a:pt x="1" y="240"/>
                  </a:lnTo>
                  <a:lnTo>
                    <a:pt x="5754" y="719"/>
                  </a:lnTo>
                  <a:lnTo>
                    <a:pt x="5754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1838275" y="2012450"/>
              <a:ext cx="137850" cy="89925"/>
            </a:xfrm>
            <a:custGeom>
              <a:avLst/>
              <a:gdLst/>
              <a:ahLst/>
              <a:cxnLst/>
              <a:rect l="l" t="t" r="r" b="b"/>
              <a:pathLst>
                <a:path w="5514" h="3597" extrusionOk="0">
                  <a:moveTo>
                    <a:pt x="0" y="1"/>
                  </a:moveTo>
                  <a:lnTo>
                    <a:pt x="0" y="240"/>
                  </a:lnTo>
                  <a:lnTo>
                    <a:pt x="2637" y="2158"/>
                  </a:lnTo>
                  <a:lnTo>
                    <a:pt x="5274" y="3597"/>
                  </a:lnTo>
                  <a:lnTo>
                    <a:pt x="5514" y="3597"/>
                  </a:lnTo>
                  <a:lnTo>
                    <a:pt x="2637" y="1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1568575" y="1784725"/>
              <a:ext cx="131875" cy="119875"/>
            </a:xfrm>
            <a:custGeom>
              <a:avLst/>
              <a:gdLst/>
              <a:ahLst/>
              <a:cxnLst/>
              <a:rect l="l" t="t" r="r" b="b"/>
              <a:pathLst>
                <a:path w="5275" h="4795" extrusionOk="0">
                  <a:moveTo>
                    <a:pt x="1" y="0"/>
                  </a:moveTo>
                  <a:lnTo>
                    <a:pt x="1" y="240"/>
                  </a:lnTo>
                  <a:lnTo>
                    <a:pt x="3357" y="3117"/>
                  </a:lnTo>
                  <a:lnTo>
                    <a:pt x="3357" y="3117"/>
                  </a:lnTo>
                  <a:lnTo>
                    <a:pt x="1" y="0"/>
                  </a:lnTo>
                  <a:close/>
                  <a:moveTo>
                    <a:pt x="3357" y="3117"/>
                  </a:moveTo>
                  <a:lnTo>
                    <a:pt x="5035" y="4795"/>
                  </a:lnTo>
                  <a:lnTo>
                    <a:pt x="5274" y="4555"/>
                  </a:lnTo>
                  <a:lnTo>
                    <a:pt x="3357" y="311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837425" y="1503050"/>
              <a:ext cx="221775" cy="24000"/>
            </a:xfrm>
            <a:custGeom>
              <a:avLst/>
              <a:gdLst/>
              <a:ahLst/>
              <a:cxnLst/>
              <a:rect l="l" t="t" r="r" b="b"/>
              <a:pathLst>
                <a:path w="8871" h="960" extrusionOk="0">
                  <a:moveTo>
                    <a:pt x="0" y="0"/>
                  </a:moveTo>
                  <a:lnTo>
                    <a:pt x="0" y="240"/>
                  </a:lnTo>
                  <a:lnTo>
                    <a:pt x="4315" y="240"/>
                  </a:lnTo>
                  <a:lnTo>
                    <a:pt x="8630" y="959"/>
                  </a:lnTo>
                  <a:lnTo>
                    <a:pt x="8870" y="719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1700425" y="1904575"/>
              <a:ext cx="131875" cy="113900"/>
            </a:xfrm>
            <a:custGeom>
              <a:avLst/>
              <a:gdLst/>
              <a:ahLst/>
              <a:cxnLst/>
              <a:rect l="l" t="t" r="r" b="b"/>
              <a:pathLst>
                <a:path w="5275" h="4556" extrusionOk="0">
                  <a:moveTo>
                    <a:pt x="240" y="1"/>
                  </a:moveTo>
                  <a:lnTo>
                    <a:pt x="0" y="240"/>
                  </a:lnTo>
                  <a:lnTo>
                    <a:pt x="2637" y="2398"/>
                  </a:lnTo>
                  <a:lnTo>
                    <a:pt x="5274" y="4555"/>
                  </a:lnTo>
                  <a:lnTo>
                    <a:pt x="5274" y="4316"/>
                  </a:lnTo>
                  <a:lnTo>
                    <a:pt x="2637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573725" y="1503050"/>
              <a:ext cx="257725" cy="35975"/>
            </a:xfrm>
            <a:custGeom>
              <a:avLst/>
              <a:gdLst/>
              <a:ahLst/>
              <a:cxnLst/>
              <a:rect l="l" t="t" r="r" b="b"/>
              <a:pathLst>
                <a:path w="10309" h="1439" extrusionOk="0">
                  <a:moveTo>
                    <a:pt x="10309" y="0"/>
                  </a:moveTo>
                  <a:lnTo>
                    <a:pt x="5274" y="240"/>
                  </a:lnTo>
                  <a:lnTo>
                    <a:pt x="240" y="1199"/>
                  </a:lnTo>
                  <a:lnTo>
                    <a:pt x="0" y="1439"/>
                  </a:lnTo>
                  <a:lnTo>
                    <a:pt x="5274" y="480"/>
                  </a:lnTo>
                  <a:lnTo>
                    <a:pt x="10309" y="240"/>
                  </a:lnTo>
                  <a:lnTo>
                    <a:pt x="1030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7124150" y="1239350"/>
              <a:ext cx="185825" cy="107900"/>
            </a:xfrm>
            <a:custGeom>
              <a:avLst/>
              <a:gdLst/>
              <a:ahLst/>
              <a:cxnLst/>
              <a:rect l="l" t="t" r="r" b="b"/>
              <a:pathLst>
                <a:path w="7433" h="4316" extrusionOk="0">
                  <a:moveTo>
                    <a:pt x="7193" y="1"/>
                  </a:moveTo>
                  <a:lnTo>
                    <a:pt x="3597" y="2158"/>
                  </a:lnTo>
                  <a:lnTo>
                    <a:pt x="1" y="4076"/>
                  </a:lnTo>
                  <a:lnTo>
                    <a:pt x="1" y="4316"/>
                  </a:lnTo>
                  <a:lnTo>
                    <a:pt x="3597" y="2398"/>
                  </a:lnTo>
                  <a:lnTo>
                    <a:pt x="7432" y="240"/>
                  </a:lnTo>
                  <a:lnTo>
                    <a:pt x="71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316025" y="1533000"/>
              <a:ext cx="257725" cy="65950"/>
            </a:xfrm>
            <a:custGeom>
              <a:avLst/>
              <a:gdLst/>
              <a:ahLst/>
              <a:cxnLst/>
              <a:rect l="l" t="t" r="r" b="b"/>
              <a:pathLst>
                <a:path w="10309" h="2638" extrusionOk="0">
                  <a:moveTo>
                    <a:pt x="10308" y="1"/>
                  </a:moveTo>
                  <a:lnTo>
                    <a:pt x="5274" y="960"/>
                  </a:lnTo>
                  <a:lnTo>
                    <a:pt x="0" y="2398"/>
                  </a:lnTo>
                  <a:lnTo>
                    <a:pt x="0" y="2638"/>
                  </a:lnTo>
                  <a:lnTo>
                    <a:pt x="5035" y="1439"/>
                  </a:lnTo>
                  <a:lnTo>
                    <a:pt x="10069" y="241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3594225" y="1652875"/>
              <a:ext cx="107900" cy="12000"/>
            </a:xfrm>
            <a:custGeom>
              <a:avLst/>
              <a:gdLst/>
              <a:ahLst/>
              <a:cxnLst/>
              <a:rect l="l" t="t" r="r" b="b"/>
              <a:pathLst>
                <a:path w="4316" h="480" extrusionOk="0">
                  <a:moveTo>
                    <a:pt x="1" y="0"/>
                  </a:moveTo>
                  <a:lnTo>
                    <a:pt x="1" y="240"/>
                  </a:lnTo>
                  <a:lnTo>
                    <a:pt x="3837" y="480"/>
                  </a:lnTo>
                  <a:lnTo>
                    <a:pt x="4316" y="480"/>
                  </a:lnTo>
                  <a:lnTo>
                    <a:pt x="4316" y="240"/>
                  </a:lnTo>
                  <a:lnTo>
                    <a:pt x="3837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4810825" y="1694825"/>
              <a:ext cx="293700" cy="6025"/>
            </a:xfrm>
            <a:custGeom>
              <a:avLst/>
              <a:gdLst/>
              <a:ahLst/>
              <a:cxnLst/>
              <a:rect l="l" t="t" r="r" b="b"/>
              <a:pathLst>
                <a:path w="11748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11747" y="240"/>
                  </a:lnTo>
                  <a:lnTo>
                    <a:pt x="1174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4283450" y="1694825"/>
              <a:ext cx="245725" cy="6025"/>
            </a:xfrm>
            <a:custGeom>
              <a:avLst/>
              <a:gdLst/>
              <a:ahLst/>
              <a:cxnLst/>
              <a:rect l="l" t="t" r="r" b="b"/>
              <a:pathLst>
                <a:path w="9829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958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3354525" y="1664850"/>
              <a:ext cx="65925" cy="24000"/>
            </a:xfrm>
            <a:custGeom>
              <a:avLst/>
              <a:gdLst/>
              <a:ahLst/>
              <a:cxnLst/>
              <a:rect l="l" t="t" r="r" b="b"/>
              <a:pathLst>
                <a:path w="2637" h="960" extrusionOk="0">
                  <a:moveTo>
                    <a:pt x="2637" y="1"/>
                  </a:moveTo>
                  <a:lnTo>
                    <a:pt x="719" y="480"/>
                  </a:lnTo>
                  <a:lnTo>
                    <a:pt x="0" y="720"/>
                  </a:lnTo>
                  <a:lnTo>
                    <a:pt x="0" y="960"/>
                  </a:lnTo>
                  <a:lnTo>
                    <a:pt x="719" y="720"/>
                  </a:lnTo>
                  <a:lnTo>
                    <a:pt x="2637" y="241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4529150" y="1694825"/>
              <a:ext cx="275725" cy="6025"/>
            </a:xfrm>
            <a:custGeom>
              <a:avLst/>
              <a:gdLst/>
              <a:ahLst/>
              <a:cxnLst/>
              <a:rect l="l" t="t" r="r" b="b"/>
              <a:pathLst>
                <a:path w="11029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11028" y="240"/>
                  </a:lnTo>
                  <a:lnTo>
                    <a:pt x="1102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3426425" y="1652875"/>
              <a:ext cx="71950" cy="18000"/>
            </a:xfrm>
            <a:custGeom>
              <a:avLst/>
              <a:gdLst/>
              <a:ahLst/>
              <a:cxnLst/>
              <a:rect l="l" t="t" r="r" b="b"/>
              <a:pathLst>
                <a:path w="2878" h="720" extrusionOk="0">
                  <a:moveTo>
                    <a:pt x="2877" y="0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2877" y="240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4061700" y="1682825"/>
              <a:ext cx="215775" cy="18025"/>
            </a:xfrm>
            <a:custGeom>
              <a:avLst/>
              <a:gdLst/>
              <a:ahLst/>
              <a:cxnLst/>
              <a:rect l="l" t="t" r="r" b="b"/>
              <a:pathLst>
                <a:path w="8631" h="721" extrusionOk="0">
                  <a:moveTo>
                    <a:pt x="0" y="1"/>
                  </a:moveTo>
                  <a:lnTo>
                    <a:pt x="0" y="241"/>
                  </a:lnTo>
                  <a:lnTo>
                    <a:pt x="8630" y="720"/>
                  </a:lnTo>
                  <a:lnTo>
                    <a:pt x="8630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369025" y="1521025"/>
              <a:ext cx="281700" cy="71950"/>
            </a:xfrm>
            <a:custGeom>
              <a:avLst/>
              <a:gdLst/>
              <a:ahLst/>
              <a:cxnLst/>
              <a:rect l="l" t="t" r="r" b="b"/>
              <a:pathLst>
                <a:path w="11268" h="2878" extrusionOk="0">
                  <a:moveTo>
                    <a:pt x="11268" y="0"/>
                  </a:moveTo>
                  <a:lnTo>
                    <a:pt x="5754" y="1439"/>
                  </a:lnTo>
                  <a:lnTo>
                    <a:pt x="1" y="2637"/>
                  </a:lnTo>
                  <a:lnTo>
                    <a:pt x="1" y="2877"/>
                  </a:lnTo>
                  <a:lnTo>
                    <a:pt x="5754" y="1679"/>
                  </a:lnTo>
                  <a:lnTo>
                    <a:pt x="11268" y="240"/>
                  </a:lnTo>
                  <a:lnTo>
                    <a:pt x="112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656700" y="1437125"/>
              <a:ext cx="239750" cy="89925"/>
            </a:xfrm>
            <a:custGeom>
              <a:avLst/>
              <a:gdLst/>
              <a:ahLst/>
              <a:cxnLst/>
              <a:rect l="l" t="t" r="r" b="b"/>
              <a:pathLst>
                <a:path w="9590" h="3597" extrusionOk="0">
                  <a:moveTo>
                    <a:pt x="9589" y="0"/>
                  </a:moveTo>
                  <a:lnTo>
                    <a:pt x="4795" y="1678"/>
                  </a:lnTo>
                  <a:lnTo>
                    <a:pt x="1" y="3356"/>
                  </a:lnTo>
                  <a:lnTo>
                    <a:pt x="1" y="3596"/>
                  </a:lnTo>
                  <a:lnTo>
                    <a:pt x="4795" y="1918"/>
                  </a:lnTo>
                  <a:lnTo>
                    <a:pt x="9589" y="240"/>
                  </a:lnTo>
                  <a:lnTo>
                    <a:pt x="958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3504350" y="1652875"/>
              <a:ext cx="83925" cy="6025"/>
            </a:xfrm>
            <a:custGeom>
              <a:avLst/>
              <a:gdLst/>
              <a:ahLst/>
              <a:cxnLst/>
              <a:rect l="l" t="t" r="r" b="b"/>
              <a:pathLst>
                <a:path w="3357" h="241" extrusionOk="0">
                  <a:moveTo>
                    <a:pt x="0" y="0"/>
                  </a:moveTo>
                  <a:lnTo>
                    <a:pt x="0" y="240"/>
                  </a:lnTo>
                  <a:lnTo>
                    <a:pt x="3356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3857925" y="1670850"/>
              <a:ext cx="197800" cy="18000"/>
            </a:xfrm>
            <a:custGeom>
              <a:avLst/>
              <a:gdLst/>
              <a:ahLst/>
              <a:cxnLst/>
              <a:rect l="l" t="t" r="r" b="b"/>
              <a:pathLst>
                <a:path w="7912" h="720" extrusionOk="0">
                  <a:moveTo>
                    <a:pt x="1" y="1"/>
                  </a:moveTo>
                  <a:lnTo>
                    <a:pt x="1" y="240"/>
                  </a:lnTo>
                  <a:lnTo>
                    <a:pt x="7672" y="720"/>
                  </a:lnTo>
                  <a:lnTo>
                    <a:pt x="7912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7303950" y="12333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3012900" y="1574950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5994" y="1"/>
                  </a:moveTo>
                  <a:lnTo>
                    <a:pt x="241" y="4076"/>
                  </a:lnTo>
                  <a:lnTo>
                    <a:pt x="1" y="4316"/>
                  </a:lnTo>
                  <a:lnTo>
                    <a:pt x="241" y="4316"/>
                  </a:lnTo>
                  <a:lnTo>
                    <a:pt x="5994" y="480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2000075" y="1928550"/>
              <a:ext cx="155850" cy="59950"/>
            </a:xfrm>
            <a:custGeom>
              <a:avLst/>
              <a:gdLst/>
              <a:ahLst/>
              <a:cxnLst/>
              <a:rect l="l" t="t" r="r" b="b"/>
              <a:pathLst>
                <a:path w="6234" h="2398" extrusionOk="0">
                  <a:moveTo>
                    <a:pt x="1" y="1"/>
                  </a:moveTo>
                  <a:lnTo>
                    <a:pt x="1" y="240"/>
                  </a:lnTo>
                  <a:lnTo>
                    <a:pt x="2158" y="1199"/>
                  </a:lnTo>
                  <a:lnTo>
                    <a:pt x="4316" y="1918"/>
                  </a:lnTo>
                  <a:lnTo>
                    <a:pt x="6233" y="2398"/>
                  </a:lnTo>
                  <a:lnTo>
                    <a:pt x="6233" y="2398"/>
                  </a:lnTo>
                  <a:lnTo>
                    <a:pt x="5994" y="1918"/>
                  </a:lnTo>
                  <a:lnTo>
                    <a:pt x="4316" y="1679"/>
                  </a:lnTo>
                  <a:lnTo>
                    <a:pt x="2158" y="9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567725" y="1335250"/>
              <a:ext cx="275725" cy="35975"/>
            </a:xfrm>
            <a:custGeom>
              <a:avLst/>
              <a:gdLst/>
              <a:ahLst/>
              <a:cxnLst/>
              <a:rect l="l" t="t" r="r" b="b"/>
              <a:pathLst>
                <a:path w="11029" h="1439" extrusionOk="0">
                  <a:moveTo>
                    <a:pt x="10788" y="0"/>
                  </a:moveTo>
                  <a:lnTo>
                    <a:pt x="5514" y="480"/>
                  </a:lnTo>
                  <a:lnTo>
                    <a:pt x="1" y="1199"/>
                  </a:lnTo>
                  <a:lnTo>
                    <a:pt x="240" y="1438"/>
                  </a:lnTo>
                  <a:lnTo>
                    <a:pt x="5754" y="719"/>
                  </a:lnTo>
                  <a:lnTo>
                    <a:pt x="11028" y="240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2545450" y="1820675"/>
              <a:ext cx="257725" cy="131875"/>
            </a:xfrm>
            <a:custGeom>
              <a:avLst/>
              <a:gdLst/>
              <a:ahLst/>
              <a:cxnLst/>
              <a:rect l="l" t="t" r="r" b="b"/>
              <a:pathLst>
                <a:path w="10309" h="5275" extrusionOk="0">
                  <a:moveTo>
                    <a:pt x="10309" y="1"/>
                  </a:moveTo>
                  <a:lnTo>
                    <a:pt x="5274" y="2877"/>
                  </a:lnTo>
                  <a:lnTo>
                    <a:pt x="2877" y="4076"/>
                  </a:lnTo>
                  <a:lnTo>
                    <a:pt x="0" y="5035"/>
                  </a:lnTo>
                  <a:lnTo>
                    <a:pt x="0" y="5274"/>
                  </a:lnTo>
                  <a:lnTo>
                    <a:pt x="2637" y="4316"/>
                  </a:lnTo>
                  <a:lnTo>
                    <a:pt x="5274" y="3117"/>
                  </a:lnTo>
                  <a:lnTo>
                    <a:pt x="10309" y="240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399925" y="1365200"/>
              <a:ext cx="167825" cy="47975"/>
            </a:xfrm>
            <a:custGeom>
              <a:avLst/>
              <a:gdLst/>
              <a:ahLst/>
              <a:cxnLst/>
              <a:rect l="l" t="t" r="r" b="b"/>
              <a:pathLst>
                <a:path w="6713" h="1919" extrusionOk="0">
                  <a:moveTo>
                    <a:pt x="6713" y="1"/>
                  </a:moveTo>
                  <a:lnTo>
                    <a:pt x="240" y="1439"/>
                  </a:lnTo>
                  <a:lnTo>
                    <a:pt x="1" y="1918"/>
                  </a:lnTo>
                  <a:lnTo>
                    <a:pt x="6713" y="24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7040250" y="1029600"/>
              <a:ext cx="113900" cy="101900"/>
            </a:xfrm>
            <a:custGeom>
              <a:avLst/>
              <a:gdLst/>
              <a:ahLst/>
              <a:cxnLst/>
              <a:rect l="l" t="t" r="r" b="b"/>
              <a:pathLst>
                <a:path w="4556" h="4076" extrusionOk="0">
                  <a:moveTo>
                    <a:pt x="4316" y="0"/>
                  </a:moveTo>
                  <a:lnTo>
                    <a:pt x="2158" y="1918"/>
                  </a:lnTo>
                  <a:lnTo>
                    <a:pt x="1" y="3836"/>
                  </a:lnTo>
                  <a:lnTo>
                    <a:pt x="1" y="4076"/>
                  </a:lnTo>
                  <a:lnTo>
                    <a:pt x="2398" y="2158"/>
                  </a:lnTo>
                  <a:lnTo>
                    <a:pt x="4556" y="24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3168725" y="1509050"/>
              <a:ext cx="101900" cy="71925"/>
            </a:xfrm>
            <a:custGeom>
              <a:avLst/>
              <a:gdLst/>
              <a:ahLst/>
              <a:cxnLst/>
              <a:rect l="l" t="t" r="r" b="b"/>
              <a:pathLst>
                <a:path w="4076" h="2877" extrusionOk="0">
                  <a:moveTo>
                    <a:pt x="4076" y="0"/>
                  </a:moveTo>
                  <a:lnTo>
                    <a:pt x="1" y="2637"/>
                  </a:lnTo>
                  <a:lnTo>
                    <a:pt x="1" y="2877"/>
                  </a:lnTo>
                  <a:lnTo>
                    <a:pt x="4076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1862225" y="1844650"/>
              <a:ext cx="131875" cy="83925"/>
            </a:xfrm>
            <a:custGeom>
              <a:avLst/>
              <a:gdLst/>
              <a:ahLst/>
              <a:cxnLst/>
              <a:rect l="l" t="t" r="r" b="b"/>
              <a:pathLst>
                <a:path w="5275" h="3357" extrusionOk="0">
                  <a:moveTo>
                    <a:pt x="1" y="0"/>
                  </a:moveTo>
                  <a:lnTo>
                    <a:pt x="1" y="240"/>
                  </a:lnTo>
                  <a:lnTo>
                    <a:pt x="2638" y="1918"/>
                  </a:lnTo>
                  <a:lnTo>
                    <a:pt x="5275" y="3357"/>
                  </a:lnTo>
                  <a:lnTo>
                    <a:pt x="5275" y="3117"/>
                  </a:lnTo>
                  <a:lnTo>
                    <a:pt x="2638" y="16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2335700" y="1952525"/>
              <a:ext cx="203775" cy="47975"/>
            </a:xfrm>
            <a:custGeom>
              <a:avLst/>
              <a:gdLst/>
              <a:ahLst/>
              <a:cxnLst/>
              <a:rect l="l" t="t" r="r" b="b"/>
              <a:pathLst>
                <a:path w="8151" h="1919" extrusionOk="0">
                  <a:moveTo>
                    <a:pt x="8151" y="0"/>
                  </a:moveTo>
                  <a:lnTo>
                    <a:pt x="4315" y="959"/>
                  </a:lnTo>
                  <a:lnTo>
                    <a:pt x="2158" y="1439"/>
                  </a:lnTo>
                  <a:lnTo>
                    <a:pt x="0" y="1679"/>
                  </a:lnTo>
                  <a:lnTo>
                    <a:pt x="0" y="1918"/>
                  </a:lnTo>
                  <a:lnTo>
                    <a:pt x="2158" y="1679"/>
                  </a:lnTo>
                  <a:lnTo>
                    <a:pt x="4315" y="1199"/>
                  </a:lnTo>
                  <a:lnTo>
                    <a:pt x="8151" y="240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2155900" y="1982500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2877" y="719"/>
                  </a:lnTo>
                  <a:lnTo>
                    <a:pt x="6952" y="719"/>
                  </a:lnTo>
                  <a:lnTo>
                    <a:pt x="6952" y="480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2809150" y="1682825"/>
              <a:ext cx="197800" cy="137875"/>
            </a:xfrm>
            <a:custGeom>
              <a:avLst/>
              <a:gdLst/>
              <a:ahLst/>
              <a:cxnLst/>
              <a:rect l="l" t="t" r="r" b="b"/>
              <a:pathLst>
                <a:path w="7912" h="5515" extrusionOk="0">
                  <a:moveTo>
                    <a:pt x="7911" y="1"/>
                  </a:moveTo>
                  <a:lnTo>
                    <a:pt x="4076" y="2638"/>
                  </a:lnTo>
                  <a:lnTo>
                    <a:pt x="0" y="5275"/>
                  </a:lnTo>
                  <a:lnTo>
                    <a:pt x="0" y="5515"/>
                  </a:lnTo>
                  <a:lnTo>
                    <a:pt x="4076" y="3117"/>
                  </a:lnTo>
                  <a:lnTo>
                    <a:pt x="7911" y="241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1268925" y="1419150"/>
              <a:ext cx="161825" cy="95900"/>
            </a:xfrm>
            <a:custGeom>
              <a:avLst/>
              <a:gdLst/>
              <a:ahLst/>
              <a:cxnLst/>
              <a:rect l="l" t="t" r="r" b="b"/>
              <a:pathLst>
                <a:path w="6473" h="3836" extrusionOk="0">
                  <a:moveTo>
                    <a:pt x="0" y="0"/>
                  </a:moveTo>
                  <a:lnTo>
                    <a:pt x="240" y="240"/>
                  </a:lnTo>
                  <a:lnTo>
                    <a:pt x="3357" y="1918"/>
                  </a:lnTo>
                  <a:lnTo>
                    <a:pt x="6473" y="3836"/>
                  </a:lnTo>
                  <a:lnTo>
                    <a:pt x="6473" y="3356"/>
                  </a:lnTo>
                  <a:lnTo>
                    <a:pt x="3357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075375" y="1461100"/>
              <a:ext cx="287700" cy="77925"/>
            </a:xfrm>
            <a:custGeom>
              <a:avLst/>
              <a:gdLst/>
              <a:ahLst/>
              <a:cxnLst/>
              <a:rect l="l" t="t" r="r" b="b"/>
              <a:pathLst>
                <a:path w="11508" h="3117" extrusionOk="0">
                  <a:moveTo>
                    <a:pt x="11507" y="0"/>
                  </a:moveTo>
                  <a:lnTo>
                    <a:pt x="5754" y="1439"/>
                  </a:lnTo>
                  <a:lnTo>
                    <a:pt x="0" y="2877"/>
                  </a:lnTo>
                  <a:lnTo>
                    <a:pt x="0" y="3117"/>
                  </a:lnTo>
                  <a:lnTo>
                    <a:pt x="5754" y="1678"/>
                  </a:lnTo>
                  <a:lnTo>
                    <a:pt x="11507" y="240"/>
                  </a:lnTo>
                  <a:lnTo>
                    <a:pt x="1150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5769725" y="1533000"/>
              <a:ext cx="299675" cy="47975"/>
            </a:xfrm>
            <a:custGeom>
              <a:avLst/>
              <a:gdLst/>
              <a:ahLst/>
              <a:cxnLst/>
              <a:rect l="l" t="t" r="r" b="b"/>
              <a:pathLst>
                <a:path w="11987" h="1919" extrusionOk="0">
                  <a:moveTo>
                    <a:pt x="11987" y="1"/>
                  </a:moveTo>
                  <a:lnTo>
                    <a:pt x="5994" y="960"/>
                  </a:lnTo>
                  <a:lnTo>
                    <a:pt x="0" y="1679"/>
                  </a:lnTo>
                  <a:lnTo>
                    <a:pt x="0" y="1919"/>
                  </a:lnTo>
                  <a:lnTo>
                    <a:pt x="5994" y="1200"/>
                  </a:lnTo>
                  <a:lnTo>
                    <a:pt x="11987" y="241"/>
                  </a:lnTo>
                  <a:lnTo>
                    <a:pt x="1198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4145600" y="1527025"/>
              <a:ext cx="203800" cy="41975"/>
            </a:xfrm>
            <a:custGeom>
              <a:avLst/>
              <a:gdLst/>
              <a:ahLst/>
              <a:cxnLst/>
              <a:rect l="l" t="t" r="r" b="b"/>
              <a:pathLst>
                <a:path w="8152" h="1679" extrusionOk="0">
                  <a:moveTo>
                    <a:pt x="1" y="0"/>
                  </a:moveTo>
                  <a:lnTo>
                    <a:pt x="1" y="240"/>
                  </a:lnTo>
                  <a:lnTo>
                    <a:pt x="7911" y="1678"/>
                  </a:lnTo>
                  <a:lnTo>
                    <a:pt x="8151" y="14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3923850" y="1473075"/>
              <a:ext cx="215775" cy="53975"/>
            </a:xfrm>
            <a:custGeom>
              <a:avLst/>
              <a:gdLst/>
              <a:ahLst/>
              <a:cxnLst/>
              <a:rect l="l" t="t" r="r" b="b"/>
              <a:pathLst>
                <a:path w="8631" h="2159" extrusionOk="0">
                  <a:moveTo>
                    <a:pt x="1" y="1"/>
                  </a:moveTo>
                  <a:lnTo>
                    <a:pt x="1" y="240"/>
                  </a:lnTo>
                  <a:lnTo>
                    <a:pt x="8631" y="2158"/>
                  </a:lnTo>
                  <a:lnTo>
                    <a:pt x="8631" y="1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3762050" y="1437125"/>
              <a:ext cx="161825" cy="41975"/>
            </a:xfrm>
            <a:custGeom>
              <a:avLst/>
              <a:gdLst/>
              <a:ahLst/>
              <a:cxnLst/>
              <a:rect l="l" t="t" r="r" b="b"/>
              <a:pathLst>
                <a:path w="6473" h="1679" extrusionOk="0">
                  <a:moveTo>
                    <a:pt x="0" y="0"/>
                  </a:moveTo>
                  <a:lnTo>
                    <a:pt x="0" y="240"/>
                  </a:lnTo>
                  <a:lnTo>
                    <a:pt x="5754" y="1439"/>
                  </a:lnTo>
                  <a:lnTo>
                    <a:pt x="6233" y="1678"/>
                  </a:lnTo>
                  <a:lnTo>
                    <a:pt x="6473" y="1439"/>
                  </a:lnTo>
                  <a:lnTo>
                    <a:pt x="5754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1586550" y="1616925"/>
              <a:ext cx="131875" cy="119875"/>
            </a:xfrm>
            <a:custGeom>
              <a:avLst/>
              <a:gdLst/>
              <a:ahLst/>
              <a:cxnLst/>
              <a:rect l="l" t="t" r="r" b="b"/>
              <a:pathLst>
                <a:path w="5275" h="4795" extrusionOk="0">
                  <a:moveTo>
                    <a:pt x="1" y="0"/>
                  </a:moveTo>
                  <a:lnTo>
                    <a:pt x="1" y="479"/>
                  </a:lnTo>
                  <a:lnTo>
                    <a:pt x="3597" y="3356"/>
                  </a:lnTo>
                  <a:lnTo>
                    <a:pt x="5275" y="4794"/>
                  </a:lnTo>
                  <a:lnTo>
                    <a:pt x="5275" y="4555"/>
                  </a:lnTo>
                  <a:lnTo>
                    <a:pt x="3597" y="31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1724400" y="1736775"/>
              <a:ext cx="131875" cy="107900"/>
            </a:xfrm>
            <a:custGeom>
              <a:avLst/>
              <a:gdLst/>
              <a:ahLst/>
              <a:cxnLst/>
              <a:rect l="l" t="t" r="r" b="b"/>
              <a:pathLst>
                <a:path w="5275" h="4316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2398"/>
                  </a:lnTo>
                  <a:lnTo>
                    <a:pt x="5274" y="4315"/>
                  </a:lnTo>
                  <a:lnTo>
                    <a:pt x="5274" y="4076"/>
                  </a:lnTo>
                  <a:lnTo>
                    <a:pt x="2637" y="19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369025" y="1365200"/>
              <a:ext cx="257725" cy="101900"/>
            </a:xfrm>
            <a:custGeom>
              <a:avLst/>
              <a:gdLst/>
              <a:ahLst/>
              <a:cxnLst/>
              <a:rect l="l" t="t" r="r" b="b"/>
              <a:pathLst>
                <a:path w="10309" h="4076" extrusionOk="0">
                  <a:moveTo>
                    <a:pt x="10309" y="1"/>
                  </a:moveTo>
                  <a:lnTo>
                    <a:pt x="5275" y="2158"/>
                  </a:lnTo>
                  <a:lnTo>
                    <a:pt x="1" y="3836"/>
                  </a:lnTo>
                  <a:lnTo>
                    <a:pt x="1" y="4076"/>
                  </a:lnTo>
                  <a:lnTo>
                    <a:pt x="5275" y="2398"/>
                  </a:lnTo>
                  <a:lnTo>
                    <a:pt x="10309" y="240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4583100" y="1586950"/>
              <a:ext cx="269700" cy="24000"/>
            </a:xfrm>
            <a:custGeom>
              <a:avLst/>
              <a:gdLst/>
              <a:ahLst/>
              <a:cxnLst/>
              <a:rect l="l" t="t" r="r" b="b"/>
              <a:pathLst>
                <a:path w="10788" h="960" extrusionOk="0">
                  <a:moveTo>
                    <a:pt x="240" y="0"/>
                  </a:moveTo>
                  <a:lnTo>
                    <a:pt x="0" y="240"/>
                  </a:lnTo>
                  <a:lnTo>
                    <a:pt x="10788" y="959"/>
                  </a:lnTo>
                  <a:lnTo>
                    <a:pt x="10788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5452100" y="1574950"/>
              <a:ext cx="311650" cy="36000"/>
            </a:xfrm>
            <a:custGeom>
              <a:avLst/>
              <a:gdLst/>
              <a:ahLst/>
              <a:cxnLst/>
              <a:rect l="l" t="t" r="r" b="b"/>
              <a:pathLst>
                <a:path w="12466" h="1440" extrusionOk="0">
                  <a:moveTo>
                    <a:pt x="12466" y="1"/>
                  </a:moveTo>
                  <a:lnTo>
                    <a:pt x="6233" y="720"/>
                  </a:lnTo>
                  <a:lnTo>
                    <a:pt x="240" y="960"/>
                  </a:lnTo>
                  <a:lnTo>
                    <a:pt x="0" y="1439"/>
                  </a:lnTo>
                  <a:lnTo>
                    <a:pt x="6233" y="960"/>
                  </a:lnTo>
                  <a:lnTo>
                    <a:pt x="12466" y="480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5152425" y="1604925"/>
              <a:ext cx="299700" cy="12000"/>
            </a:xfrm>
            <a:custGeom>
              <a:avLst/>
              <a:gdLst/>
              <a:ahLst/>
              <a:cxnLst/>
              <a:rect l="l" t="t" r="r" b="b"/>
              <a:pathLst>
                <a:path w="11988" h="480" extrusionOk="0">
                  <a:moveTo>
                    <a:pt x="5994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5754" y="240"/>
                  </a:lnTo>
                  <a:lnTo>
                    <a:pt x="11747" y="240"/>
                  </a:lnTo>
                  <a:lnTo>
                    <a:pt x="1198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4349375" y="1562975"/>
              <a:ext cx="233750" cy="30000"/>
            </a:xfrm>
            <a:custGeom>
              <a:avLst/>
              <a:gdLst/>
              <a:ahLst/>
              <a:cxnLst/>
              <a:rect l="l" t="t" r="r" b="b"/>
              <a:pathLst>
                <a:path w="9350" h="1200" extrusionOk="0">
                  <a:moveTo>
                    <a:pt x="240" y="1"/>
                  </a:moveTo>
                  <a:lnTo>
                    <a:pt x="0" y="240"/>
                  </a:lnTo>
                  <a:lnTo>
                    <a:pt x="4555" y="959"/>
                  </a:lnTo>
                  <a:lnTo>
                    <a:pt x="8870" y="1199"/>
                  </a:lnTo>
                  <a:lnTo>
                    <a:pt x="9110" y="1199"/>
                  </a:lnTo>
                  <a:lnTo>
                    <a:pt x="9349" y="959"/>
                  </a:lnTo>
                  <a:lnTo>
                    <a:pt x="9110" y="959"/>
                  </a:lnTo>
                  <a:lnTo>
                    <a:pt x="4555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1436725" y="1509050"/>
              <a:ext cx="143850" cy="113875"/>
            </a:xfrm>
            <a:custGeom>
              <a:avLst/>
              <a:gdLst/>
              <a:ahLst/>
              <a:cxnLst/>
              <a:rect l="l" t="t" r="r" b="b"/>
              <a:pathLst>
                <a:path w="5754" h="4555" extrusionOk="0">
                  <a:moveTo>
                    <a:pt x="1" y="0"/>
                  </a:moveTo>
                  <a:lnTo>
                    <a:pt x="1" y="240"/>
                  </a:lnTo>
                  <a:lnTo>
                    <a:pt x="1918" y="1678"/>
                  </a:lnTo>
                  <a:lnTo>
                    <a:pt x="5754" y="4555"/>
                  </a:lnTo>
                  <a:lnTo>
                    <a:pt x="5754" y="4075"/>
                  </a:lnTo>
                  <a:lnTo>
                    <a:pt x="2158" y="14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848475" y="1131475"/>
              <a:ext cx="185825" cy="131875"/>
            </a:xfrm>
            <a:custGeom>
              <a:avLst/>
              <a:gdLst/>
              <a:ahLst/>
              <a:cxnLst/>
              <a:rect l="l" t="t" r="r" b="b"/>
              <a:pathLst>
                <a:path w="7433" h="5275" extrusionOk="0">
                  <a:moveTo>
                    <a:pt x="7432" y="1"/>
                  </a:moveTo>
                  <a:lnTo>
                    <a:pt x="3836" y="2637"/>
                  </a:lnTo>
                  <a:lnTo>
                    <a:pt x="1" y="5035"/>
                  </a:lnTo>
                  <a:lnTo>
                    <a:pt x="1" y="5274"/>
                  </a:lnTo>
                  <a:lnTo>
                    <a:pt x="3836" y="2877"/>
                  </a:lnTo>
                  <a:lnTo>
                    <a:pt x="7432" y="240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3642175" y="1413150"/>
              <a:ext cx="113900" cy="30000"/>
            </a:xfrm>
            <a:custGeom>
              <a:avLst/>
              <a:gdLst/>
              <a:ahLst/>
              <a:cxnLst/>
              <a:rect l="l" t="t" r="r" b="b"/>
              <a:pathLst>
                <a:path w="4556" h="1200" extrusionOk="0">
                  <a:moveTo>
                    <a:pt x="1" y="0"/>
                  </a:moveTo>
                  <a:lnTo>
                    <a:pt x="1" y="240"/>
                  </a:lnTo>
                  <a:lnTo>
                    <a:pt x="3836" y="959"/>
                  </a:lnTo>
                  <a:lnTo>
                    <a:pt x="4555" y="1199"/>
                  </a:lnTo>
                  <a:lnTo>
                    <a:pt x="4555" y="959"/>
                  </a:lnTo>
                  <a:lnTo>
                    <a:pt x="3836" y="7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3348525" y="1437125"/>
              <a:ext cx="59950" cy="35975"/>
            </a:xfrm>
            <a:custGeom>
              <a:avLst/>
              <a:gdLst/>
              <a:ahLst/>
              <a:cxnLst/>
              <a:rect l="l" t="t" r="r" b="b"/>
              <a:pathLst>
                <a:path w="2398" h="1439" extrusionOk="0">
                  <a:moveTo>
                    <a:pt x="2398" y="0"/>
                  </a:moveTo>
                  <a:lnTo>
                    <a:pt x="0" y="1199"/>
                  </a:lnTo>
                  <a:lnTo>
                    <a:pt x="0" y="1439"/>
                  </a:lnTo>
                  <a:lnTo>
                    <a:pt x="2398" y="240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1077150" y="1359200"/>
              <a:ext cx="185800" cy="65950"/>
            </a:xfrm>
            <a:custGeom>
              <a:avLst/>
              <a:gdLst/>
              <a:ahLst/>
              <a:cxnLst/>
              <a:rect l="l" t="t" r="r" b="b"/>
              <a:pathLst>
                <a:path w="7432" h="2638" extrusionOk="0">
                  <a:moveTo>
                    <a:pt x="0" y="1"/>
                  </a:moveTo>
                  <a:lnTo>
                    <a:pt x="0" y="241"/>
                  </a:lnTo>
                  <a:lnTo>
                    <a:pt x="3836" y="1200"/>
                  </a:lnTo>
                  <a:lnTo>
                    <a:pt x="7432" y="2638"/>
                  </a:lnTo>
                  <a:lnTo>
                    <a:pt x="7432" y="2398"/>
                  </a:lnTo>
                  <a:lnTo>
                    <a:pt x="3836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843425" y="1335250"/>
              <a:ext cx="227750" cy="29975"/>
            </a:xfrm>
            <a:custGeom>
              <a:avLst/>
              <a:gdLst/>
              <a:ahLst/>
              <a:cxnLst/>
              <a:rect l="l" t="t" r="r" b="b"/>
              <a:pathLst>
                <a:path w="9110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4795" y="480"/>
                  </a:lnTo>
                  <a:lnTo>
                    <a:pt x="9110" y="1199"/>
                  </a:lnTo>
                  <a:lnTo>
                    <a:pt x="9110" y="959"/>
                  </a:lnTo>
                  <a:lnTo>
                    <a:pt x="5274" y="48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4858775" y="1604925"/>
              <a:ext cx="287700" cy="12000"/>
            </a:xfrm>
            <a:custGeom>
              <a:avLst/>
              <a:gdLst/>
              <a:ahLst/>
              <a:cxnLst/>
              <a:rect l="l" t="t" r="r" b="b"/>
              <a:pathLst>
                <a:path w="11508" h="480" extrusionOk="0">
                  <a:moveTo>
                    <a:pt x="240" y="1"/>
                  </a:moveTo>
                  <a:lnTo>
                    <a:pt x="1" y="240"/>
                  </a:lnTo>
                  <a:lnTo>
                    <a:pt x="11507" y="480"/>
                  </a:lnTo>
                  <a:lnTo>
                    <a:pt x="11507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3480375" y="1401175"/>
              <a:ext cx="65950" cy="18000"/>
            </a:xfrm>
            <a:custGeom>
              <a:avLst/>
              <a:gdLst/>
              <a:ahLst/>
              <a:cxnLst/>
              <a:rect l="l" t="t" r="r" b="b"/>
              <a:pathLst>
                <a:path w="2638" h="720" extrusionOk="0">
                  <a:moveTo>
                    <a:pt x="2637" y="0"/>
                  </a:moveTo>
                  <a:lnTo>
                    <a:pt x="0" y="479"/>
                  </a:lnTo>
                  <a:lnTo>
                    <a:pt x="0" y="719"/>
                  </a:lnTo>
                  <a:lnTo>
                    <a:pt x="263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3552275" y="1401175"/>
              <a:ext cx="89925" cy="12000"/>
            </a:xfrm>
            <a:custGeom>
              <a:avLst/>
              <a:gdLst/>
              <a:ahLst/>
              <a:cxnLst/>
              <a:rect l="l" t="t" r="r" b="b"/>
              <a:pathLst>
                <a:path w="3597" h="480" extrusionOk="0">
                  <a:moveTo>
                    <a:pt x="1" y="0"/>
                  </a:moveTo>
                  <a:lnTo>
                    <a:pt x="1" y="240"/>
                  </a:lnTo>
                  <a:lnTo>
                    <a:pt x="1679" y="479"/>
                  </a:lnTo>
                  <a:lnTo>
                    <a:pt x="3357" y="479"/>
                  </a:lnTo>
                  <a:lnTo>
                    <a:pt x="3597" y="240"/>
                  </a:lnTo>
                  <a:lnTo>
                    <a:pt x="1679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3414450" y="1413150"/>
              <a:ext cx="59950" cy="30000"/>
            </a:xfrm>
            <a:custGeom>
              <a:avLst/>
              <a:gdLst/>
              <a:ahLst/>
              <a:cxnLst/>
              <a:rect l="l" t="t" r="r" b="b"/>
              <a:pathLst>
                <a:path w="2398" h="1200" extrusionOk="0">
                  <a:moveTo>
                    <a:pt x="2398" y="0"/>
                  </a:moveTo>
                  <a:lnTo>
                    <a:pt x="480" y="72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480" y="959"/>
                  </a:lnTo>
                  <a:lnTo>
                    <a:pt x="2398" y="240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3276600" y="1473075"/>
              <a:ext cx="65950" cy="41975"/>
            </a:xfrm>
            <a:custGeom>
              <a:avLst/>
              <a:gdLst/>
              <a:ahLst/>
              <a:cxnLst/>
              <a:rect l="l" t="t" r="r" b="b"/>
              <a:pathLst>
                <a:path w="2638" h="1679" extrusionOk="0">
                  <a:moveTo>
                    <a:pt x="2638" y="1"/>
                  </a:moveTo>
                  <a:lnTo>
                    <a:pt x="1" y="1199"/>
                  </a:lnTo>
                  <a:lnTo>
                    <a:pt x="1" y="1679"/>
                  </a:lnTo>
                  <a:lnTo>
                    <a:pt x="2398" y="240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632725" y="1257325"/>
              <a:ext cx="215775" cy="113900"/>
            </a:xfrm>
            <a:custGeom>
              <a:avLst/>
              <a:gdLst/>
              <a:ahLst/>
              <a:cxnLst/>
              <a:rect l="l" t="t" r="r" b="b"/>
              <a:pathLst>
                <a:path w="8631" h="4556" extrusionOk="0">
                  <a:moveTo>
                    <a:pt x="8391" y="1"/>
                  </a:moveTo>
                  <a:lnTo>
                    <a:pt x="4316" y="2158"/>
                  </a:lnTo>
                  <a:lnTo>
                    <a:pt x="1" y="4316"/>
                  </a:lnTo>
                  <a:lnTo>
                    <a:pt x="1" y="4555"/>
                  </a:lnTo>
                  <a:lnTo>
                    <a:pt x="4316" y="2398"/>
                  </a:lnTo>
                  <a:lnTo>
                    <a:pt x="8631" y="240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315100" y="3097200"/>
              <a:ext cx="41975" cy="65950"/>
            </a:xfrm>
            <a:custGeom>
              <a:avLst/>
              <a:gdLst/>
              <a:ahLst/>
              <a:cxnLst/>
              <a:rect l="l" t="t" r="r" b="b"/>
              <a:pathLst>
                <a:path w="1679" h="2638" extrusionOk="0">
                  <a:moveTo>
                    <a:pt x="240" y="0"/>
                  </a:moveTo>
                  <a:lnTo>
                    <a:pt x="0" y="240"/>
                  </a:lnTo>
                  <a:lnTo>
                    <a:pt x="1439" y="2637"/>
                  </a:lnTo>
                  <a:lnTo>
                    <a:pt x="1678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7034275" y="1131475"/>
              <a:ext cx="89900" cy="209775"/>
            </a:xfrm>
            <a:custGeom>
              <a:avLst/>
              <a:gdLst/>
              <a:ahLst/>
              <a:cxnLst/>
              <a:rect l="l" t="t" r="r" b="b"/>
              <a:pathLst>
                <a:path w="3596" h="8391" extrusionOk="0">
                  <a:moveTo>
                    <a:pt x="240" y="1"/>
                  </a:moveTo>
                  <a:lnTo>
                    <a:pt x="0" y="240"/>
                  </a:lnTo>
                  <a:lnTo>
                    <a:pt x="1918" y="4316"/>
                  </a:lnTo>
                  <a:lnTo>
                    <a:pt x="3356" y="8391"/>
                  </a:lnTo>
                  <a:lnTo>
                    <a:pt x="3596" y="8391"/>
                  </a:lnTo>
                  <a:lnTo>
                    <a:pt x="2158" y="407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153275" y="2617750"/>
              <a:ext cx="30000" cy="149850"/>
            </a:xfrm>
            <a:custGeom>
              <a:avLst/>
              <a:gdLst/>
              <a:ahLst/>
              <a:cxnLst/>
              <a:rect l="l" t="t" r="r" b="b"/>
              <a:pathLst>
                <a:path w="1200" h="5994" extrusionOk="0">
                  <a:moveTo>
                    <a:pt x="960" y="1"/>
                  </a:moveTo>
                  <a:lnTo>
                    <a:pt x="480" y="1439"/>
                  </a:lnTo>
                  <a:lnTo>
                    <a:pt x="240" y="2877"/>
                  </a:lnTo>
                  <a:lnTo>
                    <a:pt x="1" y="4555"/>
                  </a:lnTo>
                  <a:lnTo>
                    <a:pt x="240" y="5994"/>
                  </a:lnTo>
                  <a:lnTo>
                    <a:pt x="480" y="5994"/>
                  </a:lnTo>
                  <a:lnTo>
                    <a:pt x="240" y="4316"/>
                  </a:lnTo>
                  <a:lnTo>
                    <a:pt x="480" y="2877"/>
                  </a:lnTo>
                  <a:lnTo>
                    <a:pt x="720" y="1439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854475" y="1994475"/>
              <a:ext cx="161825" cy="161825"/>
            </a:xfrm>
            <a:custGeom>
              <a:avLst/>
              <a:gdLst/>
              <a:ahLst/>
              <a:cxnLst/>
              <a:rect l="l" t="t" r="r" b="b"/>
              <a:pathLst>
                <a:path w="6473" h="6473" extrusionOk="0">
                  <a:moveTo>
                    <a:pt x="6473" y="1"/>
                  </a:moveTo>
                  <a:lnTo>
                    <a:pt x="6233" y="240"/>
                  </a:lnTo>
                  <a:lnTo>
                    <a:pt x="3836" y="2877"/>
                  </a:lnTo>
                  <a:lnTo>
                    <a:pt x="1439" y="5274"/>
                  </a:lnTo>
                  <a:lnTo>
                    <a:pt x="0" y="6233"/>
                  </a:lnTo>
                  <a:lnTo>
                    <a:pt x="240" y="6473"/>
                  </a:lnTo>
                  <a:lnTo>
                    <a:pt x="1439" y="5514"/>
                  </a:lnTo>
                  <a:lnTo>
                    <a:pt x="4076" y="2877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59275" y="2773575"/>
              <a:ext cx="53950" cy="155850"/>
            </a:xfrm>
            <a:custGeom>
              <a:avLst/>
              <a:gdLst/>
              <a:ahLst/>
              <a:cxnLst/>
              <a:rect l="l" t="t" r="r" b="b"/>
              <a:pathLst>
                <a:path w="2158" h="6234" extrusionOk="0">
                  <a:moveTo>
                    <a:pt x="0" y="0"/>
                  </a:moveTo>
                  <a:lnTo>
                    <a:pt x="240" y="1918"/>
                  </a:lnTo>
                  <a:lnTo>
                    <a:pt x="720" y="3596"/>
                  </a:lnTo>
                  <a:lnTo>
                    <a:pt x="1918" y="6233"/>
                  </a:lnTo>
                  <a:lnTo>
                    <a:pt x="2158" y="6233"/>
                  </a:lnTo>
                  <a:lnTo>
                    <a:pt x="959" y="3596"/>
                  </a:lnTo>
                  <a:lnTo>
                    <a:pt x="48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213200" y="2935375"/>
              <a:ext cx="101925" cy="161850"/>
            </a:xfrm>
            <a:custGeom>
              <a:avLst/>
              <a:gdLst/>
              <a:ahLst/>
              <a:cxnLst/>
              <a:rect l="l" t="t" r="r" b="b"/>
              <a:pathLst>
                <a:path w="4077" h="6474" extrusionOk="0">
                  <a:moveTo>
                    <a:pt x="1" y="1"/>
                  </a:moveTo>
                  <a:lnTo>
                    <a:pt x="1439" y="2638"/>
                  </a:lnTo>
                  <a:lnTo>
                    <a:pt x="3117" y="5275"/>
                  </a:lnTo>
                  <a:lnTo>
                    <a:pt x="3837" y="6473"/>
                  </a:lnTo>
                  <a:lnTo>
                    <a:pt x="4076" y="6473"/>
                  </a:lnTo>
                  <a:lnTo>
                    <a:pt x="3357" y="5035"/>
                  </a:lnTo>
                  <a:lnTo>
                    <a:pt x="1679" y="263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662700" y="2156300"/>
              <a:ext cx="191800" cy="107875"/>
            </a:xfrm>
            <a:custGeom>
              <a:avLst/>
              <a:gdLst/>
              <a:ahLst/>
              <a:cxnLst/>
              <a:rect l="l" t="t" r="r" b="b"/>
              <a:pathLst>
                <a:path w="7672" h="4315" extrusionOk="0">
                  <a:moveTo>
                    <a:pt x="7432" y="0"/>
                  </a:moveTo>
                  <a:lnTo>
                    <a:pt x="3836" y="2158"/>
                  </a:lnTo>
                  <a:lnTo>
                    <a:pt x="0" y="4075"/>
                  </a:lnTo>
                  <a:lnTo>
                    <a:pt x="480" y="4315"/>
                  </a:lnTo>
                  <a:lnTo>
                    <a:pt x="4315" y="2158"/>
                  </a:lnTo>
                  <a:lnTo>
                    <a:pt x="76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908400" y="945700"/>
              <a:ext cx="131875" cy="185800"/>
            </a:xfrm>
            <a:custGeom>
              <a:avLst/>
              <a:gdLst/>
              <a:ahLst/>
              <a:cxnLst/>
              <a:rect l="l" t="t" r="r" b="b"/>
              <a:pathLst>
                <a:path w="5275" h="7432" extrusionOk="0">
                  <a:moveTo>
                    <a:pt x="1" y="0"/>
                  </a:moveTo>
                  <a:lnTo>
                    <a:pt x="2638" y="3596"/>
                  </a:lnTo>
                  <a:lnTo>
                    <a:pt x="5035" y="7432"/>
                  </a:lnTo>
                  <a:lnTo>
                    <a:pt x="5275" y="7192"/>
                  </a:lnTo>
                  <a:lnTo>
                    <a:pt x="2878" y="3356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177250" y="2449950"/>
              <a:ext cx="149850" cy="161825"/>
            </a:xfrm>
            <a:custGeom>
              <a:avLst/>
              <a:gdLst/>
              <a:ahLst/>
              <a:cxnLst/>
              <a:rect l="l" t="t" r="r" b="b"/>
              <a:pathLst>
                <a:path w="5994" h="6473" extrusionOk="0">
                  <a:moveTo>
                    <a:pt x="5754" y="0"/>
                  </a:moveTo>
                  <a:lnTo>
                    <a:pt x="3117" y="2158"/>
                  </a:lnTo>
                  <a:lnTo>
                    <a:pt x="1439" y="4315"/>
                  </a:lnTo>
                  <a:lnTo>
                    <a:pt x="1" y="6473"/>
                  </a:lnTo>
                  <a:lnTo>
                    <a:pt x="240" y="6473"/>
                  </a:lnTo>
                  <a:lnTo>
                    <a:pt x="1439" y="4795"/>
                  </a:lnTo>
                  <a:lnTo>
                    <a:pt x="2638" y="3117"/>
                  </a:lnTo>
                  <a:lnTo>
                    <a:pt x="4316" y="143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327075" y="2264175"/>
              <a:ext cx="335650" cy="179800"/>
            </a:xfrm>
            <a:custGeom>
              <a:avLst/>
              <a:gdLst/>
              <a:ahLst/>
              <a:cxnLst/>
              <a:rect l="l" t="t" r="r" b="b"/>
              <a:pathLst>
                <a:path w="13426" h="7192" extrusionOk="0">
                  <a:moveTo>
                    <a:pt x="12946" y="0"/>
                  </a:moveTo>
                  <a:lnTo>
                    <a:pt x="11268" y="959"/>
                  </a:lnTo>
                  <a:lnTo>
                    <a:pt x="5275" y="3836"/>
                  </a:lnTo>
                  <a:lnTo>
                    <a:pt x="2638" y="5514"/>
                  </a:lnTo>
                  <a:lnTo>
                    <a:pt x="1" y="7192"/>
                  </a:lnTo>
                  <a:lnTo>
                    <a:pt x="480" y="7192"/>
                  </a:lnTo>
                  <a:lnTo>
                    <a:pt x="2877" y="5514"/>
                  </a:lnTo>
                  <a:lnTo>
                    <a:pt x="5514" y="4075"/>
                  </a:lnTo>
                  <a:lnTo>
                    <a:pt x="11268" y="1199"/>
                  </a:lnTo>
                  <a:lnTo>
                    <a:pt x="1342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7112175" y="1568975"/>
              <a:ext cx="41975" cy="221750"/>
            </a:xfrm>
            <a:custGeom>
              <a:avLst/>
              <a:gdLst/>
              <a:ahLst/>
              <a:cxnLst/>
              <a:rect l="l" t="t" r="r" b="b"/>
              <a:pathLst>
                <a:path w="1679" h="8870" extrusionOk="0">
                  <a:moveTo>
                    <a:pt x="1679" y="0"/>
                  </a:moveTo>
                  <a:lnTo>
                    <a:pt x="1439" y="240"/>
                  </a:lnTo>
                  <a:lnTo>
                    <a:pt x="1199" y="2637"/>
                  </a:lnTo>
                  <a:lnTo>
                    <a:pt x="959" y="5754"/>
                  </a:lnTo>
                  <a:lnTo>
                    <a:pt x="0" y="8870"/>
                  </a:lnTo>
                  <a:lnTo>
                    <a:pt x="480" y="8870"/>
                  </a:lnTo>
                  <a:lnTo>
                    <a:pt x="1199" y="5754"/>
                  </a:lnTo>
                  <a:lnTo>
                    <a:pt x="1439" y="263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7118175" y="1347225"/>
              <a:ext cx="35975" cy="221775"/>
            </a:xfrm>
            <a:custGeom>
              <a:avLst/>
              <a:gdLst/>
              <a:ahLst/>
              <a:cxnLst/>
              <a:rect l="l" t="t" r="r" b="b"/>
              <a:pathLst>
                <a:path w="1439" h="8871" extrusionOk="0">
                  <a:moveTo>
                    <a:pt x="0" y="1"/>
                  </a:moveTo>
                  <a:lnTo>
                    <a:pt x="959" y="4316"/>
                  </a:lnTo>
                  <a:lnTo>
                    <a:pt x="1199" y="8870"/>
                  </a:lnTo>
                  <a:lnTo>
                    <a:pt x="1439" y="8631"/>
                  </a:lnTo>
                  <a:lnTo>
                    <a:pt x="1199" y="431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7016275" y="1796700"/>
              <a:ext cx="101925" cy="191800"/>
            </a:xfrm>
            <a:custGeom>
              <a:avLst/>
              <a:gdLst/>
              <a:ahLst/>
              <a:cxnLst/>
              <a:rect l="l" t="t" r="r" b="b"/>
              <a:pathLst>
                <a:path w="4077" h="7672" extrusionOk="0">
                  <a:moveTo>
                    <a:pt x="3836" y="1"/>
                  </a:moveTo>
                  <a:lnTo>
                    <a:pt x="3117" y="1918"/>
                  </a:lnTo>
                  <a:lnTo>
                    <a:pt x="2158" y="4076"/>
                  </a:lnTo>
                  <a:lnTo>
                    <a:pt x="1200" y="5994"/>
                  </a:lnTo>
                  <a:lnTo>
                    <a:pt x="1" y="7672"/>
                  </a:lnTo>
                  <a:lnTo>
                    <a:pt x="241" y="7672"/>
                  </a:lnTo>
                  <a:lnTo>
                    <a:pt x="1439" y="5994"/>
                  </a:lnTo>
                  <a:lnTo>
                    <a:pt x="2398" y="4076"/>
                  </a:lnTo>
                  <a:lnTo>
                    <a:pt x="3357" y="1918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09100" y="30972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207225" y="29294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159275" y="27675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177250" y="2611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321100" y="24439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650700" y="22581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96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848475" y="21503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7010300" y="19884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480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7112175" y="1790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7148125" y="15629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7118175" y="13412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7034275" y="1125475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5919550" y="2797550"/>
              <a:ext cx="65950" cy="161825"/>
            </a:xfrm>
            <a:custGeom>
              <a:avLst/>
              <a:gdLst/>
              <a:ahLst/>
              <a:cxnLst/>
              <a:rect l="l" t="t" r="r" b="b"/>
              <a:pathLst>
                <a:path w="2638" h="6473" extrusionOk="0">
                  <a:moveTo>
                    <a:pt x="1" y="0"/>
                  </a:moveTo>
                  <a:lnTo>
                    <a:pt x="480" y="1918"/>
                  </a:lnTo>
                  <a:lnTo>
                    <a:pt x="1199" y="3836"/>
                  </a:lnTo>
                  <a:lnTo>
                    <a:pt x="2398" y="6473"/>
                  </a:lnTo>
                  <a:lnTo>
                    <a:pt x="2638" y="6473"/>
                  </a:lnTo>
                  <a:lnTo>
                    <a:pt x="1439" y="3836"/>
                  </a:lnTo>
                  <a:lnTo>
                    <a:pt x="720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590775" y="1994475"/>
              <a:ext cx="155850" cy="131875"/>
            </a:xfrm>
            <a:custGeom>
              <a:avLst/>
              <a:gdLst/>
              <a:ahLst/>
              <a:cxnLst/>
              <a:rect l="l" t="t" r="r" b="b"/>
              <a:pathLst>
                <a:path w="6234" h="5275" extrusionOk="0">
                  <a:moveTo>
                    <a:pt x="5994" y="1"/>
                  </a:moveTo>
                  <a:lnTo>
                    <a:pt x="3596" y="2398"/>
                  </a:lnTo>
                  <a:lnTo>
                    <a:pt x="959" y="4555"/>
                  </a:lnTo>
                  <a:lnTo>
                    <a:pt x="1" y="5274"/>
                  </a:lnTo>
                  <a:lnTo>
                    <a:pt x="480" y="5274"/>
                  </a:lnTo>
                  <a:lnTo>
                    <a:pt x="1199" y="4795"/>
                  </a:lnTo>
                  <a:lnTo>
                    <a:pt x="3836" y="2637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848475" y="1634900"/>
              <a:ext cx="53975" cy="185800"/>
            </a:xfrm>
            <a:custGeom>
              <a:avLst/>
              <a:gdLst/>
              <a:ahLst/>
              <a:cxnLst/>
              <a:rect l="l" t="t" r="r" b="b"/>
              <a:pathLst>
                <a:path w="2159" h="7432" extrusionOk="0">
                  <a:moveTo>
                    <a:pt x="1918" y="0"/>
                  </a:moveTo>
                  <a:lnTo>
                    <a:pt x="1199" y="3836"/>
                  </a:lnTo>
                  <a:lnTo>
                    <a:pt x="1" y="7432"/>
                  </a:lnTo>
                  <a:lnTo>
                    <a:pt x="240" y="7432"/>
                  </a:lnTo>
                  <a:lnTo>
                    <a:pt x="1439" y="383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081375" y="31451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428975" y="2132325"/>
              <a:ext cx="161825" cy="95900"/>
            </a:xfrm>
            <a:custGeom>
              <a:avLst/>
              <a:gdLst/>
              <a:ahLst/>
              <a:cxnLst/>
              <a:rect l="l" t="t" r="r" b="b"/>
              <a:pathLst>
                <a:path w="6473" h="3836" extrusionOk="0">
                  <a:moveTo>
                    <a:pt x="6233" y="0"/>
                  </a:moveTo>
                  <a:lnTo>
                    <a:pt x="3116" y="1918"/>
                  </a:lnTo>
                  <a:lnTo>
                    <a:pt x="0" y="3596"/>
                  </a:lnTo>
                  <a:lnTo>
                    <a:pt x="240" y="3836"/>
                  </a:lnTo>
                  <a:lnTo>
                    <a:pt x="3596" y="1918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081375" y="2228200"/>
              <a:ext cx="347625" cy="197800"/>
            </a:xfrm>
            <a:custGeom>
              <a:avLst/>
              <a:gdLst/>
              <a:ahLst/>
              <a:cxnLst/>
              <a:rect l="l" t="t" r="r" b="b"/>
              <a:pathLst>
                <a:path w="13905" h="7912" extrusionOk="0">
                  <a:moveTo>
                    <a:pt x="13425" y="1"/>
                  </a:moveTo>
                  <a:lnTo>
                    <a:pt x="11507" y="960"/>
                  </a:lnTo>
                  <a:lnTo>
                    <a:pt x="5514" y="4316"/>
                  </a:lnTo>
                  <a:lnTo>
                    <a:pt x="2637" y="5994"/>
                  </a:lnTo>
                  <a:lnTo>
                    <a:pt x="0" y="7912"/>
                  </a:lnTo>
                  <a:lnTo>
                    <a:pt x="240" y="7912"/>
                  </a:lnTo>
                  <a:lnTo>
                    <a:pt x="2877" y="6233"/>
                  </a:lnTo>
                  <a:lnTo>
                    <a:pt x="5753" y="4555"/>
                  </a:lnTo>
                  <a:lnTo>
                    <a:pt x="11747" y="1199"/>
                  </a:lnTo>
                  <a:lnTo>
                    <a:pt x="1390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746600" y="1826675"/>
              <a:ext cx="107900" cy="161825"/>
            </a:xfrm>
            <a:custGeom>
              <a:avLst/>
              <a:gdLst/>
              <a:ahLst/>
              <a:cxnLst/>
              <a:rect l="l" t="t" r="r" b="b"/>
              <a:pathLst>
                <a:path w="4316" h="6473" extrusionOk="0">
                  <a:moveTo>
                    <a:pt x="4076" y="0"/>
                  </a:moveTo>
                  <a:lnTo>
                    <a:pt x="2158" y="3356"/>
                  </a:lnTo>
                  <a:lnTo>
                    <a:pt x="0" y="6473"/>
                  </a:lnTo>
                  <a:lnTo>
                    <a:pt x="240" y="6473"/>
                  </a:lnTo>
                  <a:lnTo>
                    <a:pt x="2398" y="3356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5979475" y="2965350"/>
              <a:ext cx="107900" cy="173825"/>
            </a:xfrm>
            <a:custGeom>
              <a:avLst/>
              <a:gdLst/>
              <a:ahLst/>
              <a:cxnLst/>
              <a:rect l="l" t="t" r="r" b="b"/>
              <a:pathLst>
                <a:path w="4316" h="6953" extrusionOk="0">
                  <a:moveTo>
                    <a:pt x="1" y="1"/>
                  </a:moveTo>
                  <a:lnTo>
                    <a:pt x="2398" y="4076"/>
                  </a:lnTo>
                  <a:lnTo>
                    <a:pt x="4076" y="6952"/>
                  </a:lnTo>
                  <a:lnTo>
                    <a:pt x="4316" y="6952"/>
                  </a:lnTo>
                  <a:lnTo>
                    <a:pt x="2638" y="4076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758575" y="1101500"/>
              <a:ext cx="89925" cy="155850"/>
            </a:xfrm>
            <a:custGeom>
              <a:avLst/>
              <a:gdLst/>
              <a:ahLst/>
              <a:cxnLst/>
              <a:rect l="l" t="t" r="r" b="b"/>
              <a:pathLst>
                <a:path w="3597" h="6234" extrusionOk="0">
                  <a:moveTo>
                    <a:pt x="1" y="1"/>
                  </a:moveTo>
                  <a:lnTo>
                    <a:pt x="1919" y="3117"/>
                  </a:lnTo>
                  <a:lnTo>
                    <a:pt x="3357" y="6234"/>
                  </a:lnTo>
                  <a:lnTo>
                    <a:pt x="3597" y="6234"/>
                  </a:lnTo>
                  <a:lnTo>
                    <a:pt x="2158" y="31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5931550" y="2431975"/>
              <a:ext cx="149850" cy="185800"/>
            </a:xfrm>
            <a:custGeom>
              <a:avLst/>
              <a:gdLst/>
              <a:ahLst/>
              <a:cxnLst/>
              <a:rect l="l" t="t" r="r" b="b"/>
              <a:pathLst>
                <a:path w="5994" h="7432" extrusionOk="0">
                  <a:moveTo>
                    <a:pt x="5753" y="0"/>
                  </a:moveTo>
                  <a:lnTo>
                    <a:pt x="4315" y="1199"/>
                  </a:lnTo>
                  <a:lnTo>
                    <a:pt x="3116" y="2397"/>
                  </a:lnTo>
                  <a:lnTo>
                    <a:pt x="1199" y="5034"/>
                  </a:lnTo>
                  <a:lnTo>
                    <a:pt x="479" y="6233"/>
                  </a:lnTo>
                  <a:lnTo>
                    <a:pt x="0" y="7432"/>
                  </a:lnTo>
                  <a:lnTo>
                    <a:pt x="240" y="7432"/>
                  </a:lnTo>
                  <a:lnTo>
                    <a:pt x="1199" y="5514"/>
                  </a:lnTo>
                  <a:lnTo>
                    <a:pt x="2637" y="3596"/>
                  </a:lnTo>
                  <a:lnTo>
                    <a:pt x="4075" y="1678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848475" y="1263325"/>
              <a:ext cx="53975" cy="173825"/>
            </a:xfrm>
            <a:custGeom>
              <a:avLst/>
              <a:gdLst/>
              <a:ahLst/>
              <a:cxnLst/>
              <a:rect l="l" t="t" r="r" b="b"/>
              <a:pathLst>
                <a:path w="2159" h="6953" extrusionOk="0">
                  <a:moveTo>
                    <a:pt x="1" y="0"/>
                  </a:moveTo>
                  <a:lnTo>
                    <a:pt x="1199" y="3596"/>
                  </a:lnTo>
                  <a:lnTo>
                    <a:pt x="1918" y="6952"/>
                  </a:lnTo>
                  <a:lnTo>
                    <a:pt x="2158" y="6952"/>
                  </a:lnTo>
                  <a:lnTo>
                    <a:pt x="1439" y="33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896425" y="1443125"/>
              <a:ext cx="12000" cy="185800"/>
            </a:xfrm>
            <a:custGeom>
              <a:avLst/>
              <a:gdLst/>
              <a:ahLst/>
              <a:cxnLst/>
              <a:rect l="l" t="t" r="r" b="b"/>
              <a:pathLst>
                <a:path w="480" h="7432" extrusionOk="0">
                  <a:moveTo>
                    <a:pt x="0" y="0"/>
                  </a:moveTo>
                  <a:lnTo>
                    <a:pt x="240" y="3836"/>
                  </a:lnTo>
                  <a:lnTo>
                    <a:pt x="240" y="7431"/>
                  </a:lnTo>
                  <a:lnTo>
                    <a:pt x="480" y="7431"/>
                  </a:lnTo>
                  <a:lnTo>
                    <a:pt x="480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5913550" y="2623750"/>
              <a:ext cx="24000" cy="167825"/>
            </a:xfrm>
            <a:custGeom>
              <a:avLst/>
              <a:gdLst/>
              <a:ahLst/>
              <a:cxnLst/>
              <a:rect l="l" t="t" r="r" b="b"/>
              <a:pathLst>
                <a:path w="960" h="6713" extrusionOk="0">
                  <a:moveTo>
                    <a:pt x="720" y="0"/>
                  </a:moveTo>
                  <a:lnTo>
                    <a:pt x="241" y="1678"/>
                  </a:lnTo>
                  <a:lnTo>
                    <a:pt x="1" y="3356"/>
                  </a:lnTo>
                  <a:lnTo>
                    <a:pt x="1" y="5035"/>
                  </a:lnTo>
                  <a:lnTo>
                    <a:pt x="241" y="6713"/>
                  </a:lnTo>
                  <a:lnTo>
                    <a:pt x="480" y="6713"/>
                  </a:lnTo>
                  <a:lnTo>
                    <a:pt x="241" y="4795"/>
                  </a:lnTo>
                  <a:lnTo>
                    <a:pt x="241" y="3117"/>
                  </a:lnTo>
                  <a:lnTo>
                    <a:pt x="480" y="1678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081375" y="31391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5979475" y="2959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5919550" y="27915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5931550" y="26177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075375" y="24259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416975" y="22222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80" y="1"/>
                  </a:moveTo>
                  <a:lnTo>
                    <a:pt x="1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584775" y="2126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740600" y="19884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6848475" y="18206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6896425" y="16289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6896425" y="14371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842475" y="12573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5949525" y="4014125"/>
              <a:ext cx="35975" cy="119900"/>
            </a:xfrm>
            <a:custGeom>
              <a:avLst/>
              <a:gdLst/>
              <a:ahLst/>
              <a:cxnLst/>
              <a:rect l="l" t="t" r="r" b="b"/>
              <a:pathLst>
                <a:path w="1439" h="4796" extrusionOk="0">
                  <a:moveTo>
                    <a:pt x="0" y="1"/>
                  </a:moveTo>
                  <a:lnTo>
                    <a:pt x="719" y="2398"/>
                  </a:lnTo>
                  <a:lnTo>
                    <a:pt x="1439" y="4795"/>
                  </a:lnTo>
                  <a:lnTo>
                    <a:pt x="1439" y="4556"/>
                  </a:lnTo>
                  <a:lnTo>
                    <a:pt x="959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5937525" y="3894275"/>
              <a:ext cx="18000" cy="113900"/>
            </a:xfrm>
            <a:custGeom>
              <a:avLst/>
              <a:gdLst/>
              <a:ahLst/>
              <a:cxnLst/>
              <a:rect l="l" t="t" r="r" b="b"/>
              <a:pathLst>
                <a:path w="720" h="4556" extrusionOk="0">
                  <a:moveTo>
                    <a:pt x="1" y="0"/>
                  </a:moveTo>
                  <a:lnTo>
                    <a:pt x="240" y="2398"/>
                  </a:lnTo>
                  <a:lnTo>
                    <a:pt x="480" y="4555"/>
                  </a:lnTo>
                  <a:lnTo>
                    <a:pt x="720" y="4555"/>
                  </a:lnTo>
                  <a:lnTo>
                    <a:pt x="480" y="239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452925" y="1844650"/>
              <a:ext cx="107900" cy="137875"/>
            </a:xfrm>
            <a:custGeom>
              <a:avLst/>
              <a:gdLst/>
              <a:ahLst/>
              <a:cxnLst/>
              <a:rect l="l" t="t" r="r" b="b"/>
              <a:pathLst>
                <a:path w="4316" h="5515" extrusionOk="0">
                  <a:moveTo>
                    <a:pt x="4076" y="0"/>
                  </a:moveTo>
                  <a:lnTo>
                    <a:pt x="2158" y="2877"/>
                  </a:lnTo>
                  <a:lnTo>
                    <a:pt x="1" y="5514"/>
                  </a:lnTo>
                  <a:lnTo>
                    <a:pt x="241" y="5514"/>
                  </a:lnTo>
                  <a:lnTo>
                    <a:pt x="2398" y="2877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626725" y="1527025"/>
              <a:ext cx="30000" cy="155825"/>
            </a:xfrm>
            <a:custGeom>
              <a:avLst/>
              <a:gdLst/>
              <a:ahLst/>
              <a:cxnLst/>
              <a:rect l="l" t="t" r="r" b="b"/>
              <a:pathLst>
                <a:path w="1200" h="6233" extrusionOk="0">
                  <a:moveTo>
                    <a:pt x="960" y="0"/>
                  </a:moveTo>
                  <a:lnTo>
                    <a:pt x="960" y="1678"/>
                  </a:lnTo>
                  <a:lnTo>
                    <a:pt x="720" y="3596"/>
                  </a:lnTo>
                  <a:lnTo>
                    <a:pt x="1" y="6233"/>
                  </a:lnTo>
                  <a:lnTo>
                    <a:pt x="241" y="6233"/>
                  </a:lnTo>
                  <a:lnTo>
                    <a:pt x="960" y="3596"/>
                  </a:lnTo>
                  <a:lnTo>
                    <a:pt x="1200" y="1678"/>
                  </a:lnTo>
                  <a:lnTo>
                    <a:pt x="120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5697800" y="2617750"/>
              <a:ext cx="12025" cy="173825"/>
            </a:xfrm>
            <a:custGeom>
              <a:avLst/>
              <a:gdLst/>
              <a:ahLst/>
              <a:cxnLst/>
              <a:rect l="l" t="t" r="r" b="b"/>
              <a:pathLst>
                <a:path w="481" h="6953" extrusionOk="0">
                  <a:moveTo>
                    <a:pt x="241" y="1"/>
                  </a:moveTo>
                  <a:lnTo>
                    <a:pt x="1" y="1679"/>
                  </a:lnTo>
                  <a:lnTo>
                    <a:pt x="1" y="3357"/>
                  </a:lnTo>
                  <a:lnTo>
                    <a:pt x="1" y="5035"/>
                  </a:lnTo>
                  <a:lnTo>
                    <a:pt x="241" y="6953"/>
                  </a:lnTo>
                  <a:lnTo>
                    <a:pt x="480" y="6953"/>
                  </a:lnTo>
                  <a:lnTo>
                    <a:pt x="241" y="5275"/>
                  </a:lnTo>
                  <a:lnTo>
                    <a:pt x="241" y="3357"/>
                  </a:lnTo>
                  <a:lnTo>
                    <a:pt x="241" y="1679"/>
                  </a:lnTo>
                  <a:lnTo>
                    <a:pt x="48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5709800" y="2797550"/>
              <a:ext cx="65950" cy="167825"/>
            </a:xfrm>
            <a:custGeom>
              <a:avLst/>
              <a:gdLst/>
              <a:ahLst/>
              <a:cxnLst/>
              <a:rect l="l" t="t" r="r" b="b"/>
              <a:pathLst>
                <a:path w="2638" h="6713" extrusionOk="0">
                  <a:moveTo>
                    <a:pt x="0" y="0"/>
                  </a:moveTo>
                  <a:lnTo>
                    <a:pt x="240" y="1918"/>
                  </a:lnTo>
                  <a:lnTo>
                    <a:pt x="959" y="3836"/>
                  </a:lnTo>
                  <a:lnTo>
                    <a:pt x="2158" y="6713"/>
                  </a:lnTo>
                  <a:lnTo>
                    <a:pt x="2637" y="6713"/>
                  </a:lnTo>
                  <a:lnTo>
                    <a:pt x="1199" y="3836"/>
                  </a:lnTo>
                  <a:lnTo>
                    <a:pt x="480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554825" y="12273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5871600" y="3151125"/>
              <a:ext cx="89925" cy="209800"/>
            </a:xfrm>
            <a:custGeom>
              <a:avLst/>
              <a:gdLst/>
              <a:ahLst/>
              <a:cxnLst/>
              <a:rect l="l" t="t" r="r" b="b"/>
              <a:pathLst>
                <a:path w="3597" h="8392" extrusionOk="0">
                  <a:moveTo>
                    <a:pt x="1" y="1"/>
                  </a:moveTo>
                  <a:lnTo>
                    <a:pt x="1919" y="4076"/>
                  </a:lnTo>
                  <a:lnTo>
                    <a:pt x="2877" y="6234"/>
                  </a:lnTo>
                  <a:lnTo>
                    <a:pt x="3357" y="8391"/>
                  </a:lnTo>
                  <a:lnTo>
                    <a:pt x="3597" y="8391"/>
                  </a:lnTo>
                  <a:lnTo>
                    <a:pt x="3117" y="6234"/>
                  </a:lnTo>
                  <a:lnTo>
                    <a:pt x="2158" y="407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626725" y="1371200"/>
              <a:ext cx="30000" cy="149850"/>
            </a:xfrm>
            <a:custGeom>
              <a:avLst/>
              <a:gdLst/>
              <a:ahLst/>
              <a:cxnLst/>
              <a:rect l="l" t="t" r="r" b="b"/>
              <a:pathLst>
                <a:path w="1200" h="5994" extrusionOk="0">
                  <a:moveTo>
                    <a:pt x="1" y="0"/>
                  </a:moveTo>
                  <a:lnTo>
                    <a:pt x="720" y="2877"/>
                  </a:lnTo>
                  <a:lnTo>
                    <a:pt x="960" y="5993"/>
                  </a:lnTo>
                  <a:lnTo>
                    <a:pt x="1200" y="5993"/>
                  </a:lnTo>
                  <a:lnTo>
                    <a:pt x="960" y="287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5955500" y="3366875"/>
              <a:ext cx="18025" cy="251750"/>
            </a:xfrm>
            <a:custGeom>
              <a:avLst/>
              <a:gdLst/>
              <a:ahLst/>
              <a:cxnLst/>
              <a:rect l="l" t="t" r="r" b="b"/>
              <a:pathLst>
                <a:path w="721" h="10070" extrusionOk="0">
                  <a:moveTo>
                    <a:pt x="1" y="1"/>
                  </a:moveTo>
                  <a:lnTo>
                    <a:pt x="241" y="480"/>
                  </a:lnTo>
                  <a:lnTo>
                    <a:pt x="480" y="2878"/>
                  </a:lnTo>
                  <a:lnTo>
                    <a:pt x="480" y="5275"/>
                  </a:lnTo>
                  <a:lnTo>
                    <a:pt x="1" y="10069"/>
                  </a:lnTo>
                  <a:lnTo>
                    <a:pt x="241" y="10069"/>
                  </a:lnTo>
                  <a:lnTo>
                    <a:pt x="720" y="5275"/>
                  </a:lnTo>
                  <a:lnTo>
                    <a:pt x="720" y="2878"/>
                  </a:lnTo>
                  <a:lnTo>
                    <a:pt x="480" y="48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5943525" y="3624575"/>
              <a:ext cx="18000" cy="143875"/>
            </a:xfrm>
            <a:custGeom>
              <a:avLst/>
              <a:gdLst/>
              <a:ahLst/>
              <a:cxnLst/>
              <a:rect l="l" t="t" r="r" b="b"/>
              <a:pathLst>
                <a:path w="720" h="5755" extrusionOk="0">
                  <a:moveTo>
                    <a:pt x="480" y="1"/>
                  </a:moveTo>
                  <a:lnTo>
                    <a:pt x="240" y="2158"/>
                  </a:lnTo>
                  <a:lnTo>
                    <a:pt x="0" y="5754"/>
                  </a:lnTo>
                  <a:lnTo>
                    <a:pt x="240" y="5754"/>
                  </a:lnTo>
                  <a:lnTo>
                    <a:pt x="480" y="2398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560800" y="1233350"/>
              <a:ext cx="71950" cy="131875"/>
            </a:xfrm>
            <a:custGeom>
              <a:avLst/>
              <a:gdLst/>
              <a:ahLst/>
              <a:cxnLst/>
              <a:rect l="l" t="t" r="r" b="b"/>
              <a:pathLst>
                <a:path w="2878" h="5275" extrusionOk="0">
                  <a:moveTo>
                    <a:pt x="241" y="1"/>
                  </a:moveTo>
                  <a:lnTo>
                    <a:pt x="1" y="241"/>
                  </a:lnTo>
                  <a:lnTo>
                    <a:pt x="1439" y="2638"/>
                  </a:lnTo>
                  <a:lnTo>
                    <a:pt x="2638" y="5275"/>
                  </a:lnTo>
                  <a:lnTo>
                    <a:pt x="2878" y="5275"/>
                  </a:lnTo>
                  <a:lnTo>
                    <a:pt x="1679" y="263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5841650" y="2192250"/>
              <a:ext cx="335625" cy="215775"/>
            </a:xfrm>
            <a:custGeom>
              <a:avLst/>
              <a:gdLst/>
              <a:ahLst/>
              <a:cxnLst/>
              <a:rect l="l" t="t" r="r" b="b"/>
              <a:pathLst>
                <a:path w="13425" h="8631" extrusionOk="0">
                  <a:moveTo>
                    <a:pt x="12945" y="0"/>
                  </a:moveTo>
                  <a:lnTo>
                    <a:pt x="11507" y="720"/>
                  </a:lnTo>
                  <a:lnTo>
                    <a:pt x="5274" y="4555"/>
                  </a:lnTo>
                  <a:lnTo>
                    <a:pt x="2397" y="6473"/>
                  </a:lnTo>
                  <a:lnTo>
                    <a:pt x="0" y="8630"/>
                  </a:lnTo>
                  <a:lnTo>
                    <a:pt x="240" y="8630"/>
                  </a:lnTo>
                  <a:lnTo>
                    <a:pt x="2877" y="6473"/>
                  </a:lnTo>
                  <a:lnTo>
                    <a:pt x="5514" y="4555"/>
                  </a:lnTo>
                  <a:lnTo>
                    <a:pt x="11507" y="959"/>
                  </a:lnTo>
                  <a:lnTo>
                    <a:pt x="1342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171250" y="2102350"/>
              <a:ext cx="143875" cy="83925"/>
            </a:xfrm>
            <a:custGeom>
              <a:avLst/>
              <a:gdLst/>
              <a:ahLst/>
              <a:cxnLst/>
              <a:rect l="l" t="t" r="r" b="b"/>
              <a:pathLst>
                <a:path w="5755" h="3357" extrusionOk="0">
                  <a:moveTo>
                    <a:pt x="5275" y="1"/>
                  </a:moveTo>
                  <a:lnTo>
                    <a:pt x="1" y="3357"/>
                  </a:lnTo>
                  <a:lnTo>
                    <a:pt x="480" y="3357"/>
                  </a:lnTo>
                  <a:lnTo>
                    <a:pt x="5515" y="24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315100" y="1988475"/>
              <a:ext cx="137850" cy="107900"/>
            </a:xfrm>
            <a:custGeom>
              <a:avLst/>
              <a:gdLst/>
              <a:ahLst/>
              <a:cxnLst/>
              <a:rect l="l" t="t" r="r" b="b"/>
              <a:pathLst>
                <a:path w="5514" h="4316" extrusionOk="0">
                  <a:moveTo>
                    <a:pt x="5274" y="1"/>
                  </a:moveTo>
                  <a:lnTo>
                    <a:pt x="2637" y="2158"/>
                  </a:lnTo>
                  <a:lnTo>
                    <a:pt x="0" y="4316"/>
                  </a:lnTo>
                  <a:lnTo>
                    <a:pt x="240" y="4316"/>
                  </a:lnTo>
                  <a:lnTo>
                    <a:pt x="3117" y="2398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5709800" y="2408000"/>
              <a:ext cx="131875" cy="209775"/>
            </a:xfrm>
            <a:custGeom>
              <a:avLst/>
              <a:gdLst/>
              <a:ahLst/>
              <a:cxnLst/>
              <a:rect l="l" t="t" r="r" b="b"/>
              <a:pathLst>
                <a:path w="5275" h="8391" extrusionOk="0">
                  <a:moveTo>
                    <a:pt x="5034" y="0"/>
                  </a:moveTo>
                  <a:lnTo>
                    <a:pt x="3356" y="1918"/>
                  </a:lnTo>
                  <a:lnTo>
                    <a:pt x="1918" y="3836"/>
                  </a:lnTo>
                  <a:lnTo>
                    <a:pt x="719" y="5993"/>
                  </a:lnTo>
                  <a:lnTo>
                    <a:pt x="540" y="6593"/>
                  </a:lnTo>
                  <a:lnTo>
                    <a:pt x="540" y="6593"/>
                  </a:lnTo>
                  <a:lnTo>
                    <a:pt x="1199" y="5274"/>
                  </a:lnTo>
                  <a:lnTo>
                    <a:pt x="1918" y="4076"/>
                  </a:lnTo>
                  <a:lnTo>
                    <a:pt x="2877" y="2637"/>
                  </a:lnTo>
                  <a:lnTo>
                    <a:pt x="4076" y="1439"/>
                  </a:lnTo>
                  <a:lnTo>
                    <a:pt x="5274" y="240"/>
                  </a:lnTo>
                  <a:lnTo>
                    <a:pt x="5034" y="0"/>
                  </a:lnTo>
                  <a:close/>
                  <a:moveTo>
                    <a:pt x="540" y="6593"/>
                  </a:moveTo>
                  <a:lnTo>
                    <a:pt x="480" y="6713"/>
                  </a:lnTo>
                  <a:lnTo>
                    <a:pt x="458" y="6865"/>
                  </a:lnTo>
                  <a:lnTo>
                    <a:pt x="540" y="6593"/>
                  </a:lnTo>
                  <a:close/>
                  <a:moveTo>
                    <a:pt x="458" y="6865"/>
                  </a:moveTo>
                  <a:lnTo>
                    <a:pt x="0" y="8391"/>
                  </a:lnTo>
                  <a:lnTo>
                    <a:pt x="240" y="8391"/>
                  </a:lnTo>
                  <a:lnTo>
                    <a:pt x="458" y="6865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5769725" y="2971350"/>
              <a:ext cx="107900" cy="173825"/>
            </a:xfrm>
            <a:custGeom>
              <a:avLst/>
              <a:gdLst/>
              <a:ahLst/>
              <a:cxnLst/>
              <a:rect l="l" t="t" r="r" b="b"/>
              <a:pathLst>
                <a:path w="4316" h="6953" extrusionOk="0">
                  <a:moveTo>
                    <a:pt x="0" y="0"/>
                  </a:moveTo>
                  <a:lnTo>
                    <a:pt x="2637" y="4555"/>
                  </a:lnTo>
                  <a:lnTo>
                    <a:pt x="4076" y="6952"/>
                  </a:lnTo>
                  <a:lnTo>
                    <a:pt x="4315" y="6952"/>
                  </a:lnTo>
                  <a:lnTo>
                    <a:pt x="2877" y="455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5937525" y="3774425"/>
              <a:ext cx="12025" cy="113875"/>
            </a:xfrm>
            <a:custGeom>
              <a:avLst/>
              <a:gdLst/>
              <a:ahLst/>
              <a:cxnLst/>
              <a:rect l="l" t="t" r="r" b="b"/>
              <a:pathLst>
                <a:path w="481" h="4555" extrusionOk="0">
                  <a:moveTo>
                    <a:pt x="240" y="0"/>
                  </a:moveTo>
                  <a:lnTo>
                    <a:pt x="1" y="240"/>
                  </a:lnTo>
                  <a:lnTo>
                    <a:pt x="1" y="2397"/>
                  </a:lnTo>
                  <a:lnTo>
                    <a:pt x="1" y="4555"/>
                  </a:lnTo>
                  <a:lnTo>
                    <a:pt x="240" y="4555"/>
                  </a:lnTo>
                  <a:lnTo>
                    <a:pt x="240" y="2397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554825" y="1688825"/>
              <a:ext cx="77925" cy="149850"/>
            </a:xfrm>
            <a:custGeom>
              <a:avLst/>
              <a:gdLst/>
              <a:ahLst/>
              <a:cxnLst/>
              <a:rect l="l" t="t" r="r" b="b"/>
              <a:pathLst>
                <a:path w="3117" h="5994" extrusionOk="0">
                  <a:moveTo>
                    <a:pt x="2877" y="1"/>
                  </a:moveTo>
                  <a:lnTo>
                    <a:pt x="1678" y="3117"/>
                  </a:lnTo>
                  <a:lnTo>
                    <a:pt x="0" y="5994"/>
                  </a:lnTo>
                  <a:lnTo>
                    <a:pt x="480" y="5994"/>
                  </a:lnTo>
                  <a:lnTo>
                    <a:pt x="1918" y="3117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554825" y="12273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949525" y="400815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937525" y="38882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943525" y="37684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5955500" y="36186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5955500" y="33609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5871600" y="31451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5763725" y="29653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5703800" y="27915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5703800" y="2617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5835650" y="24080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165275" y="21862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309100" y="2096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446950" y="19825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554825" y="18386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626725" y="16828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650700" y="1521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626725" y="1365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5901575" y="2072375"/>
              <a:ext cx="143850" cy="77950"/>
            </a:xfrm>
            <a:custGeom>
              <a:avLst/>
              <a:gdLst/>
              <a:ahLst/>
              <a:cxnLst/>
              <a:rect l="l" t="t" r="r" b="b"/>
              <a:pathLst>
                <a:path w="5754" h="3118" extrusionOk="0">
                  <a:moveTo>
                    <a:pt x="5274" y="1"/>
                  </a:moveTo>
                  <a:lnTo>
                    <a:pt x="2637" y="1679"/>
                  </a:lnTo>
                  <a:lnTo>
                    <a:pt x="0" y="3117"/>
                  </a:lnTo>
                  <a:lnTo>
                    <a:pt x="240" y="3117"/>
                  </a:lnTo>
                  <a:lnTo>
                    <a:pt x="2877" y="1679"/>
                  </a:lnTo>
                  <a:lnTo>
                    <a:pt x="5754" y="241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333075" y="1592950"/>
              <a:ext cx="35975" cy="131850"/>
            </a:xfrm>
            <a:custGeom>
              <a:avLst/>
              <a:gdLst/>
              <a:ahLst/>
              <a:cxnLst/>
              <a:rect l="l" t="t" r="r" b="b"/>
              <a:pathLst>
                <a:path w="1439" h="5274" extrusionOk="0">
                  <a:moveTo>
                    <a:pt x="1199" y="0"/>
                  </a:moveTo>
                  <a:lnTo>
                    <a:pt x="720" y="2637"/>
                  </a:lnTo>
                  <a:lnTo>
                    <a:pt x="0" y="5274"/>
                  </a:lnTo>
                  <a:lnTo>
                    <a:pt x="240" y="5034"/>
                  </a:lnTo>
                  <a:lnTo>
                    <a:pt x="959" y="2637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5757750" y="3882300"/>
              <a:ext cx="18000" cy="101900"/>
            </a:xfrm>
            <a:custGeom>
              <a:avLst/>
              <a:gdLst/>
              <a:ahLst/>
              <a:cxnLst/>
              <a:rect l="l" t="t" r="r" b="b"/>
              <a:pathLst>
                <a:path w="720" h="4076" extrusionOk="0">
                  <a:moveTo>
                    <a:pt x="0" y="0"/>
                  </a:moveTo>
                  <a:lnTo>
                    <a:pt x="240" y="1918"/>
                  </a:lnTo>
                  <a:lnTo>
                    <a:pt x="479" y="4075"/>
                  </a:lnTo>
                  <a:lnTo>
                    <a:pt x="719" y="4075"/>
                  </a:lnTo>
                  <a:lnTo>
                    <a:pt x="479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5571950" y="2150300"/>
              <a:ext cx="329650" cy="233750"/>
            </a:xfrm>
            <a:custGeom>
              <a:avLst/>
              <a:gdLst/>
              <a:ahLst/>
              <a:cxnLst/>
              <a:rect l="l" t="t" r="r" b="b"/>
              <a:pathLst>
                <a:path w="13186" h="9350" extrusionOk="0">
                  <a:moveTo>
                    <a:pt x="12706" y="0"/>
                  </a:moveTo>
                  <a:lnTo>
                    <a:pt x="12466" y="240"/>
                  </a:lnTo>
                  <a:lnTo>
                    <a:pt x="9110" y="1918"/>
                  </a:lnTo>
                  <a:lnTo>
                    <a:pt x="5754" y="4076"/>
                  </a:lnTo>
                  <a:lnTo>
                    <a:pt x="4076" y="5034"/>
                  </a:lnTo>
                  <a:lnTo>
                    <a:pt x="2638" y="6233"/>
                  </a:lnTo>
                  <a:lnTo>
                    <a:pt x="1199" y="7671"/>
                  </a:lnTo>
                  <a:lnTo>
                    <a:pt x="1" y="9349"/>
                  </a:lnTo>
                  <a:lnTo>
                    <a:pt x="240" y="9349"/>
                  </a:lnTo>
                  <a:lnTo>
                    <a:pt x="1679" y="7671"/>
                  </a:lnTo>
                  <a:lnTo>
                    <a:pt x="2877" y="6473"/>
                  </a:lnTo>
                  <a:lnTo>
                    <a:pt x="4316" y="5274"/>
                  </a:lnTo>
                  <a:lnTo>
                    <a:pt x="5994" y="4076"/>
                  </a:lnTo>
                  <a:lnTo>
                    <a:pt x="9110" y="2158"/>
                  </a:lnTo>
                  <a:lnTo>
                    <a:pt x="12706" y="480"/>
                  </a:lnTo>
                  <a:lnTo>
                    <a:pt x="13185" y="240"/>
                  </a:lnTo>
                  <a:lnTo>
                    <a:pt x="127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5506025" y="2785550"/>
              <a:ext cx="83925" cy="155850"/>
            </a:xfrm>
            <a:custGeom>
              <a:avLst/>
              <a:gdLst/>
              <a:ahLst/>
              <a:cxnLst/>
              <a:rect l="l" t="t" r="r" b="b"/>
              <a:pathLst>
                <a:path w="3357" h="6234" extrusionOk="0">
                  <a:moveTo>
                    <a:pt x="1" y="1"/>
                  </a:moveTo>
                  <a:lnTo>
                    <a:pt x="1679" y="3597"/>
                  </a:lnTo>
                  <a:lnTo>
                    <a:pt x="2877" y="6234"/>
                  </a:lnTo>
                  <a:lnTo>
                    <a:pt x="3357" y="6234"/>
                  </a:lnTo>
                  <a:lnTo>
                    <a:pt x="1679" y="335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363050" y="1467075"/>
              <a:ext cx="12000" cy="119900"/>
            </a:xfrm>
            <a:custGeom>
              <a:avLst/>
              <a:gdLst/>
              <a:ahLst/>
              <a:cxnLst/>
              <a:rect l="l" t="t" r="r" b="b"/>
              <a:pathLst>
                <a:path w="480" h="4796" extrusionOk="0">
                  <a:moveTo>
                    <a:pt x="0" y="1"/>
                  </a:moveTo>
                  <a:lnTo>
                    <a:pt x="240" y="2398"/>
                  </a:lnTo>
                  <a:lnTo>
                    <a:pt x="0" y="4795"/>
                  </a:lnTo>
                  <a:lnTo>
                    <a:pt x="240" y="4795"/>
                  </a:lnTo>
                  <a:lnTo>
                    <a:pt x="480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775725" y="3342925"/>
              <a:ext cx="18000" cy="263700"/>
            </a:xfrm>
            <a:custGeom>
              <a:avLst/>
              <a:gdLst/>
              <a:ahLst/>
              <a:cxnLst/>
              <a:rect l="l" t="t" r="r" b="b"/>
              <a:pathLst>
                <a:path w="720" h="10548" extrusionOk="0">
                  <a:moveTo>
                    <a:pt x="0" y="0"/>
                  </a:moveTo>
                  <a:lnTo>
                    <a:pt x="240" y="2637"/>
                  </a:lnTo>
                  <a:lnTo>
                    <a:pt x="480" y="5274"/>
                  </a:lnTo>
                  <a:lnTo>
                    <a:pt x="240" y="7671"/>
                  </a:lnTo>
                  <a:lnTo>
                    <a:pt x="0" y="10308"/>
                  </a:lnTo>
                  <a:lnTo>
                    <a:pt x="240" y="10548"/>
                  </a:lnTo>
                  <a:lnTo>
                    <a:pt x="719" y="5274"/>
                  </a:lnTo>
                  <a:lnTo>
                    <a:pt x="480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883600" y="4229875"/>
              <a:ext cx="29975" cy="41975"/>
            </a:xfrm>
            <a:custGeom>
              <a:avLst/>
              <a:gdLst/>
              <a:ahLst/>
              <a:cxnLst/>
              <a:rect l="l" t="t" r="r" b="b"/>
              <a:pathLst>
                <a:path w="1199" h="1679" extrusionOk="0">
                  <a:moveTo>
                    <a:pt x="0" y="1"/>
                  </a:moveTo>
                  <a:lnTo>
                    <a:pt x="959" y="1679"/>
                  </a:lnTo>
                  <a:lnTo>
                    <a:pt x="1199" y="1439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583950" y="2947375"/>
              <a:ext cx="113875" cy="173825"/>
            </a:xfrm>
            <a:custGeom>
              <a:avLst/>
              <a:gdLst/>
              <a:ahLst/>
              <a:cxnLst/>
              <a:rect l="l" t="t" r="r" b="b"/>
              <a:pathLst>
                <a:path w="4555" h="6953" extrusionOk="0">
                  <a:moveTo>
                    <a:pt x="0" y="0"/>
                  </a:moveTo>
                  <a:lnTo>
                    <a:pt x="2397" y="3836"/>
                  </a:lnTo>
                  <a:lnTo>
                    <a:pt x="4315" y="6952"/>
                  </a:lnTo>
                  <a:lnTo>
                    <a:pt x="4555" y="6952"/>
                  </a:lnTo>
                  <a:lnTo>
                    <a:pt x="2637" y="3596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691825" y="3127175"/>
              <a:ext cx="89900" cy="209775"/>
            </a:xfrm>
            <a:custGeom>
              <a:avLst/>
              <a:gdLst/>
              <a:ahLst/>
              <a:cxnLst/>
              <a:rect l="l" t="t" r="r" b="b"/>
              <a:pathLst>
                <a:path w="3596" h="8391" extrusionOk="0">
                  <a:moveTo>
                    <a:pt x="0" y="0"/>
                  </a:moveTo>
                  <a:lnTo>
                    <a:pt x="1199" y="1918"/>
                  </a:lnTo>
                  <a:lnTo>
                    <a:pt x="1918" y="3836"/>
                  </a:lnTo>
                  <a:lnTo>
                    <a:pt x="2637" y="5753"/>
                  </a:lnTo>
                  <a:lnTo>
                    <a:pt x="3356" y="7911"/>
                  </a:lnTo>
                  <a:lnTo>
                    <a:pt x="3356" y="8390"/>
                  </a:lnTo>
                  <a:lnTo>
                    <a:pt x="3596" y="8390"/>
                  </a:lnTo>
                  <a:lnTo>
                    <a:pt x="3596" y="7671"/>
                  </a:lnTo>
                  <a:lnTo>
                    <a:pt x="2877" y="5753"/>
                  </a:lnTo>
                  <a:lnTo>
                    <a:pt x="2158" y="3836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321100" y="1329250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5751750" y="3762425"/>
              <a:ext cx="12000" cy="113900"/>
            </a:xfrm>
            <a:custGeom>
              <a:avLst/>
              <a:gdLst/>
              <a:ahLst/>
              <a:cxnLst/>
              <a:rect l="l" t="t" r="r" b="b"/>
              <a:pathLst>
                <a:path w="480" h="4556" extrusionOk="0">
                  <a:moveTo>
                    <a:pt x="240" y="1"/>
                  </a:moveTo>
                  <a:lnTo>
                    <a:pt x="0" y="1918"/>
                  </a:lnTo>
                  <a:lnTo>
                    <a:pt x="0" y="4555"/>
                  </a:lnTo>
                  <a:lnTo>
                    <a:pt x="240" y="4555"/>
                  </a:lnTo>
                  <a:lnTo>
                    <a:pt x="240" y="191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039425" y="1976500"/>
              <a:ext cx="131850" cy="95900"/>
            </a:xfrm>
            <a:custGeom>
              <a:avLst/>
              <a:gdLst/>
              <a:ahLst/>
              <a:cxnLst/>
              <a:rect l="l" t="t" r="r" b="b"/>
              <a:pathLst>
                <a:path w="5274" h="3836" extrusionOk="0">
                  <a:moveTo>
                    <a:pt x="5034" y="0"/>
                  </a:moveTo>
                  <a:lnTo>
                    <a:pt x="3356" y="1439"/>
                  </a:lnTo>
                  <a:lnTo>
                    <a:pt x="1438" y="2877"/>
                  </a:lnTo>
                  <a:lnTo>
                    <a:pt x="0" y="3836"/>
                  </a:lnTo>
                  <a:lnTo>
                    <a:pt x="479" y="3836"/>
                  </a:lnTo>
                  <a:lnTo>
                    <a:pt x="1678" y="3117"/>
                  </a:lnTo>
                  <a:lnTo>
                    <a:pt x="3596" y="1439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5757750" y="3606600"/>
              <a:ext cx="23975" cy="149850"/>
            </a:xfrm>
            <a:custGeom>
              <a:avLst/>
              <a:gdLst/>
              <a:ahLst/>
              <a:cxnLst/>
              <a:rect l="l" t="t" r="r" b="b"/>
              <a:pathLst>
                <a:path w="959" h="5994" extrusionOk="0">
                  <a:moveTo>
                    <a:pt x="719" y="1"/>
                  </a:moveTo>
                  <a:lnTo>
                    <a:pt x="479" y="1679"/>
                  </a:lnTo>
                  <a:lnTo>
                    <a:pt x="0" y="5994"/>
                  </a:lnTo>
                  <a:lnTo>
                    <a:pt x="240" y="5994"/>
                  </a:lnTo>
                  <a:lnTo>
                    <a:pt x="719" y="1679"/>
                  </a:lnTo>
                  <a:lnTo>
                    <a:pt x="959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5482050" y="2390025"/>
              <a:ext cx="95925" cy="215775"/>
            </a:xfrm>
            <a:custGeom>
              <a:avLst/>
              <a:gdLst/>
              <a:ahLst/>
              <a:cxnLst/>
              <a:rect l="l" t="t" r="r" b="b"/>
              <a:pathLst>
                <a:path w="3837" h="8631" extrusionOk="0">
                  <a:moveTo>
                    <a:pt x="3597" y="0"/>
                  </a:moveTo>
                  <a:lnTo>
                    <a:pt x="2158" y="2158"/>
                  </a:lnTo>
                  <a:lnTo>
                    <a:pt x="960" y="4555"/>
                  </a:lnTo>
                  <a:lnTo>
                    <a:pt x="240" y="6712"/>
                  </a:lnTo>
                  <a:lnTo>
                    <a:pt x="1" y="8390"/>
                  </a:lnTo>
                  <a:lnTo>
                    <a:pt x="240" y="8630"/>
                  </a:lnTo>
                  <a:lnTo>
                    <a:pt x="480" y="6712"/>
                  </a:lnTo>
                  <a:lnTo>
                    <a:pt x="1199" y="4795"/>
                  </a:lnTo>
                  <a:lnTo>
                    <a:pt x="2398" y="2158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71250" y="1856625"/>
              <a:ext cx="95925" cy="113900"/>
            </a:xfrm>
            <a:custGeom>
              <a:avLst/>
              <a:gdLst/>
              <a:ahLst/>
              <a:cxnLst/>
              <a:rect l="l" t="t" r="r" b="b"/>
              <a:pathLst>
                <a:path w="3837" h="4556" extrusionOk="0">
                  <a:moveTo>
                    <a:pt x="3597" y="1"/>
                  </a:moveTo>
                  <a:lnTo>
                    <a:pt x="1919" y="2398"/>
                  </a:lnTo>
                  <a:lnTo>
                    <a:pt x="1" y="4556"/>
                  </a:lnTo>
                  <a:lnTo>
                    <a:pt x="241" y="4556"/>
                  </a:lnTo>
                  <a:lnTo>
                    <a:pt x="2158" y="2398"/>
                  </a:lnTo>
                  <a:lnTo>
                    <a:pt x="38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5811675" y="4098050"/>
              <a:ext cx="77925" cy="125875"/>
            </a:xfrm>
            <a:custGeom>
              <a:avLst/>
              <a:gdLst/>
              <a:ahLst/>
              <a:cxnLst/>
              <a:rect l="l" t="t" r="r" b="b"/>
              <a:pathLst>
                <a:path w="3117" h="5035" extrusionOk="0">
                  <a:moveTo>
                    <a:pt x="1" y="0"/>
                  </a:moveTo>
                  <a:lnTo>
                    <a:pt x="1199" y="2637"/>
                  </a:lnTo>
                  <a:lnTo>
                    <a:pt x="2637" y="5034"/>
                  </a:lnTo>
                  <a:lnTo>
                    <a:pt x="3117" y="5034"/>
                  </a:lnTo>
                  <a:lnTo>
                    <a:pt x="1679" y="2637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327075" y="1347225"/>
              <a:ext cx="41975" cy="113900"/>
            </a:xfrm>
            <a:custGeom>
              <a:avLst/>
              <a:gdLst/>
              <a:ahLst/>
              <a:cxnLst/>
              <a:rect l="l" t="t" r="r" b="b"/>
              <a:pathLst>
                <a:path w="1679" h="4556" extrusionOk="0">
                  <a:moveTo>
                    <a:pt x="1" y="1"/>
                  </a:moveTo>
                  <a:lnTo>
                    <a:pt x="720" y="2398"/>
                  </a:lnTo>
                  <a:lnTo>
                    <a:pt x="1439" y="4555"/>
                  </a:lnTo>
                  <a:lnTo>
                    <a:pt x="1679" y="4555"/>
                  </a:lnTo>
                  <a:lnTo>
                    <a:pt x="960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5482050" y="2605775"/>
              <a:ext cx="30000" cy="173825"/>
            </a:xfrm>
            <a:custGeom>
              <a:avLst/>
              <a:gdLst/>
              <a:ahLst/>
              <a:cxnLst/>
              <a:rect l="l" t="t" r="r" b="b"/>
              <a:pathLst>
                <a:path w="1200" h="6953" extrusionOk="0">
                  <a:moveTo>
                    <a:pt x="1" y="0"/>
                  </a:moveTo>
                  <a:lnTo>
                    <a:pt x="1" y="1918"/>
                  </a:lnTo>
                  <a:lnTo>
                    <a:pt x="1" y="3596"/>
                  </a:lnTo>
                  <a:lnTo>
                    <a:pt x="480" y="5274"/>
                  </a:lnTo>
                  <a:lnTo>
                    <a:pt x="960" y="6952"/>
                  </a:lnTo>
                  <a:lnTo>
                    <a:pt x="1199" y="6952"/>
                  </a:lnTo>
                  <a:lnTo>
                    <a:pt x="720" y="5274"/>
                  </a:lnTo>
                  <a:lnTo>
                    <a:pt x="240" y="3596"/>
                  </a:lnTo>
                  <a:lnTo>
                    <a:pt x="240" y="1918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5769725" y="3990175"/>
              <a:ext cx="47975" cy="101900"/>
            </a:xfrm>
            <a:custGeom>
              <a:avLst/>
              <a:gdLst/>
              <a:ahLst/>
              <a:cxnLst/>
              <a:rect l="l" t="t" r="r" b="b"/>
              <a:pathLst>
                <a:path w="1919" h="4076" extrusionOk="0">
                  <a:moveTo>
                    <a:pt x="0" y="0"/>
                  </a:moveTo>
                  <a:lnTo>
                    <a:pt x="720" y="1918"/>
                  </a:lnTo>
                  <a:lnTo>
                    <a:pt x="1439" y="4075"/>
                  </a:lnTo>
                  <a:lnTo>
                    <a:pt x="1918" y="4075"/>
                  </a:lnTo>
                  <a:lnTo>
                    <a:pt x="959" y="215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267150" y="1730775"/>
              <a:ext cx="71950" cy="119900"/>
            </a:xfrm>
            <a:custGeom>
              <a:avLst/>
              <a:gdLst/>
              <a:ahLst/>
              <a:cxnLst/>
              <a:rect l="l" t="t" r="r" b="b"/>
              <a:pathLst>
                <a:path w="2878" h="4796" extrusionOk="0">
                  <a:moveTo>
                    <a:pt x="2637" y="1"/>
                  </a:moveTo>
                  <a:lnTo>
                    <a:pt x="1439" y="2398"/>
                  </a:lnTo>
                  <a:lnTo>
                    <a:pt x="1" y="4795"/>
                  </a:lnTo>
                  <a:lnTo>
                    <a:pt x="240" y="4795"/>
                  </a:lnTo>
                  <a:lnTo>
                    <a:pt x="1679" y="2398"/>
                  </a:lnTo>
                  <a:lnTo>
                    <a:pt x="2637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321100" y="13412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79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5877600" y="42239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72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5805675" y="40920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5769725" y="39841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5751750" y="38763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5757750" y="37564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5775725" y="36006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5775725" y="33369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5691825" y="31211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577950" y="29413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5506025" y="27795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482050" y="25997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5571950" y="2384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5889575" y="2150300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033425" y="20723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480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165275" y="19705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261150" y="18506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333075" y="17188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363050" y="15869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363050" y="146110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057400" y="1539000"/>
              <a:ext cx="18000" cy="101900"/>
            </a:xfrm>
            <a:custGeom>
              <a:avLst/>
              <a:gdLst/>
              <a:ahLst/>
              <a:cxnLst/>
              <a:rect l="l" t="t" r="r" b="b"/>
              <a:pathLst>
                <a:path w="720" h="4076" extrusionOk="0">
                  <a:moveTo>
                    <a:pt x="480" y="1"/>
                  </a:moveTo>
                  <a:lnTo>
                    <a:pt x="240" y="2158"/>
                  </a:lnTo>
                  <a:lnTo>
                    <a:pt x="0" y="4076"/>
                  </a:lnTo>
                  <a:lnTo>
                    <a:pt x="240" y="4076"/>
                  </a:lnTo>
                  <a:lnTo>
                    <a:pt x="719" y="191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5607900" y="3564650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720" y="1"/>
                  </a:moveTo>
                  <a:lnTo>
                    <a:pt x="720" y="1199"/>
                  </a:lnTo>
                  <a:lnTo>
                    <a:pt x="1" y="6234"/>
                  </a:lnTo>
                  <a:lnTo>
                    <a:pt x="241" y="6234"/>
                  </a:lnTo>
                  <a:lnTo>
                    <a:pt x="720" y="1439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5739750" y="4163950"/>
              <a:ext cx="137875" cy="155850"/>
            </a:xfrm>
            <a:custGeom>
              <a:avLst/>
              <a:gdLst/>
              <a:ahLst/>
              <a:cxnLst/>
              <a:rect l="l" t="t" r="r" b="b"/>
              <a:pathLst>
                <a:path w="5515" h="6234" extrusionOk="0">
                  <a:moveTo>
                    <a:pt x="1" y="1"/>
                  </a:moveTo>
                  <a:lnTo>
                    <a:pt x="2398" y="3117"/>
                  </a:lnTo>
                  <a:lnTo>
                    <a:pt x="5275" y="6234"/>
                  </a:lnTo>
                  <a:lnTo>
                    <a:pt x="5514" y="6234"/>
                  </a:lnTo>
                  <a:lnTo>
                    <a:pt x="2878" y="3117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5356200" y="2126325"/>
              <a:ext cx="269725" cy="239750"/>
            </a:xfrm>
            <a:custGeom>
              <a:avLst/>
              <a:gdLst/>
              <a:ahLst/>
              <a:cxnLst/>
              <a:rect l="l" t="t" r="r" b="b"/>
              <a:pathLst>
                <a:path w="10789" h="9590" extrusionOk="0">
                  <a:moveTo>
                    <a:pt x="10548" y="0"/>
                  </a:moveTo>
                  <a:lnTo>
                    <a:pt x="7432" y="2398"/>
                  </a:lnTo>
                  <a:lnTo>
                    <a:pt x="4555" y="4555"/>
                  </a:lnTo>
                  <a:lnTo>
                    <a:pt x="2158" y="7192"/>
                  </a:lnTo>
                  <a:lnTo>
                    <a:pt x="1" y="9589"/>
                  </a:lnTo>
                  <a:lnTo>
                    <a:pt x="240" y="9589"/>
                  </a:lnTo>
                  <a:lnTo>
                    <a:pt x="2398" y="7192"/>
                  </a:lnTo>
                  <a:lnTo>
                    <a:pt x="5035" y="4795"/>
                  </a:lnTo>
                  <a:lnTo>
                    <a:pt x="7911" y="2398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5631875" y="3294975"/>
              <a:ext cx="18025" cy="263700"/>
            </a:xfrm>
            <a:custGeom>
              <a:avLst/>
              <a:gdLst/>
              <a:ahLst/>
              <a:cxnLst/>
              <a:rect l="l" t="t" r="r" b="b"/>
              <a:pathLst>
                <a:path w="721" h="10548" extrusionOk="0">
                  <a:moveTo>
                    <a:pt x="241" y="0"/>
                  </a:moveTo>
                  <a:lnTo>
                    <a:pt x="480" y="2637"/>
                  </a:lnTo>
                  <a:lnTo>
                    <a:pt x="480" y="5274"/>
                  </a:lnTo>
                  <a:lnTo>
                    <a:pt x="241" y="7911"/>
                  </a:lnTo>
                  <a:lnTo>
                    <a:pt x="1" y="10548"/>
                  </a:lnTo>
                  <a:lnTo>
                    <a:pt x="241" y="10548"/>
                  </a:lnTo>
                  <a:lnTo>
                    <a:pt x="480" y="7911"/>
                  </a:lnTo>
                  <a:lnTo>
                    <a:pt x="720" y="5274"/>
                  </a:lnTo>
                  <a:lnTo>
                    <a:pt x="720" y="263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5284275" y="2593775"/>
              <a:ext cx="47975" cy="161850"/>
            </a:xfrm>
            <a:custGeom>
              <a:avLst/>
              <a:gdLst/>
              <a:ahLst/>
              <a:cxnLst/>
              <a:rect l="l" t="t" r="r" b="b"/>
              <a:pathLst>
                <a:path w="1919" h="6474" extrusionOk="0">
                  <a:moveTo>
                    <a:pt x="1" y="1"/>
                  </a:moveTo>
                  <a:lnTo>
                    <a:pt x="241" y="1439"/>
                  </a:lnTo>
                  <a:lnTo>
                    <a:pt x="480" y="3117"/>
                  </a:lnTo>
                  <a:lnTo>
                    <a:pt x="960" y="4795"/>
                  </a:lnTo>
                  <a:lnTo>
                    <a:pt x="1679" y="6473"/>
                  </a:lnTo>
                  <a:lnTo>
                    <a:pt x="1919" y="6473"/>
                  </a:lnTo>
                  <a:lnTo>
                    <a:pt x="1200" y="4795"/>
                  </a:lnTo>
                  <a:lnTo>
                    <a:pt x="720" y="3117"/>
                  </a:lnTo>
                  <a:lnTo>
                    <a:pt x="480" y="167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5547975" y="3085200"/>
              <a:ext cx="95925" cy="203800"/>
            </a:xfrm>
            <a:custGeom>
              <a:avLst/>
              <a:gdLst/>
              <a:ahLst/>
              <a:cxnLst/>
              <a:rect l="l" t="t" r="r" b="b"/>
              <a:pathLst>
                <a:path w="3837" h="8152" extrusionOk="0">
                  <a:moveTo>
                    <a:pt x="1" y="1"/>
                  </a:moveTo>
                  <a:lnTo>
                    <a:pt x="1199" y="1919"/>
                  </a:lnTo>
                  <a:lnTo>
                    <a:pt x="2158" y="3837"/>
                  </a:lnTo>
                  <a:lnTo>
                    <a:pt x="2877" y="5754"/>
                  </a:lnTo>
                  <a:lnTo>
                    <a:pt x="3597" y="8152"/>
                  </a:lnTo>
                  <a:lnTo>
                    <a:pt x="3836" y="8152"/>
                  </a:lnTo>
                  <a:lnTo>
                    <a:pt x="3117" y="5994"/>
                  </a:lnTo>
                  <a:lnTo>
                    <a:pt x="2398" y="3837"/>
                  </a:lnTo>
                  <a:lnTo>
                    <a:pt x="1439" y="1919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5284275" y="2372050"/>
              <a:ext cx="71950" cy="215750"/>
            </a:xfrm>
            <a:custGeom>
              <a:avLst/>
              <a:gdLst/>
              <a:ahLst/>
              <a:cxnLst/>
              <a:rect l="l" t="t" r="r" b="b"/>
              <a:pathLst>
                <a:path w="2878" h="8630" extrusionOk="0">
                  <a:moveTo>
                    <a:pt x="2638" y="0"/>
                  </a:moveTo>
                  <a:lnTo>
                    <a:pt x="1439" y="1918"/>
                  </a:lnTo>
                  <a:lnTo>
                    <a:pt x="720" y="4075"/>
                  </a:lnTo>
                  <a:lnTo>
                    <a:pt x="1" y="6233"/>
                  </a:lnTo>
                  <a:lnTo>
                    <a:pt x="1" y="8630"/>
                  </a:lnTo>
                  <a:lnTo>
                    <a:pt x="241" y="8630"/>
                  </a:lnTo>
                  <a:lnTo>
                    <a:pt x="241" y="6233"/>
                  </a:lnTo>
                  <a:lnTo>
                    <a:pt x="960" y="4075"/>
                  </a:lnTo>
                  <a:lnTo>
                    <a:pt x="1679" y="2158"/>
                  </a:lnTo>
                  <a:lnTo>
                    <a:pt x="28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015450" y="1646875"/>
              <a:ext cx="47950" cy="101900"/>
            </a:xfrm>
            <a:custGeom>
              <a:avLst/>
              <a:gdLst/>
              <a:ahLst/>
              <a:cxnLst/>
              <a:rect l="l" t="t" r="r" b="b"/>
              <a:pathLst>
                <a:path w="1918" h="4076" extrusionOk="0">
                  <a:moveTo>
                    <a:pt x="1678" y="1"/>
                  </a:moveTo>
                  <a:lnTo>
                    <a:pt x="959" y="2158"/>
                  </a:lnTo>
                  <a:lnTo>
                    <a:pt x="0" y="4076"/>
                  </a:lnTo>
                  <a:lnTo>
                    <a:pt x="240" y="4076"/>
                  </a:lnTo>
                  <a:lnTo>
                    <a:pt x="1199" y="2158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5428125" y="2917400"/>
              <a:ext cx="125875" cy="161850"/>
            </a:xfrm>
            <a:custGeom>
              <a:avLst/>
              <a:gdLst/>
              <a:ahLst/>
              <a:cxnLst/>
              <a:rect l="l" t="t" r="r" b="b"/>
              <a:pathLst>
                <a:path w="5035" h="6474" extrusionOk="0">
                  <a:moveTo>
                    <a:pt x="0" y="1"/>
                  </a:moveTo>
                  <a:lnTo>
                    <a:pt x="1439" y="1919"/>
                  </a:lnTo>
                  <a:lnTo>
                    <a:pt x="4555" y="6473"/>
                  </a:lnTo>
                  <a:lnTo>
                    <a:pt x="5034" y="6473"/>
                  </a:lnTo>
                  <a:lnTo>
                    <a:pt x="3356" y="4076"/>
                  </a:lnTo>
                  <a:lnTo>
                    <a:pt x="1678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057400" y="1413150"/>
              <a:ext cx="6000" cy="18000"/>
            </a:xfrm>
            <a:custGeom>
              <a:avLst/>
              <a:gdLst/>
              <a:ahLst/>
              <a:cxnLst/>
              <a:rect l="l" t="t" r="r" b="b"/>
              <a:pathLst>
                <a:path w="240" h="720" extrusionOk="0">
                  <a:moveTo>
                    <a:pt x="0" y="0"/>
                  </a:moveTo>
                  <a:lnTo>
                    <a:pt x="0" y="72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5835650" y="1862625"/>
              <a:ext cx="101900" cy="95925"/>
            </a:xfrm>
            <a:custGeom>
              <a:avLst/>
              <a:gdLst/>
              <a:ahLst/>
              <a:cxnLst/>
              <a:rect l="l" t="t" r="r" b="b"/>
              <a:pathLst>
                <a:path w="4076" h="3837" extrusionOk="0">
                  <a:moveTo>
                    <a:pt x="3836" y="1"/>
                  </a:moveTo>
                  <a:lnTo>
                    <a:pt x="2158" y="1918"/>
                  </a:lnTo>
                  <a:lnTo>
                    <a:pt x="0" y="3596"/>
                  </a:lnTo>
                  <a:lnTo>
                    <a:pt x="480" y="3836"/>
                  </a:lnTo>
                  <a:lnTo>
                    <a:pt x="2398" y="1918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332225" y="2761575"/>
              <a:ext cx="95925" cy="149850"/>
            </a:xfrm>
            <a:custGeom>
              <a:avLst/>
              <a:gdLst/>
              <a:ahLst/>
              <a:cxnLst/>
              <a:rect l="l" t="t" r="r" b="b"/>
              <a:pathLst>
                <a:path w="3837" h="5994" extrusionOk="0">
                  <a:moveTo>
                    <a:pt x="1" y="1"/>
                  </a:moveTo>
                  <a:lnTo>
                    <a:pt x="1679" y="3117"/>
                  </a:lnTo>
                  <a:lnTo>
                    <a:pt x="3597" y="5994"/>
                  </a:lnTo>
                  <a:lnTo>
                    <a:pt x="3836" y="5994"/>
                  </a:lnTo>
                  <a:lnTo>
                    <a:pt x="1918" y="311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5937525" y="1754750"/>
              <a:ext cx="77950" cy="101900"/>
            </a:xfrm>
            <a:custGeom>
              <a:avLst/>
              <a:gdLst/>
              <a:ahLst/>
              <a:cxnLst/>
              <a:rect l="l" t="t" r="r" b="b"/>
              <a:pathLst>
                <a:path w="3118" h="4076" extrusionOk="0">
                  <a:moveTo>
                    <a:pt x="2877" y="1"/>
                  </a:moveTo>
                  <a:lnTo>
                    <a:pt x="1439" y="2158"/>
                  </a:lnTo>
                  <a:lnTo>
                    <a:pt x="1" y="4076"/>
                  </a:lnTo>
                  <a:lnTo>
                    <a:pt x="240" y="4076"/>
                  </a:lnTo>
                  <a:lnTo>
                    <a:pt x="1919" y="2158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667850" y="4044100"/>
              <a:ext cx="71925" cy="113900"/>
            </a:xfrm>
            <a:custGeom>
              <a:avLst/>
              <a:gdLst/>
              <a:ahLst/>
              <a:cxnLst/>
              <a:rect l="l" t="t" r="r" b="b"/>
              <a:pathLst>
                <a:path w="2877" h="4556" extrusionOk="0">
                  <a:moveTo>
                    <a:pt x="0" y="1"/>
                  </a:moveTo>
                  <a:lnTo>
                    <a:pt x="1199" y="2158"/>
                  </a:lnTo>
                  <a:lnTo>
                    <a:pt x="2397" y="4316"/>
                  </a:lnTo>
                  <a:lnTo>
                    <a:pt x="2877" y="4555"/>
                  </a:lnTo>
                  <a:lnTo>
                    <a:pt x="1439" y="2398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63375" y="1431125"/>
              <a:ext cx="12025" cy="101900"/>
            </a:xfrm>
            <a:custGeom>
              <a:avLst/>
              <a:gdLst/>
              <a:ahLst/>
              <a:cxnLst/>
              <a:rect l="l" t="t" r="r" b="b"/>
              <a:pathLst>
                <a:path w="481" h="4076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158"/>
                  </a:lnTo>
                  <a:lnTo>
                    <a:pt x="241" y="4076"/>
                  </a:lnTo>
                  <a:lnTo>
                    <a:pt x="480" y="4076"/>
                  </a:lnTo>
                  <a:lnTo>
                    <a:pt x="480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5625900" y="3948200"/>
              <a:ext cx="41975" cy="95925"/>
            </a:xfrm>
            <a:custGeom>
              <a:avLst/>
              <a:gdLst/>
              <a:ahLst/>
              <a:cxnLst/>
              <a:rect l="l" t="t" r="r" b="b"/>
              <a:pathLst>
                <a:path w="1679" h="3837" extrusionOk="0">
                  <a:moveTo>
                    <a:pt x="0" y="1"/>
                  </a:moveTo>
                  <a:lnTo>
                    <a:pt x="719" y="1919"/>
                  </a:lnTo>
                  <a:lnTo>
                    <a:pt x="1438" y="3597"/>
                  </a:lnTo>
                  <a:lnTo>
                    <a:pt x="1678" y="3837"/>
                  </a:lnTo>
                  <a:lnTo>
                    <a:pt x="959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5601925" y="3846325"/>
              <a:ext cx="29975" cy="95925"/>
            </a:xfrm>
            <a:custGeom>
              <a:avLst/>
              <a:gdLst/>
              <a:ahLst/>
              <a:cxnLst/>
              <a:rect l="l" t="t" r="r" b="b"/>
              <a:pathLst>
                <a:path w="1199" h="3837" extrusionOk="0">
                  <a:moveTo>
                    <a:pt x="0" y="1"/>
                  </a:moveTo>
                  <a:lnTo>
                    <a:pt x="480" y="1918"/>
                  </a:lnTo>
                  <a:lnTo>
                    <a:pt x="959" y="3836"/>
                  </a:lnTo>
                  <a:lnTo>
                    <a:pt x="1199" y="3836"/>
                  </a:lnTo>
                  <a:lnTo>
                    <a:pt x="719" y="2158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5601925" y="3726475"/>
              <a:ext cx="6000" cy="119875"/>
            </a:xfrm>
            <a:custGeom>
              <a:avLst/>
              <a:gdLst/>
              <a:ahLst/>
              <a:cxnLst/>
              <a:rect l="l" t="t" r="r" b="b"/>
              <a:pathLst>
                <a:path w="240" h="4795" extrusionOk="0">
                  <a:moveTo>
                    <a:pt x="0" y="0"/>
                  </a:moveTo>
                  <a:lnTo>
                    <a:pt x="0" y="959"/>
                  </a:lnTo>
                  <a:lnTo>
                    <a:pt x="0" y="2877"/>
                  </a:lnTo>
                  <a:lnTo>
                    <a:pt x="0" y="4555"/>
                  </a:lnTo>
                  <a:lnTo>
                    <a:pt x="240" y="4795"/>
                  </a:lnTo>
                  <a:lnTo>
                    <a:pt x="240" y="2877"/>
                  </a:lnTo>
                  <a:lnTo>
                    <a:pt x="240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5625900" y="2048425"/>
              <a:ext cx="101900" cy="71925"/>
            </a:xfrm>
            <a:custGeom>
              <a:avLst/>
              <a:gdLst/>
              <a:ahLst/>
              <a:cxnLst/>
              <a:rect l="l" t="t" r="r" b="b"/>
              <a:pathLst>
                <a:path w="4076" h="2877" extrusionOk="0">
                  <a:moveTo>
                    <a:pt x="3836" y="0"/>
                  </a:moveTo>
                  <a:lnTo>
                    <a:pt x="959" y="2158"/>
                  </a:lnTo>
                  <a:lnTo>
                    <a:pt x="0" y="2877"/>
                  </a:lnTo>
                  <a:lnTo>
                    <a:pt x="480" y="2877"/>
                  </a:lnTo>
                  <a:lnTo>
                    <a:pt x="1199" y="2397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5727775" y="1958525"/>
              <a:ext cx="113900" cy="83925"/>
            </a:xfrm>
            <a:custGeom>
              <a:avLst/>
              <a:gdLst/>
              <a:ahLst/>
              <a:cxnLst/>
              <a:rect l="l" t="t" r="r" b="b"/>
              <a:pathLst>
                <a:path w="4556" h="3357" extrusionOk="0">
                  <a:moveTo>
                    <a:pt x="4076" y="0"/>
                  </a:moveTo>
                  <a:lnTo>
                    <a:pt x="0" y="3356"/>
                  </a:lnTo>
                  <a:lnTo>
                    <a:pt x="480" y="3356"/>
                  </a:lnTo>
                  <a:lnTo>
                    <a:pt x="4555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057400" y="14251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5871600" y="431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5727775" y="4151975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0" y="1"/>
                  </a:moveTo>
                  <a:lnTo>
                    <a:pt x="480" y="480"/>
                  </a:lnTo>
                  <a:lnTo>
                    <a:pt x="720" y="720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5661850" y="4038100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241"/>
                  </a:moveTo>
                  <a:lnTo>
                    <a:pt x="240" y="241"/>
                  </a:lnTo>
                  <a:lnTo>
                    <a:pt x="480" y="480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240" y="2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241"/>
                  </a:lnTo>
                  <a:lnTo>
                    <a:pt x="240" y="24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5625900" y="39422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5601925" y="38403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0" y="241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5601925" y="37204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5625900" y="35586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5637875" y="32889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5541975" y="3079225"/>
              <a:ext cx="18025" cy="12000"/>
            </a:xfrm>
            <a:custGeom>
              <a:avLst/>
              <a:gdLst/>
              <a:ahLst/>
              <a:cxnLst/>
              <a:rect l="l" t="t" r="r" b="b"/>
              <a:pathLst>
                <a:path w="721" h="480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5422125" y="29114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5326225" y="27556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5284275" y="25878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5350200" y="23660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5619900" y="2120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5721775" y="20424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5829650" y="19525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72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5931550" y="18566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009450" y="1748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057400" y="1640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069375" y="15330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5536000" y="3996150"/>
              <a:ext cx="77925" cy="107900"/>
            </a:xfrm>
            <a:custGeom>
              <a:avLst/>
              <a:gdLst/>
              <a:ahLst/>
              <a:cxnLst/>
              <a:rect l="l" t="t" r="r" b="b"/>
              <a:pathLst>
                <a:path w="3117" h="4316" extrusionOk="0">
                  <a:moveTo>
                    <a:pt x="0" y="1"/>
                  </a:moveTo>
                  <a:lnTo>
                    <a:pt x="1199" y="1919"/>
                  </a:lnTo>
                  <a:lnTo>
                    <a:pt x="2637" y="4076"/>
                  </a:lnTo>
                  <a:lnTo>
                    <a:pt x="3117" y="4316"/>
                  </a:lnTo>
                  <a:lnTo>
                    <a:pt x="1678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5775725" y="1467075"/>
              <a:ext cx="6000" cy="18025"/>
            </a:xfrm>
            <a:custGeom>
              <a:avLst/>
              <a:gdLst/>
              <a:ahLst/>
              <a:cxnLst/>
              <a:rect l="l" t="t" r="r" b="b"/>
              <a:pathLst>
                <a:path w="240" h="721" extrusionOk="0">
                  <a:moveTo>
                    <a:pt x="0" y="1"/>
                  </a:moveTo>
                  <a:lnTo>
                    <a:pt x="0" y="720"/>
                  </a:lnTo>
                  <a:lnTo>
                    <a:pt x="240" y="72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5092500" y="2581800"/>
              <a:ext cx="71950" cy="149850"/>
            </a:xfrm>
            <a:custGeom>
              <a:avLst/>
              <a:gdLst/>
              <a:ahLst/>
              <a:cxnLst/>
              <a:rect l="l" t="t" r="r" b="b"/>
              <a:pathLst>
                <a:path w="2878" h="5994" extrusionOk="0">
                  <a:moveTo>
                    <a:pt x="1" y="0"/>
                  </a:moveTo>
                  <a:lnTo>
                    <a:pt x="480" y="1439"/>
                  </a:lnTo>
                  <a:lnTo>
                    <a:pt x="960" y="2877"/>
                  </a:lnTo>
                  <a:lnTo>
                    <a:pt x="1679" y="4315"/>
                  </a:lnTo>
                  <a:lnTo>
                    <a:pt x="2638" y="5993"/>
                  </a:lnTo>
                  <a:lnTo>
                    <a:pt x="2877" y="5993"/>
                  </a:lnTo>
                  <a:lnTo>
                    <a:pt x="1919" y="4315"/>
                  </a:lnTo>
                  <a:lnTo>
                    <a:pt x="1199" y="2877"/>
                  </a:lnTo>
                  <a:lnTo>
                    <a:pt x="720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5416125" y="3025275"/>
              <a:ext cx="95925" cy="197800"/>
            </a:xfrm>
            <a:custGeom>
              <a:avLst/>
              <a:gdLst/>
              <a:ahLst/>
              <a:cxnLst/>
              <a:rect l="l" t="t" r="r" b="b"/>
              <a:pathLst>
                <a:path w="3837" h="7912" extrusionOk="0">
                  <a:moveTo>
                    <a:pt x="1" y="1"/>
                  </a:moveTo>
                  <a:lnTo>
                    <a:pt x="1679" y="2398"/>
                  </a:lnTo>
                  <a:lnTo>
                    <a:pt x="2398" y="3836"/>
                  </a:lnTo>
                  <a:lnTo>
                    <a:pt x="2877" y="5275"/>
                  </a:lnTo>
                  <a:lnTo>
                    <a:pt x="3597" y="7672"/>
                  </a:lnTo>
                  <a:lnTo>
                    <a:pt x="3836" y="7912"/>
                  </a:lnTo>
                  <a:lnTo>
                    <a:pt x="3117" y="5275"/>
                  </a:lnTo>
                  <a:lnTo>
                    <a:pt x="1919" y="2638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5500025" y="3223050"/>
              <a:ext cx="24000" cy="263725"/>
            </a:xfrm>
            <a:custGeom>
              <a:avLst/>
              <a:gdLst/>
              <a:ahLst/>
              <a:cxnLst/>
              <a:rect l="l" t="t" r="r" b="b"/>
              <a:pathLst>
                <a:path w="960" h="10549" extrusionOk="0">
                  <a:moveTo>
                    <a:pt x="241" y="1"/>
                  </a:moveTo>
                  <a:lnTo>
                    <a:pt x="720" y="2638"/>
                  </a:lnTo>
                  <a:lnTo>
                    <a:pt x="720" y="5274"/>
                  </a:lnTo>
                  <a:lnTo>
                    <a:pt x="480" y="7672"/>
                  </a:lnTo>
                  <a:lnTo>
                    <a:pt x="1" y="10309"/>
                  </a:lnTo>
                  <a:lnTo>
                    <a:pt x="241" y="10548"/>
                  </a:lnTo>
                  <a:lnTo>
                    <a:pt x="720" y="7911"/>
                  </a:lnTo>
                  <a:lnTo>
                    <a:pt x="960" y="5514"/>
                  </a:lnTo>
                  <a:lnTo>
                    <a:pt x="960" y="2877"/>
                  </a:lnTo>
                  <a:lnTo>
                    <a:pt x="72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5278300" y="2869450"/>
              <a:ext cx="137850" cy="149850"/>
            </a:xfrm>
            <a:custGeom>
              <a:avLst/>
              <a:gdLst/>
              <a:ahLst/>
              <a:cxnLst/>
              <a:rect l="l" t="t" r="r" b="b"/>
              <a:pathLst>
                <a:path w="5514" h="5994" extrusionOk="0">
                  <a:moveTo>
                    <a:pt x="0" y="1"/>
                  </a:moveTo>
                  <a:lnTo>
                    <a:pt x="719" y="960"/>
                  </a:lnTo>
                  <a:lnTo>
                    <a:pt x="2877" y="3357"/>
                  </a:lnTo>
                  <a:lnTo>
                    <a:pt x="5034" y="5754"/>
                  </a:lnTo>
                  <a:lnTo>
                    <a:pt x="5514" y="5994"/>
                  </a:lnTo>
                  <a:lnTo>
                    <a:pt x="3356" y="3357"/>
                  </a:lnTo>
                  <a:lnTo>
                    <a:pt x="959" y="720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5164425" y="2737625"/>
              <a:ext cx="113900" cy="131850"/>
            </a:xfrm>
            <a:custGeom>
              <a:avLst/>
              <a:gdLst/>
              <a:ahLst/>
              <a:cxnLst/>
              <a:rect l="l" t="t" r="r" b="b"/>
              <a:pathLst>
                <a:path w="4556" h="5274" extrusionOk="0">
                  <a:moveTo>
                    <a:pt x="0" y="0"/>
                  </a:moveTo>
                  <a:lnTo>
                    <a:pt x="1918" y="2637"/>
                  </a:lnTo>
                  <a:lnTo>
                    <a:pt x="4076" y="5034"/>
                  </a:lnTo>
                  <a:lnTo>
                    <a:pt x="4555" y="5274"/>
                  </a:lnTo>
                  <a:lnTo>
                    <a:pt x="2158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5559975" y="1862625"/>
              <a:ext cx="83925" cy="83925"/>
            </a:xfrm>
            <a:custGeom>
              <a:avLst/>
              <a:gdLst/>
              <a:ahLst/>
              <a:cxnLst/>
              <a:rect l="l" t="t" r="r" b="b"/>
              <a:pathLst>
                <a:path w="3357" h="3357" extrusionOk="0">
                  <a:moveTo>
                    <a:pt x="3117" y="1"/>
                  </a:moveTo>
                  <a:lnTo>
                    <a:pt x="1678" y="1679"/>
                  </a:lnTo>
                  <a:lnTo>
                    <a:pt x="0" y="3357"/>
                  </a:lnTo>
                  <a:lnTo>
                    <a:pt x="480" y="3357"/>
                  </a:lnTo>
                  <a:lnTo>
                    <a:pt x="1918" y="1679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5763725" y="1491050"/>
              <a:ext cx="18000" cy="83925"/>
            </a:xfrm>
            <a:custGeom>
              <a:avLst/>
              <a:gdLst/>
              <a:ahLst/>
              <a:cxnLst/>
              <a:rect l="l" t="t" r="r" b="b"/>
              <a:pathLst>
                <a:path w="720" h="3357" extrusionOk="0">
                  <a:moveTo>
                    <a:pt x="480" y="1"/>
                  </a:moveTo>
                  <a:lnTo>
                    <a:pt x="1" y="3357"/>
                  </a:lnTo>
                  <a:lnTo>
                    <a:pt x="240" y="3357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5643875" y="1772725"/>
              <a:ext cx="59950" cy="83925"/>
            </a:xfrm>
            <a:custGeom>
              <a:avLst/>
              <a:gdLst/>
              <a:ahLst/>
              <a:cxnLst/>
              <a:rect l="l" t="t" r="r" b="b"/>
              <a:pathLst>
                <a:path w="2398" h="3357" extrusionOk="0">
                  <a:moveTo>
                    <a:pt x="2158" y="1"/>
                  </a:moveTo>
                  <a:lnTo>
                    <a:pt x="1199" y="1679"/>
                  </a:lnTo>
                  <a:lnTo>
                    <a:pt x="0" y="3357"/>
                  </a:lnTo>
                  <a:lnTo>
                    <a:pt x="240" y="3357"/>
                  </a:lnTo>
                  <a:lnTo>
                    <a:pt x="1439" y="1679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5470075" y="3804375"/>
              <a:ext cx="29975" cy="95925"/>
            </a:xfrm>
            <a:custGeom>
              <a:avLst/>
              <a:gdLst/>
              <a:ahLst/>
              <a:cxnLst/>
              <a:rect l="l" t="t" r="r" b="b"/>
              <a:pathLst>
                <a:path w="1199" h="3837" extrusionOk="0">
                  <a:moveTo>
                    <a:pt x="0" y="1"/>
                  </a:moveTo>
                  <a:lnTo>
                    <a:pt x="240" y="1679"/>
                  </a:lnTo>
                  <a:lnTo>
                    <a:pt x="959" y="3596"/>
                  </a:lnTo>
                  <a:lnTo>
                    <a:pt x="1199" y="3836"/>
                  </a:lnTo>
                  <a:lnTo>
                    <a:pt x="1199" y="3836"/>
                  </a:lnTo>
                  <a:lnTo>
                    <a:pt x="71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5739750" y="1580950"/>
              <a:ext cx="30000" cy="89925"/>
            </a:xfrm>
            <a:custGeom>
              <a:avLst/>
              <a:gdLst/>
              <a:ahLst/>
              <a:cxnLst/>
              <a:rect l="l" t="t" r="r" b="b"/>
              <a:pathLst>
                <a:path w="1200" h="3597" extrusionOk="0">
                  <a:moveTo>
                    <a:pt x="1199" y="1"/>
                  </a:moveTo>
                  <a:lnTo>
                    <a:pt x="960" y="240"/>
                  </a:lnTo>
                  <a:lnTo>
                    <a:pt x="1" y="3597"/>
                  </a:lnTo>
                  <a:lnTo>
                    <a:pt x="241" y="3597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5134450" y="2114325"/>
              <a:ext cx="239750" cy="251750"/>
            </a:xfrm>
            <a:custGeom>
              <a:avLst/>
              <a:gdLst/>
              <a:ahLst/>
              <a:cxnLst/>
              <a:rect l="l" t="t" r="r" b="b"/>
              <a:pathLst>
                <a:path w="9590" h="10070" extrusionOk="0">
                  <a:moveTo>
                    <a:pt x="9110" y="1"/>
                  </a:moveTo>
                  <a:lnTo>
                    <a:pt x="6473" y="2398"/>
                  </a:lnTo>
                  <a:lnTo>
                    <a:pt x="3836" y="4795"/>
                  </a:lnTo>
                  <a:lnTo>
                    <a:pt x="1679" y="7432"/>
                  </a:lnTo>
                  <a:lnTo>
                    <a:pt x="1" y="10069"/>
                  </a:lnTo>
                  <a:lnTo>
                    <a:pt x="241" y="10069"/>
                  </a:lnTo>
                  <a:lnTo>
                    <a:pt x="1919" y="7432"/>
                  </a:lnTo>
                  <a:lnTo>
                    <a:pt x="4316" y="4795"/>
                  </a:lnTo>
                  <a:lnTo>
                    <a:pt x="6713" y="2398"/>
                  </a:lnTo>
                  <a:lnTo>
                    <a:pt x="959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5607900" y="4104025"/>
              <a:ext cx="161850" cy="173825"/>
            </a:xfrm>
            <a:custGeom>
              <a:avLst/>
              <a:gdLst/>
              <a:ahLst/>
              <a:cxnLst/>
              <a:rect l="l" t="t" r="r" b="b"/>
              <a:pathLst>
                <a:path w="6474" h="6953" extrusionOk="0">
                  <a:moveTo>
                    <a:pt x="1" y="1"/>
                  </a:moveTo>
                  <a:lnTo>
                    <a:pt x="2878" y="3357"/>
                  </a:lnTo>
                  <a:lnTo>
                    <a:pt x="5994" y="6713"/>
                  </a:lnTo>
                  <a:lnTo>
                    <a:pt x="6473" y="6953"/>
                  </a:lnTo>
                  <a:lnTo>
                    <a:pt x="3357" y="3597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5086525" y="2372050"/>
              <a:ext cx="47950" cy="203775"/>
            </a:xfrm>
            <a:custGeom>
              <a:avLst/>
              <a:gdLst/>
              <a:ahLst/>
              <a:cxnLst/>
              <a:rect l="l" t="t" r="r" b="b"/>
              <a:pathLst>
                <a:path w="1918" h="8151" extrusionOk="0">
                  <a:moveTo>
                    <a:pt x="1678" y="0"/>
                  </a:moveTo>
                  <a:lnTo>
                    <a:pt x="719" y="2397"/>
                  </a:lnTo>
                  <a:lnTo>
                    <a:pt x="240" y="3596"/>
                  </a:lnTo>
                  <a:lnTo>
                    <a:pt x="240" y="5034"/>
                  </a:lnTo>
                  <a:lnTo>
                    <a:pt x="0" y="6473"/>
                  </a:lnTo>
                  <a:lnTo>
                    <a:pt x="240" y="8151"/>
                  </a:lnTo>
                  <a:lnTo>
                    <a:pt x="479" y="8151"/>
                  </a:lnTo>
                  <a:lnTo>
                    <a:pt x="240" y="6473"/>
                  </a:lnTo>
                  <a:lnTo>
                    <a:pt x="479" y="5034"/>
                  </a:lnTo>
                  <a:lnTo>
                    <a:pt x="479" y="3596"/>
                  </a:lnTo>
                  <a:lnTo>
                    <a:pt x="959" y="2397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5470075" y="3486750"/>
              <a:ext cx="35975" cy="179800"/>
            </a:xfrm>
            <a:custGeom>
              <a:avLst/>
              <a:gdLst/>
              <a:ahLst/>
              <a:cxnLst/>
              <a:rect l="l" t="t" r="r" b="b"/>
              <a:pathLst>
                <a:path w="1439" h="7192" extrusionOk="0">
                  <a:moveTo>
                    <a:pt x="1199" y="0"/>
                  </a:moveTo>
                  <a:lnTo>
                    <a:pt x="959" y="1678"/>
                  </a:lnTo>
                  <a:lnTo>
                    <a:pt x="0" y="6952"/>
                  </a:lnTo>
                  <a:lnTo>
                    <a:pt x="240" y="7192"/>
                  </a:lnTo>
                  <a:lnTo>
                    <a:pt x="1199" y="1678"/>
                  </a:lnTo>
                  <a:lnTo>
                    <a:pt x="1439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5697800" y="1676850"/>
              <a:ext cx="47975" cy="89925"/>
            </a:xfrm>
            <a:custGeom>
              <a:avLst/>
              <a:gdLst/>
              <a:ahLst/>
              <a:cxnLst/>
              <a:rect l="l" t="t" r="r" b="b"/>
              <a:pathLst>
                <a:path w="1919" h="3597" extrusionOk="0">
                  <a:moveTo>
                    <a:pt x="1679" y="0"/>
                  </a:moveTo>
                  <a:lnTo>
                    <a:pt x="960" y="1918"/>
                  </a:lnTo>
                  <a:lnTo>
                    <a:pt x="1" y="3596"/>
                  </a:lnTo>
                  <a:lnTo>
                    <a:pt x="241" y="3596"/>
                  </a:lnTo>
                  <a:lnTo>
                    <a:pt x="1199" y="1918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5769725" y="4277825"/>
              <a:ext cx="83925" cy="77950"/>
            </a:xfrm>
            <a:custGeom>
              <a:avLst/>
              <a:gdLst/>
              <a:ahLst/>
              <a:cxnLst/>
              <a:rect l="l" t="t" r="r" b="b"/>
              <a:pathLst>
                <a:path w="3357" h="3118" extrusionOk="0">
                  <a:moveTo>
                    <a:pt x="0" y="1"/>
                  </a:moveTo>
                  <a:lnTo>
                    <a:pt x="3117" y="3117"/>
                  </a:lnTo>
                  <a:lnTo>
                    <a:pt x="3357" y="2877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5464075" y="3666550"/>
              <a:ext cx="12025" cy="131850"/>
            </a:xfrm>
            <a:custGeom>
              <a:avLst/>
              <a:gdLst/>
              <a:ahLst/>
              <a:cxnLst/>
              <a:rect l="l" t="t" r="r" b="b"/>
              <a:pathLst>
                <a:path w="481" h="5274" extrusionOk="0">
                  <a:moveTo>
                    <a:pt x="240" y="0"/>
                  </a:moveTo>
                  <a:lnTo>
                    <a:pt x="1" y="1918"/>
                  </a:lnTo>
                  <a:lnTo>
                    <a:pt x="240" y="5034"/>
                  </a:lnTo>
                  <a:lnTo>
                    <a:pt x="480" y="5274"/>
                  </a:lnTo>
                  <a:lnTo>
                    <a:pt x="240" y="3596"/>
                  </a:lnTo>
                  <a:lnTo>
                    <a:pt x="240" y="1918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5374175" y="2036425"/>
              <a:ext cx="95925" cy="71950"/>
            </a:xfrm>
            <a:custGeom>
              <a:avLst/>
              <a:gdLst/>
              <a:ahLst/>
              <a:cxnLst/>
              <a:rect l="l" t="t" r="r" b="b"/>
              <a:pathLst>
                <a:path w="3837" h="2878" extrusionOk="0">
                  <a:moveTo>
                    <a:pt x="3357" y="1"/>
                  </a:moveTo>
                  <a:lnTo>
                    <a:pt x="2877" y="480"/>
                  </a:lnTo>
                  <a:lnTo>
                    <a:pt x="1" y="2877"/>
                  </a:lnTo>
                  <a:lnTo>
                    <a:pt x="240" y="2877"/>
                  </a:lnTo>
                  <a:lnTo>
                    <a:pt x="3117" y="72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5494050" y="3900275"/>
              <a:ext cx="47950" cy="89900"/>
            </a:xfrm>
            <a:custGeom>
              <a:avLst/>
              <a:gdLst/>
              <a:ahLst/>
              <a:cxnLst/>
              <a:rect l="l" t="t" r="r" b="b"/>
              <a:pathLst>
                <a:path w="1918" h="3596" extrusionOk="0">
                  <a:moveTo>
                    <a:pt x="0" y="0"/>
                  </a:moveTo>
                  <a:lnTo>
                    <a:pt x="1439" y="3356"/>
                  </a:lnTo>
                  <a:lnTo>
                    <a:pt x="1918" y="3596"/>
                  </a:lnTo>
                  <a:lnTo>
                    <a:pt x="959" y="191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5464075" y="1952525"/>
              <a:ext cx="101900" cy="83925"/>
            </a:xfrm>
            <a:custGeom>
              <a:avLst/>
              <a:gdLst/>
              <a:ahLst/>
              <a:cxnLst/>
              <a:rect l="l" t="t" r="r" b="b"/>
              <a:pathLst>
                <a:path w="4076" h="3357" extrusionOk="0">
                  <a:moveTo>
                    <a:pt x="3596" y="0"/>
                  </a:moveTo>
                  <a:lnTo>
                    <a:pt x="1" y="3117"/>
                  </a:lnTo>
                  <a:lnTo>
                    <a:pt x="480" y="3357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5775725" y="14850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5757750" y="4271825"/>
              <a:ext cx="23975" cy="12025"/>
            </a:xfrm>
            <a:custGeom>
              <a:avLst/>
              <a:gdLst/>
              <a:ahLst/>
              <a:cxnLst/>
              <a:rect l="l" t="t" r="r" b="b"/>
              <a:pathLst>
                <a:path w="959" h="481" extrusionOk="0">
                  <a:moveTo>
                    <a:pt x="479" y="241"/>
                  </a:moveTo>
                  <a:lnTo>
                    <a:pt x="479" y="241"/>
                  </a:lnTo>
                  <a:lnTo>
                    <a:pt x="959" y="480"/>
                  </a:lnTo>
                  <a:lnTo>
                    <a:pt x="959" y="480"/>
                  </a:lnTo>
                  <a:lnTo>
                    <a:pt x="479" y="241"/>
                  </a:lnTo>
                  <a:lnTo>
                    <a:pt x="479" y="2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79" y="241"/>
                  </a:lnTo>
                  <a:lnTo>
                    <a:pt x="479" y="24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5601925" y="40980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47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5530000" y="39841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5494050" y="389427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5470075" y="37924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5470075" y="36605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5500025" y="34807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5506025" y="32170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5404150" y="3013300"/>
              <a:ext cx="24000" cy="18000"/>
            </a:xfrm>
            <a:custGeom>
              <a:avLst/>
              <a:gdLst/>
              <a:ahLst/>
              <a:cxnLst/>
              <a:rect l="l" t="t" r="r" b="b"/>
              <a:pathLst>
                <a:path w="960" h="720" extrusionOk="0">
                  <a:moveTo>
                    <a:pt x="0" y="0"/>
                  </a:moveTo>
                  <a:lnTo>
                    <a:pt x="480" y="480"/>
                  </a:lnTo>
                  <a:lnTo>
                    <a:pt x="959" y="719"/>
                  </a:lnTo>
                  <a:lnTo>
                    <a:pt x="959" y="71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5266300" y="2863475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480" y="240"/>
                  </a:moveTo>
                  <a:lnTo>
                    <a:pt x="480" y="240"/>
                  </a:lnTo>
                  <a:lnTo>
                    <a:pt x="960" y="480"/>
                  </a:lnTo>
                  <a:lnTo>
                    <a:pt x="960" y="480"/>
                  </a:lnTo>
                  <a:lnTo>
                    <a:pt x="480" y="240"/>
                  </a:lnTo>
                  <a:lnTo>
                    <a:pt x="480" y="240"/>
                  </a:lnTo>
                  <a:lnTo>
                    <a:pt x="1" y="0"/>
                  </a:lnTo>
                  <a:lnTo>
                    <a:pt x="1" y="0"/>
                  </a:lnTo>
                  <a:lnTo>
                    <a:pt x="480" y="240"/>
                  </a:lnTo>
                  <a:lnTo>
                    <a:pt x="480" y="24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5158425" y="27316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5092500" y="2575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5128475" y="23660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5362200" y="2108350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48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5458075" y="203042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720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5553975" y="19465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5637875" y="18566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5697800" y="17667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5739750" y="16708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5763725" y="1574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5182400" y="1952525"/>
              <a:ext cx="83925" cy="83925"/>
            </a:xfrm>
            <a:custGeom>
              <a:avLst/>
              <a:gdLst/>
              <a:ahLst/>
              <a:cxnLst/>
              <a:rect l="l" t="t" r="r" b="b"/>
              <a:pathLst>
                <a:path w="3357" h="3357" extrusionOk="0">
                  <a:moveTo>
                    <a:pt x="3117" y="0"/>
                  </a:moveTo>
                  <a:lnTo>
                    <a:pt x="1" y="3357"/>
                  </a:lnTo>
                  <a:lnTo>
                    <a:pt x="480" y="3357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5368200" y="3858325"/>
              <a:ext cx="41975" cy="89900"/>
            </a:xfrm>
            <a:custGeom>
              <a:avLst/>
              <a:gdLst/>
              <a:ahLst/>
              <a:cxnLst/>
              <a:rect l="l" t="t" r="r" b="b"/>
              <a:pathLst>
                <a:path w="1679" h="3596" extrusionOk="0">
                  <a:moveTo>
                    <a:pt x="0" y="0"/>
                  </a:moveTo>
                  <a:lnTo>
                    <a:pt x="719" y="1678"/>
                  </a:lnTo>
                  <a:lnTo>
                    <a:pt x="1438" y="3596"/>
                  </a:lnTo>
                  <a:lnTo>
                    <a:pt x="1678" y="3596"/>
                  </a:lnTo>
                  <a:lnTo>
                    <a:pt x="959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5374175" y="1694825"/>
              <a:ext cx="47975" cy="77925"/>
            </a:xfrm>
            <a:custGeom>
              <a:avLst/>
              <a:gdLst/>
              <a:ahLst/>
              <a:cxnLst/>
              <a:rect l="l" t="t" r="r" b="b"/>
              <a:pathLst>
                <a:path w="1919" h="3117" extrusionOk="0">
                  <a:moveTo>
                    <a:pt x="1439" y="0"/>
                  </a:moveTo>
                  <a:lnTo>
                    <a:pt x="1" y="3117"/>
                  </a:lnTo>
                  <a:lnTo>
                    <a:pt x="240" y="3117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4912725" y="2120325"/>
              <a:ext cx="191800" cy="251725"/>
            </a:xfrm>
            <a:custGeom>
              <a:avLst/>
              <a:gdLst/>
              <a:ahLst/>
              <a:cxnLst/>
              <a:rect l="l" t="t" r="r" b="b"/>
              <a:pathLst>
                <a:path w="7672" h="10069" extrusionOk="0">
                  <a:moveTo>
                    <a:pt x="7192" y="1"/>
                  </a:moveTo>
                  <a:lnTo>
                    <a:pt x="4795" y="2638"/>
                  </a:lnTo>
                  <a:lnTo>
                    <a:pt x="2637" y="5275"/>
                  </a:lnTo>
                  <a:lnTo>
                    <a:pt x="1199" y="7672"/>
                  </a:lnTo>
                  <a:lnTo>
                    <a:pt x="0" y="10069"/>
                  </a:lnTo>
                  <a:lnTo>
                    <a:pt x="240" y="10069"/>
                  </a:lnTo>
                  <a:lnTo>
                    <a:pt x="1438" y="7672"/>
                  </a:lnTo>
                  <a:lnTo>
                    <a:pt x="3116" y="5035"/>
                  </a:lnTo>
                  <a:lnTo>
                    <a:pt x="5034" y="2638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5344225" y="3606600"/>
              <a:ext cx="12000" cy="143875"/>
            </a:xfrm>
            <a:custGeom>
              <a:avLst/>
              <a:gdLst/>
              <a:ahLst/>
              <a:cxnLst/>
              <a:rect l="l" t="t" r="r" b="b"/>
              <a:pathLst>
                <a:path w="480" h="5755" extrusionOk="0">
                  <a:moveTo>
                    <a:pt x="240" y="1"/>
                  </a:moveTo>
                  <a:lnTo>
                    <a:pt x="0" y="1919"/>
                  </a:lnTo>
                  <a:lnTo>
                    <a:pt x="0" y="3836"/>
                  </a:lnTo>
                  <a:lnTo>
                    <a:pt x="0" y="5514"/>
                  </a:lnTo>
                  <a:lnTo>
                    <a:pt x="240" y="5754"/>
                  </a:lnTo>
                  <a:lnTo>
                    <a:pt x="240" y="3836"/>
                  </a:lnTo>
                  <a:lnTo>
                    <a:pt x="240" y="191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5266300" y="1868625"/>
              <a:ext cx="65950" cy="77925"/>
            </a:xfrm>
            <a:custGeom>
              <a:avLst/>
              <a:gdLst/>
              <a:ahLst/>
              <a:cxnLst/>
              <a:rect l="l" t="t" r="r" b="b"/>
              <a:pathLst>
                <a:path w="2638" h="3117" extrusionOk="0">
                  <a:moveTo>
                    <a:pt x="2398" y="0"/>
                  </a:moveTo>
                  <a:lnTo>
                    <a:pt x="1" y="3117"/>
                  </a:lnTo>
                  <a:lnTo>
                    <a:pt x="240" y="3117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4888750" y="2378025"/>
              <a:ext cx="24000" cy="191800"/>
            </a:xfrm>
            <a:custGeom>
              <a:avLst/>
              <a:gdLst/>
              <a:ahLst/>
              <a:cxnLst/>
              <a:rect l="l" t="t" r="r" b="b"/>
              <a:pathLst>
                <a:path w="960" h="7672" extrusionOk="0">
                  <a:moveTo>
                    <a:pt x="719" y="1"/>
                  </a:moveTo>
                  <a:lnTo>
                    <a:pt x="240" y="2158"/>
                  </a:lnTo>
                  <a:lnTo>
                    <a:pt x="0" y="4076"/>
                  </a:lnTo>
                  <a:lnTo>
                    <a:pt x="240" y="5754"/>
                  </a:lnTo>
                  <a:lnTo>
                    <a:pt x="719" y="7432"/>
                  </a:lnTo>
                  <a:lnTo>
                    <a:pt x="959" y="7672"/>
                  </a:lnTo>
                  <a:lnTo>
                    <a:pt x="480" y="5754"/>
                  </a:lnTo>
                  <a:lnTo>
                    <a:pt x="240" y="4076"/>
                  </a:lnTo>
                  <a:lnTo>
                    <a:pt x="480" y="2158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5350200" y="3396850"/>
              <a:ext cx="47975" cy="203800"/>
            </a:xfrm>
            <a:custGeom>
              <a:avLst/>
              <a:gdLst/>
              <a:ahLst/>
              <a:cxnLst/>
              <a:rect l="l" t="t" r="r" b="b"/>
              <a:pathLst>
                <a:path w="1919" h="8152" extrusionOk="0">
                  <a:moveTo>
                    <a:pt x="1679" y="1"/>
                  </a:moveTo>
                  <a:lnTo>
                    <a:pt x="960" y="3117"/>
                  </a:lnTo>
                  <a:lnTo>
                    <a:pt x="1" y="8151"/>
                  </a:lnTo>
                  <a:lnTo>
                    <a:pt x="241" y="8151"/>
                  </a:lnTo>
                  <a:lnTo>
                    <a:pt x="1199" y="3117"/>
                  </a:lnTo>
                  <a:lnTo>
                    <a:pt x="1919" y="240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5416125" y="1610925"/>
              <a:ext cx="36000" cy="77925"/>
            </a:xfrm>
            <a:custGeom>
              <a:avLst/>
              <a:gdLst/>
              <a:ahLst/>
              <a:cxnLst/>
              <a:rect l="l" t="t" r="r" b="b"/>
              <a:pathLst>
                <a:path w="1440" h="3117" extrusionOk="0">
                  <a:moveTo>
                    <a:pt x="1199" y="0"/>
                  </a:moveTo>
                  <a:lnTo>
                    <a:pt x="1" y="3117"/>
                  </a:lnTo>
                  <a:lnTo>
                    <a:pt x="241" y="3117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5098500" y="2042425"/>
              <a:ext cx="89925" cy="71925"/>
            </a:xfrm>
            <a:custGeom>
              <a:avLst/>
              <a:gdLst/>
              <a:ahLst/>
              <a:cxnLst/>
              <a:rect l="l" t="t" r="r" b="b"/>
              <a:pathLst>
                <a:path w="3597" h="2877" extrusionOk="0">
                  <a:moveTo>
                    <a:pt x="3117" y="0"/>
                  </a:moveTo>
                  <a:lnTo>
                    <a:pt x="2877" y="240"/>
                  </a:lnTo>
                  <a:lnTo>
                    <a:pt x="0" y="2877"/>
                  </a:lnTo>
                  <a:lnTo>
                    <a:pt x="480" y="2877"/>
                  </a:lnTo>
                  <a:lnTo>
                    <a:pt x="3117" y="48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5482050" y="15030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24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5392150" y="3139150"/>
              <a:ext cx="24000" cy="257725"/>
            </a:xfrm>
            <a:custGeom>
              <a:avLst/>
              <a:gdLst/>
              <a:ahLst/>
              <a:cxnLst/>
              <a:rect l="l" t="t" r="r" b="b"/>
              <a:pathLst>
                <a:path w="960" h="10309" extrusionOk="0">
                  <a:moveTo>
                    <a:pt x="241" y="0"/>
                  </a:moveTo>
                  <a:lnTo>
                    <a:pt x="480" y="2637"/>
                  </a:lnTo>
                  <a:lnTo>
                    <a:pt x="720" y="5035"/>
                  </a:lnTo>
                  <a:lnTo>
                    <a:pt x="480" y="7672"/>
                  </a:lnTo>
                  <a:lnTo>
                    <a:pt x="1" y="10069"/>
                  </a:lnTo>
                  <a:lnTo>
                    <a:pt x="241" y="10309"/>
                  </a:lnTo>
                  <a:lnTo>
                    <a:pt x="720" y="7911"/>
                  </a:lnTo>
                  <a:lnTo>
                    <a:pt x="960" y="5274"/>
                  </a:lnTo>
                  <a:lnTo>
                    <a:pt x="720" y="2877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4912725" y="2569800"/>
              <a:ext cx="95900" cy="137875"/>
            </a:xfrm>
            <a:custGeom>
              <a:avLst/>
              <a:gdLst/>
              <a:ahLst/>
              <a:cxnLst/>
              <a:rect l="l" t="t" r="r" b="b"/>
              <a:pathLst>
                <a:path w="3836" h="5515" extrusionOk="0">
                  <a:moveTo>
                    <a:pt x="0" y="1"/>
                  </a:moveTo>
                  <a:lnTo>
                    <a:pt x="480" y="1439"/>
                  </a:lnTo>
                  <a:lnTo>
                    <a:pt x="1199" y="2878"/>
                  </a:lnTo>
                  <a:lnTo>
                    <a:pt x="3356" y="5514"/>
                  </a:lnTo>
                  <a:lnTo>
                    <a:pt x="3836" y="5514"/>
                  </a:lnTo>
                  <a:lnTo>
                    <a:pt x="1678" y="2878"/>
                  </a:lnTo>
                  <a:lnTo>
                    <a:pt x="719" y="1439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5643875" y="4241875"/>
              <a:ext cx="173825" cy="155850"/>
            </a:xfrm>
            <a:custGeom>
              <a:avLst/>
              <a:gdLst/>
              <a:ahLst/>
              <a:cxnLst/>
              <a:rect l="l" t="t" r="r" b="b"/>
              <a:pathLst>
                <a:path w="6953" h="6234" extrusionOk="0">
                  <a:moveTo>
                    <a:pt x="0" y="0"/>
                  </a:moveTo>
                  <a:lnTo>
                    <a:pt x="3836" y="3596"/>
                  </a:lnTo>
                  <a:lnTo>
                    <a:pt x="6713" y="6233"/>
                  </a:lnTo>
                  <a:lnTo>
                    <a:pt x="6952" y="6233"/>
                  </a:lnTo>
                  <a:lnTo>
                    <a:pt x="4076" y="359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5482050" y="4068075"/>
              <a:ext cx="161850" cy="167825"/>
            </a:xfrm>
            <a:custGeom>
              <a:avLst/>
              <a:gdLst/>
              <a:ahLst/>
              <a:cxnLst/>
              <a:rect l="l" t="t" r="r" b="b"/>
              <a:pathLst>
                <a:path w="6474" h="6713" extrusionOk="0">
                  <a:moveTo>
                    <a:pt x="1" y="0"/>
                  </a:moveTo>
                  <a:lnTo>
                    <a:pt x="2877" y="3357"/>
                  </a:lnTo>
                  <a:lnTo>
                    <a:pt x="5994" y="6473"/>
                  </a:lnTo>
                  <a:lnTo>
                    <a:pt x="6473" y="6713"/>
                  </a:lnTo>
                  <a:lnTo>
                    <a:pt x="3357" y="335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5344225" y="3750450"/>
              <a:ext cx="29975" cy="101900"/>
            </a:xfrm>
            <a:custGeom>
              <a:avLst/>
              <a:gdLst/>
              <a:ahLst/>
              <a:cxnLst/>
              <a:rect l="l" t="t" r="r" b="b"/>
              <a:pathLst>
                <a:path w="1199" h="4076" extrusionOk="0">
                  <a:moveTo>
                    <a:pt x="0" y="0"/>
                  </a:moveTo>
                  <a:lnTo>
                    <a:pt x="240" y="2158"/>
                  </a:lnTo>
                  <a:lnTo>
                    <a:pt x="959" y="4075"/>
                  </a:lnTo>
                  <a:lnTo>
                    <a:pt x="1199" y="4075"/>
                  </a:lnTo>
                  <a:lnTo>
                    <a:pt x="719" y="215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5326225" y="1778725"/>
              <a:ext cx="53975" cy="83925"/>
            </a:xfrm>
            <a:custGeom>
              <a:avLst/>
              <a:gdLst/>
              <a:ahLst/>
              <a:cxnLst/>
              <a:rect l="l" t="t" r="r" b="b"/>
              <a:pathLst>
                <a:path w="2159" h="3357" extrusionOk="0">
                  <a:moveTo>
                    <a:pt x="1919" y="1"/>
                  </a:moveTo>
                  <a:lnTo>
                    <a:pt x="1" y="3357"/>
                  </a:lnTo>
                  <a:lnTo>
                    <a:pt x="241" y="3357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5284275" y="2953375"/>
              <a:ext cx="113900" cy="185800"/>
            </a:xfrm>
            <a:custGeom>
              <a:avLst/>
              <a:gdLst/>
              <a:ahLst/>
              <a:cxnLst/>
              <a:rect l="l" t="t" r="r" b="b"/>
              <a:pathLst>
                <a:path w="4556" h="7432" extrusionOk="0">
                  <a:moveTo>
                    <a:pt x="1" y="0"/>
                  </a:moveTo>
                  <a:lnTo>
                    <a:pt x="2158" y="2397"/>
                  </a:lnTo>
                  <a:lnTo>
                    <a:pt x="2878" y="3836"/>
                  </a:lnTo>
                  <a:lnTo>
                    <a:pt x="3597" y="5274"/>
                  </a:lnTo>
                  <a:lnTo>
                    <a:pt x="4316" y="7192"/>
                  </a:lnTo>
                  <a:lnTo>
                    <a:pt x="4476" y="7192"/>
                  </a:lnTo>
                  <a:lnTo>
                    <a:pt x="3836" y="5274"/>
                  </a:lnTo>
                  <a:lnTo>
                    <a:pt x="2638" y="2637"/>
                  </a:lnTo>
                  <a:lnTo>
                    <a:pt x="720" y="480"/>
                  </a:lnTo>
                  <a:lnTo>
                    <a:pt x="1" y="0"/>
                  </a:lnTo>
                  <a:close/>
                  <a:moveTo>
                    <a:pt x="4476" y="7192"/>
                  </a:moveTo>
                  <a:lnTo>
                    <a:pt x="4556" y="7431"/>
                  </a:lnTo>
                  <a:lnTo>
                    <a:pt x="4556" y="7192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5410150" y="3954200"/>
              <a:ext cx="77925" cy="107900"/>
            </a:xfrm>
            <a:custGeom>
              <a:avLst/>
              <a:gdLst/>
              <a:ahLst/>
              <a:cxnLst/>
              <a:rect l="l" t="t" r="r" b="b"/>
              <a:pathLst>
                <a:path w="3117" h="4316" extrusionOk="0">
                  <a:moveTo>
                    <a:pt x="0" y="1"/>
                  </a:moveTo>
                  <a:lnTo>
                    <a:pt x="1199" y="2158"/>
                  </a:lnTo>
                  <a:lnTo>
                    <a:pt x="2637" y="4076"/>
                  </a:lnTo>
                  <a:lnTo>
                    <a:pt x="3116" y="4316"/>
                  </a:lnTo>
                  <a:lnTo>
                    <a:pt x="1438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5140450" y="2827500"/>
              <a:ext cx="149850" cy="119900"/>
            </a:xfrm>
            <a:custGeom>
              <a:avLst/>
              <a:gdLst/>
              <a:ahLst/>
              <a:cxnLst/>
              <a:rect l="l" t="t" r="r" b="b"/>
              <a:pathLst>
                <a:path w="5994" h="4796" extrusionOk="0">
                  <a:moveTo>
                    <a:pt x="1" y="1"/>
                  </a:moveTo>
                  <a:lnTo>
                    <a:pt x="2638" y="2158"/>
                  </a:lnTo>
                  <a:lnTo>
                    <a:pt x="5274" y="4556"/>
                  </a:lnTo>
                  <a:lnTo>
                    <a:pt x="5994" y="4795"/>
                  </a:lnTo>
                  <a:lnTo>
                    <a:pt x="3357" y="2398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5452100" y="1521025"/>
              <a:ext cx="35975" cy="83925"/>
            </a:xfrm>
            <a:custGeom>
              <a:avLst/>
              <a:gdLst/>
              <a:ahLst/>
              <a:cxnLst/>
              <a:rect l="l" t="t" r="r" b="b"/>
              <a:pathLst>
                <a:path w="1439" h="3357" extrusionOk="0">
                  <a:moveTo>
                    <a:pt x="1199" y="0"/>
                  </a:moveTo>
                  <a:lnTo>
                    <a:pt x="719" y="1439"/>
                  </a:lnTo>
                  <a:lnTo>
                    <a:pt x="1438" y="0"/>
                  </a:lnTo>
                  <a:close/>
                  <a:moveTo>
                    <a:pt x="719" y="1439"/>
                  </a:moveTo>
                  <a:lnTo>
                    <a:pt x="0" y="3357"/>
                  </a:lnTo>
                  <a:lnTo>
                    <a:pt x="240" y="3117"/>
                  </a:lnTo>
                  <a:lnTo>
                    <a:pt x="719" y="143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5002600" y="2713650"/>
              <a:ext cx="137875" cy="107900"/>
            </a:xfrm>
            <a:custGeom>
              <a:avLst/>
              <a:gdLst/>
              <a:ahLst/>
              <a:cxnLst/>
              <a:rect l="l" t="t" r="r" b="b"/>
              <a:pathLst>
                <a:path w="5515" h="4316" extrusionOk="0">
                  <a:moveTo>
                    <a:pt x="1" y="0"/>
                  </a:moveTo>
                  <a:lnTo>
                    <a:pt x="2398" y="2158"/>
                  </a:lnTo>
                  <a:lnTo>
                    <a:pt x="4795" y="4075"/>
                  </a:lnTo>
                  <a:lnTo>
                    <a:pt x="5515" y="4315"/>
                  </a:lnTo>
                  <a:lnTo>
                    <a:pt x="2638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5482050" y="1515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5631875" y="4229875"/>
              <a:ext cx="24000" cy="12025"/>
            </a:xfrm>
            <a:custGeom>
              <a:avLst/>
              <a:gdLst/>
              <a:ahLst/>
              <a:cxnLst/>
              <a:rect l="l" t="t" r="r" b="b"/>
              <a:pathLst>
                <a:path w="960" h="481" extrusionOk="0">
                  <a:moveTo>
                    <a:pt x="1" y="1"/>
                  </a:moveTo>
                  <a:lnTo>
                    <a:pt x="480" y="480"/>
                  </a:lnTo>
                  <a:lnTo>
                    <a:pt x="960" y="480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5476075" y="4056075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0" y="1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47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5404150" y="39482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5368200" y="38523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5344225" y="3744450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5350200" y="36006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5392150" y="33908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5392150" y="3133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5272300" y="2941375"/>
              <a:ext cx="30000" cy="24000"/>
            </a:xfrm>
            <a:custGeom>
              <a:avLst/>
              <a:gdLst/>
              <a:ahLst/>
              <a:cxnLst/>
              <a:rect l="l" t="t" r="r" b="b"/>
              <a:pathLst>
                <a:path w="1200" h="960" extrusionOk="0">
                  <a:moveTo>
                    <a:pt x="0" y="1"/>
                  </a:moveTo>
                  <a:lnTo>
                    <a:pt x="480" y="480"/>
                  </a:lnTo>
                  <a:lnTo>
                    <a:pt x="1199" y="960"/>
                  </a:lnTo>
                  <a:lnTo>
                    <a:pt x="1199" y="960"/>
                  </a:lnTo>
                  <a:lnTo>
                    <a:pt x="72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5122475" y="2815525"/>
              <a:ext cx="29975" cy="18000"/>
            </a:xfrm>
            <a:custGeom>
              <a:avLst/>
              <a:gdLst/>
              <a:ahLst/>
              <a:cxnLst/>
              <a:rect l="l" t="t" r="r" b="b"/>
              <a:pathLst>
                <a:path w="1199" h="720" extrusionOk="0">
                  <a:moveTo>
                    <a:pt x="0" y="0"/>
                  </a:moveTo>
                  <a:lnTo>
                    <a:pt x="720" y="480"/>
                  </a:lnTo>
                  <a:lnTo>
                    <a:pt x="1199" y="720"/>
                  </a:lnTo>
                  <a:lnTo>
                    <a:pt x="959" y="480"/>
                  </a:lnTo>
                  <a:lnTo>
                    <a:pt x="72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4996625" y="27076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4906725" y="25638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240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0" y="240"/>
                  </a:lnTo>
                  <a:lnTo>
                    <a:pt x="240" y="24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4906725" y="23720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5092500" y="2114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5176400" y="203642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5260325" y="19465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5326225" y="18626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5374175" y="17727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5410150" y="1688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5446100" y="15989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480" y="1"/>
                  </a:moveTo>
                  <a:lnTo>
                    <a:pt x="240" y="241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4906725" y="1964500"/>
              <a:ext cx="77925" cy="89925"/>
            </a:xfrm>
            <a:custGeom>
              <a:avLst/>
              <a:gdLst/>
              <a:ahLst/>
              <a:cxnLst/>
              <a:rect l="l" t="t" r="r" b="b"/>
              <a:pathLst>
                <a:path w="3117" h="3597" extrusionOk="0">
                  <a:moveTo>
                    <a:pt x="3117" y="1"/>
                  </a:moveTo>
                  <a:lnTo>
                    <a:pt x="2637" y="241"/>
                  </a:lnTo>
                  <a:lnTo>
                    <a:pt x="1678" y="1679"/>
                  </a:lnTo>
                  <a:lnTo>
                    <a:pt x="240" y="3357"/>
                  </a:lnTo>
                  <a:lnTo>
                    <a:pt x="0" y="3597"/>
                  </a:lnTo>
                  <a:lnTo>
                    <a:pt x="240" y="3597"/>
                  </a:lnTo>
                  <a:lnTo>
                    <a:pt x="480" y="3357"/>
                  </a:lnTo>
                  <a:lnTo>
                    <a:pt x="1918" y="1919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5230350" y="3822350"/>
              <a:ext cx="41975" cy="95925"/>
            </a:xfrm>
            <a:custGeom>
              <a:avLst/>
              <a:gdLst/>
              <a:ahLst/>
              <a:cxnLst/>
              <a:rect l="l" t="t" r="r" b="b"/>
              <a:pathLst>
                <a:path w="1679" h="3837" extrusionOk="0">
                  <a:moveTo>
                    <a:pt x="0" y="1"/>
                  </a:moveTo>
                  <a:lnTo>
                    <a:pt x="720" y="1919"/>
                  </a:lnTo>
                  <a:lnTo>
                    <a:pt x="1439" y="3836"/>
                  </a:lnTo>
                  <a:lnTo>
                    <a:pt x="1678" y="3836"/>
                  </a:lnTo>
                  <a:lnTo>
                    <a:pt x="959" y="1919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5200375" y="1515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4684975" y="2408000"/>
              <a:ext cx="53975" cy="167825"/>
            </a:xfrm>
            <a:custGeom>
              <a:avLst/>
              <a:gdLst/>
              <a:ahLst/>
              <a:cxnLst/>
              <a:rect l="l" t="t" r="r" b="b"/>
              <a:pathLst>
                <a:path w="2159" h="6713" extrusionOk="0">
                  <a:moveTo>
                    <a:pt x="240" y="0"/>
                  </a:moveTo>
                  <a:lnTo>
                    <a:pt x="1" y="1199"/>
                  </a:lnTo>
                  <a:lnTo>
                    <a:pt x="240" y="2398"/>
                  </a:lnTo>
                  <a:lnTo>
                    <a:pt x="720" y="4555"/>
                  </a:lnTo>
                  <a:lnTo>
                    <a:pt x="1918" y="6713"/>
                  </a:lnTo>
                  <a:lnTo>
                    <a:pt x="2158" y="6713"/>
                  </a:lnTo>
                  <a:lnTo>
                    <a:pt x="959" y="4555"/>
                  </a:lnTo>
                  <a:lnTo>
                    <a:pt x="480" y="2398"/>
                  </a:lnTo>
                  <a:lnTo>
                    <a:pt x="240" y="119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4690975" y="2150300"/>
              <a:ext cx="137850" cy="251725"/>
            </a:xfrm>
            <a:custGeom>
              <a:avLst/>
              <a:gdLst/>
              <a:ahLst/>
              <a:cxnLst/>
              <a:rect l="l" t="t" r="r" b="b"/>
              <a:pathLst>
                <a:path w="5514" h="10069" extrusionOk="0">
                  <a:moveTo>
                    <a:pt x="5514" y="0"/>
                  </a:moveTo>
                  <a:lnTo>
                    <a:pt x="5274" y="240"/>
                  </a:lnTo>
                  <a:lnTo>
                    <a:pt x="3356" y="2637"/>
                  </a:lnTo>
                  <a:lnTo>
                    <a:pt x="1678" y="5034"/>
                  </a:lnTo>
                  <a:lnTo>
                    <a:pt x="480" y="7671"/>
                  </a:lnTo>
                  <a:lnTo>
                    <a:pt x="0" y="10069"/>
                  </a:lnTo>
                  <a:lnTo>
                    <a:pt x="240" y="10069"/>
                  </a:lnTo>
                  <a:lnTo>
                    <a:pt x="959" y="7671"/>
                  </a:lnTo>
                  <a:lnTo>
                    <a:pt x="1918" y="5034"/>
                  </a:lnTo>
                  <a:lnTo>
                    <a:pt x="3596" y="2637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4858775" y="2701650"/>
              <a:ext cx="149850" cy="83925"/>
            </a:xfrm>
            <a:custGeom>
              <a:avLst/>
              <a:gdLst/>
              <a:ahLst/>
              <a:cxnLst/>
              <a:rect l="l" t="t" r="r" b="b"/>
              <a:pathLst>
                <a:path w="5994" h="3357" extrusionOk="0">
                  <a:moveTo>
                    <a:pt x="1" y="1"/>
                  </a:moveTo>
                  <a:lnTo>
                    <a:pt x="2638" y="1679"/>
                  </a:lnTo>
                  <a:lnTo>
                    <a:pt x="5274" y="3357"/>
                  </a:lnTo>
                  <a:lnTo>
                    <a:pt x="5994" y="3357"/>
                  </a:lnTo>
                  <a:lnTo>
                    <a:pt x="2877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5032575" y="1790700"/>
              <a:ext cx="41975" cy="77950"/>
            </a:xfrm>
            <a:custGeom>
              <a:avLst/>
              <a:gdLst/>
              <a:ahLst/>
              <a:cxnLst/>
              <a:rect l="l" t="t" r="r" b="b"/>
              <a:pathLst>
                <a:path w="1679" h="3118" extrusionOk="0">
                  <a:moveTo>
                    <a:pt x="1439" y="1"/>
                  </a:moveTo>
                  <a:lnTo>
                    <a:pt x="1" y="3117"/>
                  </a:lnTo>
                  <a:lnTo>
                    <a:pt x="240" y="311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4732925" y="2581800"/>
              <a:ext cx="125875" cy="113875"/>
            </a:xfrm>
            <a:custGeom>
              <a:avLst/>
              <a:gdLst/>
              <a:ahLst/>
              <a:cxnLst/>
              <a:rect l="l" t="t" r="r" b="b"/>
              <a:pathLst>
                <a:path w="5035" h="4555" extrusionOk="0">
                  <a:moveTo>
                    <a:pt x="0" y="0"/>
                  </a:moveTo>
                  <a:lnTo>
                    <a:pt x="1918" y="2158"/>
                  </a:lnTo>
                  <a:lnTo>
                    <a:pt x="4555" y="4555"/>
                  </a:lnTo>
                  <a:lnTo>
                    <a:pt x="5035" y="4555"/>
                  </a:lnTo>
                  <a:lnTo>
                    <a:pt x="2398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5146450" y="1527025"/>
              <a:ext cx="53950" cy="83925"/>
            </a:xfrm>
            <a:custGeom>
              <a:avLst/>
              <a:gdLst/>
              <a:ahLst/>
              <a:cxnLst/>
              <a:rect l="l" t="t" r="r" b="b"/>
              <a:pathLst>
                <a:path w="2158" h="3357" extrusionOk="0">
                  <a:moveTo>
                    <a:pt x="1918" y="0"/>
                  </a:moveTo>
                  <a:lnTo>
                    <a:pt x="0" y="3356"/>
                  </a:lnTo>
                  <a:lnTo>
                    <a:pt x="240" y="335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5212375" y="3708500"/>
              <a:ext cx="24000" cy="113875"/>
            </a:xfrm>
            <a:custGeom>
              <a:avLst/>
              <a:gdLst/>
              <a:ahLst/>
              <a:cxnLst/>
              <a:rect l="l" t="t" r="r" b="b"/>
              <a:pathLst>
                <a:path w="960" h="4555" extrusionOk="0">
                  <a:moveTo>
                    <a:pt x="0" y="0"/>
                  </a:moveTo>
                  <a:lnTo>
                    <a:pt x="240" y="2158"/>
                  </a:lnTo>
                  <a:lnTo>
                    <a:pt x="719" y="4315"/>
                  </a:lnTo>
                  <a:lnTo>
                    <a:pt x="959" y="4555"/>
                  </a:lnTo>
                  <a:lnTo>
                    <a:pt x="48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5290275" y="3061250"/>
              <a:ext cx="24000" cy="251725"/>
            </a:xfrm>
            <a:custGeom>
              <a:avLst/>
              <a:gdLst/>
              <a:ahLst/>
              <a:cxnLst/>
              <a:rect l="l" t="t" r="r" b="b"/>
              <a:pathLst>
                <a:path w="960" h="10069" extrusionOk="0">
                  <a:moveTo>
                    <a:pt x="1" y="0"/>
                  </a:moveTo>
                  <a:lnTo>
                    <a:pt x="480" y="1678"/>
                  </a:lnTo>
                  <a:lnTo>
                    <a:pt x="720" y="3836"/>
                  </a:lnTo>
                  <a:lnTo>
                    <a:pt x="720" y="5753"/>
                  </a:lnTo>
                  <a:lnTo>
                    <a:pt x="720" y="7911"/>
                  </a:lnTo>
                  <a:lnTo>
                    <a:pt x="240" y="9829"/>
                  </a:lnTo>
                  <a:lnTo>
                    <a:pt x="480" y="10068"/>
                  </a:lnTo>
                  <a:lnTo>
                    <a:pt x="960" y="7911"/>
                  </a:lnTo>
                  <a:lnTo>
                    <a:pt x="960" y="5993"/>
                  </a:lnTo>
                  <a:lnTo>
                    <a:pt x="960" y="3836"/>
                  </a:lnTo>
                  <a:lnTo>
                    <a:pt x="720" y="1678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5344225" y="4044100"/>
              <a:ext cx="149850" cy="173825"/>
            </a:xfrm>
            <a:custGeom>
              <a:avLst/>
              <a:gdLst/>
              <a:ahLst/>
              <a:cxnLst/>
              <a:rect l="l" t="t" r="r" b="b"/>
              <a:pathLst>
                <a:path w="5994" h="6953" extrusionOk="0">
                  <a:moveTo>
                    <a:pt x="0" y="1"/>
                  </a:moveTo>
                  <a:lnTo>
                    <a:pt x="2637" y="3596"/>
                  </a:lnTo>
                  <a:lnTo>
                    <a:pt x="5753" y="6952"/>
                  </a:lnTo>
                  <a:lnTo>
                    <a:pt x="5993" y="6952"/>
                  </a:lnTo>
                  <a:lnTo>
                    <a:pt x="3117" y="359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5212375" y="3546675"/>
              <a:ext cx="29975" cy="155850"/>
            </a:xfrm>
            <a:custGeom>
              <a:avLst/>
              <a:gdLst/>
              <a:ahLst/>
              <a:cxnLst/>
              <a:rect l="l" t="t" r="r" b="b"/>
              <a:pathLst>
                <a:path w="1199" h="6234" extrusionOk="0">
                  <a:moveTo>
                    <a:pt x="959" y="1"/>
                  </a:moveTo>
                  <a:lnTo>
                    <a:pt x="240" y="3596"/>
                  </a:lnTo>
                  <a:lnTo>
                    <a:pt x="0" y="6233"/>
                  </a:lnTo>
                  <a:lnTo>
                    <a:pt x="240" y="6233"/>
                  </a:lnTo>
                  <a:lnTo>
                    <a:pt x="480" y="3596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5104500" y="1616925"/>
              <a:ext cx="47950" cy="77925"/>
            </a:xfrm>
            <a:custGeom>
              <a:avLst/>
              <a:gdLst/>
              <a:ahLst/>
              <a:cxnLst/>
              <a:rect l="l" t="t" r="r" b="b"/>
              <a:pathLst>
                <a:path w="1918" h="3117" extrusionOk="0">
                  <a:moveTo>
                    <a:pt x="1678" y="0"/>
                  </a:moveTo>
                  <a:lnTo>
                    <a:pt x="0" y="3116"/>
                  </a:lnTo>
                  <a:lnTo>
                    <a:pt x="480" y="3116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5494050" y="4223900"/>
              <a:ext cx="251725" cy="251725"/>
            </a:xfrm>
            <a:custGeom>
              <a:avLst/>
              <a:gdLst/>
              <a:ahLst/>
              <a:cxnLst/>
              <a:rect l="l" t="t" r="r" b="b"/>
              <a:pathLst>
                <a:path w="10069" h="10069" extrusionOk="0">
                  <a:moveTo>
                    <a:pt x="0" y="0"/>
                  </a:moveTo>
                  <a:lnTo>
                    <a:pt x="4076" y="4075"/>
                  </a:lnTo>
                  <a:lnTo>
                    <a:pt x="6952" y="7192"/>
                  </a:lnTo>
                  <a:lnTo>
                    <a:pt x="9829" y="10069"/>
                  </a:lnTo>
                  <a:lnTo>
                    <a:pt x="10069" y="10069"/>
                  </a:lnTo>
                  <a:lnTo>
                    <a:pt x="7192" y="6952"/>
                  </a:lnTo>
                  <a:lnTo>
                    <a:pt x="4076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4822825" y="2060400"/>
              <a:ext cx="83925" cy="83925"/>
            </a:xfrm>
            <a:custGeom>
              <a:avLst/>
              <a:gdLst/>
              <a:ahLst/>
              <a:cxnLst/>
              <a:rect l="l" t="t" r="r" b="b"/>
              <a:pathLst>
                <a:path w="3357" h="3357" extrusionOk="0">
                  <a:moveTo>
                    <a:pt x="3117" y="0"/>
                  </a:moveTo>
                  <a:lnTo>
                    <a:pt x="0" y="3357"/>
                  </a:lnTo>
                  <a:lnTo>
                    <a:pt x="480" y="3357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5236350" y="3312950"/>
              <a:ext cx="65950" cy="227750"/>
            </a:xfrm>
            <a:custGeom>
              <a:avLst/>
              <a:gdLst/>
              <a:ahLst/>
              <a:cxnLst/>
              <a:rect l="l" t="t" r="r" b="b"/>
              <a:pathLst>
                <a:path w="2638" h="9110" extrusionOk="0">
                  <a:moveTo>
                    <a:pt x="2397" y="0"/>
                  </a:moveTo>
                  <a:lnTo>
                    <a:pt x="959" y="5035"/>
                  </a:lnTo>
                  <a:lnTo>
                    <a:pt x="0" y="9110"/>
                  </a:lnTo>
                  <a:lnTo>
                    <a:pt x="240" y="9110"/>
                  </a:lnTo>
                  <a:lnTo>
                    <a:pt x="1199" y="5274"/>
                  </a:lnTo>
                  <a:lnTo>
                    <a:pt x="2637" y="240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5272300" y="3924250"/>
              <a:ext cx="71950" cy="113875"/>
            </a:xfrm>
            <a:custGeom>
              <a:avLst/>
              <a:gdLst/>
              <a:ahLst/>
              <a:cxnLst/>
              <a:rect l="l" t="t" r="r" b="b"/>
              <a:pathLst>
                <a:path w="2878" h="4555" extrusionOk="0">
                  <a:moveTo>
                    <a:pt x="0" y="0"/>
                  </a:moveTo>
                  <a:lnTo>
                    <a:pt x="1199" y="2397"/>
                  </a:lnTo>
                  <a:lnTo>
                    <a:pt x="2637" y="4555"/>
                  </a:lnTo>
                  <a:lnTo>
                    <a:pt x="2877" y="4555"/>
                  </a:lnTo>
                  <a:lnTo>
                    <a:pt x="1439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5164425" y="2893425"/>
              <a:ext cx="131875" cy="167850"/>
            </a:xfrm>
            <a:custGeom>
              <a:avLst/>
              <a:gdLst/>
              <a:ahLst/>
              <a:cxnLst/>
              <a:rect l="l" t="t" r="r" b="b"/>
              <a:pathLst>
                <a:path w="5275" h="6714" extrusionOk="0">
                  <a:moveTo>
                    <a:pt x="0" y="1"/>
                  </a:moveTo>
                  <a:lnTo>
                    <a:pt x="1679" y="1439"/>
                  </a:lnTo>
                  <a:lnTo>
                    <a:pt x="2877" y="2878"/>
                  </a:lnTo>
                  <a:lnTo>
                    <a:pt x="4076" y="4556"/>
                  </a:lnTo>
                  <a:lnTo>
                    <a:pt x="5035" y="6473"/>
                  </a:lnTo>
                  <a:lnTo>
                    <a:pt x="5274" y="6713"/>
                  </a:lnTo>
                  <a:lnTo>
                    <a:pt x="5274" y="6713"/>
                  </a:lnTo>
                  <a:lnTo>
                    <a:pt x="4555" y="4795"/>
                  </a:lnTo>
                  <a:lnTo>
                    <a:pt x="3357" y="3117"/>
                  </a:lnTo>
                  <a:lnTo>
                    <a:pt x="2158" y="1679"/>
                  </a:lnTo>
                  <a:lnTo>
                    <a:pt x="959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4978650" y="1874625"/>
              <a:ext cx="53950" cy="83925"/>
            </a:xfrm>
            <a:custGeom>
              <a:avLst/>
              <a:gdLst/>
              <a:ahLst/>
              <a:cxnLst/>
              <a:rect l="l" t="t" r="r" b="b"/>
              <a:pathLst>
                <a:path w="2158" h="3357" extrusionOk="0">
                  <a:moveTo>
                    <a:pt x="1918" y="0"/>
                  </a:moveTo>
                  <a:lnTo>
                    <a:pt x="0" y="3356"/>
                  </a:lnTo>
                  <a:lnTo>
                    <a:pt x="240" y="335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5008600" y="2791550"/>
              <a:ext cx="161850" cy="95925"/>
            </a:xfrm>
            <a:custGeom>
              <a:avLst/>
              <a:gdLst/>
              <a:ahLst/>
              <a:cxnLst/>
              <a:rect l="l" t="t" r="r" b="b"/>
              <a:pathLst>
                <a:path w="6474" h="3837" extrusionOk="0">
                  <a:moveTo>
                    <a:pt x="1" y="1"/>
                  </a:moveTo>
                  <a:lnTo>
                    <a:pt x="2877" y="1679"/>
                  </a:lnTo>
                  <a:lnTo>
                    <a:pt x="5754" y="3596"/>
                  </a:lnTo>
                  <a:lnTo>
                    <a:pt x="6473" y="3836"/>
                  </a:lnTo>
                  <a:lnTo>
                    <a:pt x="3596" y="1918"/>
                  </a:lnTo>
                  <a:lnTo>
                    <a:pt x="72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5068525" y="1700825"/>
              <a:ext cx="41975" cy="83925"/>
            </a:xfrm>
            <a:custGeom>
              <a:avLst/>
              <a:gdLst/>
              <a:ahLst/>
              <a:cxnLst/>
              <a:rect l="l" t="t" r="r" b="b"/>
              <a:pathLst>
                <a:path w="1679" h="3357" extrusionOk="0">
                  <a:moveTo>
                    <a:pt x="1439" y="0"/>
                  </a:moveTo>
                  <a:lnTo>
                    <a:pt x="720" y="1678"/>
                  </a:lnTo>
                  <a:lnTo>
                    <a:pt x="1" y="3356"/>
                  </a:lnTo>
                  <a:lnTo>
                    <a:pt x="241" y="3356"/>
                  </a:lnTo>
                  <a:lnTo>
                    <a:pt x="960" y="1918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5194400" y="1521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5488050" y="42179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5338225" y="40381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5266300" y="39182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5230350" y="38163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5212375" y="3702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5236350" y="35406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5296275" y="3306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5290275" y="30552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5152425" y="2881450"/>
              <a:ext cx="36000" cy="24000"/>
            </a:xfrm>
            <a:custGeom>
              <a:avLst/>
              <a:gdLst/>
              <a:ahLst/>
              <a:cxnLst/>
              <a:rect l="l" t="t" r="r" b="b"/>
              <a:pathLst>
                <a:path w="1440" h="960" extrusionOk="0">
                  <a:moveTo>
                    <a:pt x="1" y="0"/>
                  </a:moveTo>
                  <a:lnTo>
                    <a:pt x="480" y="480"/>
                  </a:lnTo>
                  <a:lnTo>
                    <a:pt x="1439" y="959"/>
                  </a:lnTo>
                  <a:lnTo>
                    <a:pt x="72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4990625" y="2785550"/>
              <a:ext cx="35975" cy="12025"/>
            </a:xfrm>
            <a:custGeom>
              <a:avLst/>
              <a:gdLst/>
              <a:ahLst/>
              <a:cxnLst/>
              <a:rect l="l" t="t" r="r" b="b"/>
              <a:pathLst>
                <a:path w="1439" h="481" extrusionOk="0">
                  <a:moveTo>
                    <a:pt x="0" y="1"/>
                  </a:moveTo>
                  <a:lnTo>
                    <a:pt x="720" y="241"/>
                  </a:lnTo>
                  <a:lnTo>
                    <a:pt x="1439" y="480"/>
                  </a:lnTo>
                  <a:lnTo>
                    <a:pt x="1439" y="48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4846800" y="2695675"/>
              <a:ext cx="23975" cy="6000"/>
            </a:xfrm>
            <a:custGeom>
              <a:avLst/>
              <a:gdLst/>
              <a:ahLst/>
              <a:cxnLst/>
              <a:rect l="l" t="t" r="r" b="b"/>
              <a:pathLst>
                <a:path w="959" h="240" extrusionOk="0">
                  <a:moveTo>
                    <a:pt x="0" y="0"/>
                  </a:moveTo>
                  <a:lnTo>
                    <a:pt x="480" y="240"/>
                  </a:lnTo>
                  <a:lnTo>
                    <a:pt x="95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4732925" y="2575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4690975" y="24020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4822825" y="21443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1"/>
                  </a:moveTo>
                  <a:lnTo>
                    <a:pt x="0" y="48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4900725" y="20544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4972650" y="19585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5026575" y="18686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5068525" y="17847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510450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5146450" y="16109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4726925" y="1796700"/>
              <a:ext cx="41975" cy="89925"/>
            </a:xfrm>
            <a:custGeom>
              <a:avLst/>
              <a:gdLst/>
              <a:ahLst/>
              <a:cxnLst/>
              <a:rect l="l" t="t" r="r" b="b"/>
              <a:pathLst>
                <a:path w="1679" h="3597" extrusionOk="0">
                  <a:moveTo>
                    <a:pt x="1439" y="1"/>
                  </a:moveTo>
                  <a:lnTo>
                    <a:pt x="480" y="2398"/>
                  </a:lnTo>
                  <a:lnTo>
                    <a:pt x="1" y="3597"/>
                  </a:lnTo>
                  <a:lnTo>
                    <a:pt x="480" y="3597"/>
                  </a:lnTo>
                  <a:lnTo>
                    <a:pt x="720" y="2638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4894725" y="2779575"/>
              <a:ext cx="185825" cy="77925"/>
            </a:xfrm>
            <a:custGeom>
              <a:avLst/>
              <a:gdLst/>
              <a:ahLst/>
              <a:cxnLst/>
              <a:rect l="l" t="t" r="r" b="b"/>
              <a:pathLst>
                <a:path w="7433" h="3117" extrusionOk="0">
                  <a:moveTo>
                    <a:pt x="1" y="0"/>
                  </a:moveTo>
                  <a:lnTo>
                    <a:pt x="3597" y="1438"/>
                  </a:lnTo>
                  <a:lnTo>
                    <a:pt x="6713" y="2877"/>
                  </a:lnTo>
                  <a:lnTo>
                    <a:pt x="7432" y="3117"/>
                  </a:lnTo>
                  <a:lnTo>
                    <a:pt x="7432" y="3117"/>
                  </a:lnTo>
                  <a:lnTo>
                    <a:pt x="5994" y="2158"/>
                  </a:lnTo>
                  <a:lnTo>
                    <a:pt x="4316" y="1438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4499200" y="2455950"/>
              <a:ext cx="59950" cy="143850"/>
            </a:xfrm>
            <a:custGeom>
              <a:avLst/>
              <a:gdLst/>
              <a:ahLst/>
              <a:cxnLst/>
              <a:rect l="l" t="t" r="r" b="b"/>
              <a:pathLst>
                <a:path w="2398" h="5754" extrusionOk="0">
                  <a:moveTo>
                    <a:pt x="0" y="0"/>
                  </a:moveTo>
                  <a:lnTo>
                    <a:pt x="0" y="1438"/>
                  </a:lnTo>
                  <a:lnTo>
                    <a:pt x="480" y="2877"/>
                  </a:lnTo>
                  <a:lnTo>
                    <a:pt x="240" y="1438"/>
                  </a:lnTo>
                  <a:lnTo>
                    <a:pt x="240" y="0"/>
                  </a:lnTo>
                  <a:close/>
                  <a:moveTo>
                    <a:pt x="480" y="2877"/>
                  </a:moveTo>
                  <a:lnTo>
                    <a:pt x="1199" y="4555"/>
                  </a:lnTo>
                  <a:lnTo>
                    <a:pt x="2158" y="5753"/>
                  </a:lnTo>
                  <a:lnTo>
                    <a:pt x="2397" y="5753"/>
                  </a:lnTo>
                  <a:lnTo>
                    <a:pt x="1439" y="4315"/>
                  </a:lnTo>
                  <a:lnTo>
                    <a:pt x="480" y="287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5086525" y="35047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1438" y="1"/>
                  </a:moveTo>
                  <a:lnTo>
                    <a:pt x="719" y="2637"/>
                  </a:lnTo>
                  <a:lnTo>
                    <a:pt x="240" y="4795"/>
                  </a:lnTo>
                  <a:lnTo>
                    <a:pt x="0" y="6952"/>
                  </a:lnTo>
                  <a:lnTo>
                    <a:pt x="240" y="6952"/>
                  </a:lnTo>
                  <a:lnTo>
                    <a:pt x="479" y="4795"/>
                  </a:lnTo>
                  <a:lnTo>
                    <a:pt x="959" y="2637"/>
                  </a:lnTo>
                  <a:lnTo>
                    <a:pt x="1678" y="240"/>
                  </a:lnTo>
                  <a:lnTo>
                    <a:pt x="14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5320250" y="4241875"/>
              <a:ext cx="239750" cy="275700"/>
            </a:xfrm>
            <a:custGeom>
              <a:avLst/>
              <a:gdLst/>
              <a:ahLst/>
              <a:cxnLst/>
              <a:rect l="l" t="t" r="r" b="b"/>
              <a:pathLst>
                <a:path w="9590" h="11028" extrusionOk="0">
                  <a:moveTo>
                    <a:pt x="0" y="0"/>
                  </a:moveTo>
                  <a:lnTo>
                    <a:pt x="3596" y="4076"/>
                  </a:lnTo>
                  <a:lnTo>
                    <a:pt x="6473" y="7432"/>
                  </a:lnTo>
                  <a:lnTo>
                    <a:pt x="9349" y="11028"/>
                  </a:lnTo>
                  <a:lnTo>
                    <a:pt x="9589" y="11028"/>
                  </a:lnTo>
                  <a:lnTo>
                    <a:pt x="9589" y="10788"/>
                  </a:lnTo>
                  <a:lnTo>
                    <a:pt x="6712" y="7432"/>
                  </a:lnTo>
                  <a:lnTo>
                    <a:pt x="3596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5086525" y="3684525"/>
              <a:ext cx="12000" cy="119875"/>
            </a:xfrm>
            <a:custGeom>
              <a:avLst/>
              <a:gdLst/>
              <a:ahLst/>
              <a:cxnLst/>
              <a:rect l="l" t="t" r="r" b="b"/>
              <a:pathLst>
                <a:path w="480" h="4795" extrusionOk="0">
                  <a:moveTo>
                    <a:pt x="0" y="0"/>
                  </a:moveTo>
                  <a:lnTo>
                    <a:pt x="0" y="2397"/>
                  </a:lnTo>
                  <a:lnTo>
                    <a:pt x="240" y="4795"/>
                  </a:lnTo>
                  <a:lnTo>
                    <a:pt x="479" y="4795"/>
                  </a:lnTo>
                  <a:lnTo>
                    <a:pt x="24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5092500" y="3810375"/>
              <a:ext cx="30000" cy="107900"/>
            </a:xfrm>
            <a:custGeom>
              <a:avLst/>
              <a:gdLst/>
              <a:ahLst/>
              <a:cxnLst/>
              <a:rect l="l" t="t" r="r" b="b"/>
              <a:pathLst>
                <a:path w="1200" h="4316" extrusionOk="0">
                  <a:moveTo>
                    <a:pt x="1" y="0"/>
                  </a:moveTo>
                  <a:lnTo>
                    <a:pt x="480" y="2158"/>
                  </a:lnTo>
                  <a:lnTo>
                    <a:pt x="960" y="4315"/>
                  </a:lnTo>
                  <a:lnTo>
                    <a:pt x="1199" y="4315"/>
                  </a:lnTo>
                  <a:lnTo>
                    <a:pt x="720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5116475" y="3918250"/>
              <a:ext cx="65950" cy="131875"/>
            </a:xfrm>
            <a:custGeom>
              <a:avLst/>
              <a:gdLst/>
              <a:ahLst/>
              <a:cxnLst/>
              <a:rect l="l" t="t" r="r" b="b"/>
              <a:pathLst>
                <a:path w="2638" h="5275" extrusionOk="0">
                  <a:moveTo>
                    <a:pt x="1" y="0"/>
                  </a:moveTo>
                  <a:lnTo>
                    <a:pt x="1199" y="2637"/>
                  </a:lnTo>
                  <a:lnTo>
                    <a:pt x="2398" y="5274"/>
                  </a:lnTo>
                  <a:lnTo>
                    <a:pt x="2638" y="5274"/>
                  </a:lnTo>
                  <a:lnTo>
                    <a:pt x="1439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5080525" y="2863475"/>
              <a:ext cx="113900" cy="137850"/>
            </a:xfrm>
            <a:custGeom>
              <a:avLst/>
              <a:gdLst/>
              <a:ahLst/>
              <a:cxnLst/>
              <a:rect l="l" t="t" r="r" b="b"/>
              <a:pathLst>
                <a:path w="4556" h="5514" extrusionOk="0">
                  <a:moveTo>
                    <a:pt x="0" y="0"/>
                  </a:moveTo>
                  <a:lnTo>
                    <a:pt x="1918" y="1678"/>
                  </a:lnTo>
                  <a:lnTo>
                    <a:pt x="2877" y="2637"/>
                  </a:lnTo>
                  <a:lnTo>
                    <a:pt x="3596" y="3836"/>
                  </a:lnTo>
                  <a:lnTo>
                    <a:pt x="4315" y="5274"/>
                  </a:lnTo>
                  <a:lnTo>
                    <a:pt x="4555" y="5514"/>
                  </a:lnTo>
                  <a:lnTo>
                    <a:pt x="3836" y="3596"/>
                  </a:lnTo>
                  <a:lnTo>
                    <a:pt x="2398" y="1678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4708950" y="2707650"/>
              <a:ext cx="191800" cy="65950"/>
            </a:xfrm>
            <a:custGeom>
              <a:avLst/>
              <a:gdLst/>
              <a:ahLst/>
              <a:cxnLst/>
              <a:rect l="l" t="t" r="r" b="b"/>
              <a:pathLst>
                <a:path w="7672" h="2638" extrusionOk="0">
                  <a:moveTo>
                    <a:pt x="0" y="0"/>
                  </a:moveTo>
                  <a:lnTo>
                    <a:pt x="3117" y="1439"/>
                  </a:lnTo>
                  <a:lnTo>
                    <a:pt x="5754" y="2158"/>
                  </a:lnTo>
                  <a:lnTo>
                    <a:pt x="6713" y="2637"/>
                  </a:lnTo>
                  <a:lnTo>
                    <a:pt x="7672" y="2637"/>
                  </a:lnTo>
                  <a:lnTo>
                    <a:pt x="5754" y="1918"/>
                  </a:lnTo>
                  <a:lnTo>
                    <a:pt x="3357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4559125" y="2605775"/>
              <a:ext cx="149850" cy="95900"/>
            </a:xfrm>
            <a:custGeom>
              <a:avLst/>
              <a:gdLst/>
              <a:ahLst/>
              <a:cxnLst/>
              <a:rect l="l" t="t" r="r" b="b"/>
              <a:pathLst>
                <a:path w="5994" h="3836" extrusionOk="0">
                  <a:moveTo>
                    <a:pt x="0" y="0"/>
                  </a:moveTo>
                  <a:lnTo>
                    <a:pt x="959" y="959"/>
                  </a:lnTo>
                  <a:lnTo>
                    <a:pt x="2398" y="1918"/>
                  </a:lnTo>
                  <a:lnTo>
                    <a:pt x="5514" y="3836"/>
                  </a:lnTo>
                  <a:lnTo>
                    <a:pt x="5993" y="3836"/>
                  </a:lnTo>
                  <a:lnTo>
                    <a:pt x="2637" y="1918"/>
                  </a:lnTo>
                  <a:lnTo>
                    <a:pt x="1439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4852775" y="1509050"/>
              <a:ext cx="77950" cy="95900"/>
            </a:xfrm>
            <a:custGeom>
              <a:avLst/>
              <a:gdLst/>
              <a:ahLst/>
              <a:cxnLst/>
              <a:rect l="l" t="t" r="r" b="b"/>
              <a:pathLst>
                <a:path w="3118" h="3836" extrusionOk="0">
                  <a:moveTo>
                    <a:pt x="2638" y="0"/>
                  </a:moveTo>
                  <a:lnTo>
                    <a:pt x="1439" y="1918"/>
                  </a:lnTo>
                  <a:lnTo>
                    <a:pt x="1" y="3836"/>
                  </a:lnTo>
                  <a:lnTo>
                    <a:pt x="480" y="3836"/>
                  </a:lnTo>
                  <a:lnTo>
                    <a:pt x="1679" y="1918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4499200" y="2210225"/>
              <a:ext cx="83925" cy="239750"/>
            </a:xfrm>
            <a:custGeom>
              <a:avLst/>
              <a:gdLst/>
              <a:ahLst/>
              <a:cxnLst/>
              <a:rect l="l" t="t" r="r" b="b"/>
              <a:pathLst>
                <a:path w="3357" h="9590" extrusionOk="0">
                  <a:moveTo>
                    <a:pt x="2877" y="1"/>
                  </a:moveTo>
                  <a:lnTo>
                    <a:pt x="1678" y="2637"/>
                  </a:lnTo>
                  <a:lnTo>
                    <a:pt x="719" y="5274"/>
                  </a:lnTo>
                  <a:lnTo>
                    <a:pt x="240" y="7432"/>
                  </a:lnTo>
                  <a:lnTo>
                    <a:pt x="0" y="9589"/>
                  </a:lnTo>
                  <a:lnTo>
                    <a:pt x="240" y="9589"/>
                  </a:lnTo>
                  <a:lnTo>
                    <a:pt x="480" y="7432"/>
                  </a:lnTo>
                  <a:lnTo>
                    <a:pt x="959" y="5035"/>
                  </a:lnTo>
                  <a:lnTo>
                    <a:pt x="1918" y="2637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4577100" y="2102350"/>
              <a:ext cx="65950" cy="101900"/>
            </a:xfrm>
            <a:custGeom>
              <a:avLst/>
              <a:gdLst/>
              <a:ahLst/>
              <a:cxnLst/>
              <a:rect l="l" t="t" r="r" b="b"/>
              <a:pathLst>
                <a:path w="2638" h="4076" extrusionOk="0">
                  <a:moveTo>
                    <a:pt x="2158" y="1"/>
                  </a:moveTo>
                  <a:lnTo>
                    <a:pt x="1" y="4076"/>
                  </a:lnTo>
                  <a:lnTo>
                    <a:pt x="240" y="4076"/>
                  </a:lnTo>
                  <a:lnTo>
                    <a:pt x="2398" y="240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4924700" y="150305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240" y="0"/>
                  </a:moveTo>
                  <a:lnTo>
                    <a:pt x="24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4637025" y="1994475"/>
              <a:ext cx="53975" cy="101900"/>
            </a:xfrm>
            <a:custGeom>
              <a:avLst/>
              <a:gdLst/>
              <a:ahLst/>
              <a:cxnLst/>
              <a:rect l="l" t="t" r="r" b="b"/>
              <a:pathLst>
                <a:path w="2159" h="4076" extrusionOk="0">
                  <a:moveTo>
                    <a:pt x="1919" y="1"/>
                  </a:moveTo>
                  <a:lnTo>
                    <a:pt x="1" y="4076"/>
                  </a:lnTo>
                  <a:lnTo>
                    <a:pt x="241" y="4076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5182400" y="4056075"/>
              <a:ext cx="143850" cy="185825"/>
            </a:xfrm>
            <a:custGeom>
              <a:avLst/>
              <a:gdLst/>
              <a:ahLst/>
              <a:cxnLst/>
              <a:rect l="l" t="t" r="r" b="b"/>
              <a:pathLst>
                <a:path w="5754" h="7433" extrusionOk="0">
                  <a:moveTo>
                    <a:pt x="1" y="1"/>
                  </a:moveTo>
                  <a:lnTo>
                    <a:pt x="2398" y="3597"/>
                  </a:lnTo>
                  <a:lnTo>
                    <a:pt x="5514" y="7432"/>
                  </a:lnTo>
                  <a:lnTo>
                    <a:pt x="5754" y="7193"/>
                  </a:lnTo>
                  <a:lnTo>
                    <a:pt x="2877" y="359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4768875" y="1700825"/>
              <a:ext cx="41975" cy="89900"/>
            </a:xfrm>
            <a:custGeom>
              <a:avLst/>
              <a:gdLst/>
              <a:ahLst/>
              <a:cxnLst/>
              <a:rect l="l" t="t" r="r" b="b"/>
              <a:pathLst>
                <a:path w="1679" h="3596" extrusionOk="0">
                  <a:moveTo>
                    <a:pt x="1439" y="0"/>
                  </a:moveTo>
                  <a:lnTo>
                    <a:pt x="1" y="3596"/>
                  </a:lnTo>
                  <a:lnTo>
                    <a:pt x="240" y="3596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4690975" y="1892600"/>
              <a:ext cx="41975" cy="95900"/>
            </a:xfrm>
            <a:custGeom>
              <a:avLst/>
              <a:gdLst/>
              <a:ahLst/>
              <a:cxnLst/>
              <a:rect l="l" t="t" r="r" b="b"/>
              <a:pathLst>
                <a:path w="1679" h="3836" extrusionOk="0">
                  <a:moveTo>
                    <a:pt x="1439" y="0"/>
                  </a:moveTo>
                  <a:lnTo>
                    <a:pt x="0" y="3836"/>
                  </a:lnTo>
                  <a:lnTo>
                    <a:pt x="240" y="3836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4804850" y="1610925"/>
              <a:ext cx="53950" cy="83925"/>
            </a:xfrm>
            <a:custGeom>
              <a:avLst/>
              <a:gdLst/>
              <a:ahLst/>
              <a:cxnLst/>
              <a:rect l="l" t="t" r="r" b="b"/>
              <a:pathLst>
                <a:path w="2158" h="3357" extrusionOk="0">
                  <a:moveTo>
                    <a:pt x="1918" y="0"/>
                  </a:moveTo>
                  <a:lnTo>
                    <a:pt x="0" y="3356"/>
                  </a:lnTo>
                  <a:lnTo>
                    <a:pt x="479" y="335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5194400" y="3007300"/>
              <a:ext cx="23975" cy="233750"/>
            </a:xfrm>
            <a:custGeom>
              <a:avLst/>
              <a:gdLst/>
              <a:ahLst/>
              <a:cxnLst/>
              <a:rect l="l" t="t" r="r" b="b"/>
              <a:pathLst>
                <a:path w="959" h="9350" extrusionOk="0">
                  <a:moveTo>
                    <a:pt x="0" y="1"/>
                  </a:moveTo>
                  <a:lnTo>
                    <a:pt x="480" y="2158"/>
                  </a:lnTo>
                  <a:lnTo>
                    <a:pt x="719" y="4555"/>
                  </a:lnTo>
                  <a:lnTo>
                    <a:pt x="480" y="6953"/>
                  </a:lnTo>
                  <a:lnTo>
                    <a:pt x="240" y="9350"/>
                  </a:lnTo>
                  <a:lnTo>
                    <a:pt x="480" y="9350"/>
                  </a:lnTo>
                  <a:lnTo>
                    <a:pt x="719" y="6953"/>
                  </a:lnTo>
                  <a:lnTo>
                    <a:pt x="959" y="4555"/>
                  </a:lnTo>
                  <a:lnTo>
                    <a:pt x="719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5122475" y="3247025"/>
              <a:ext cx="83925" cy="257725"/>
            </a:xfrm>
            <a:custGeom>
              <a:avLst/>
              <a:gdLst/>
              <a:ahLst/>
              <a:cxnLst/>
              <a:rect l="l" t="t" r="r" b="b"/>
              <a:pathLst>
                <a:path w="3357" h="10309" extrusionOk="0">
                  <a:moveTo>
                    <a:pt x="3117" y="0"/>
                  </a:moveTo>
                  <a:lnTo>
                    <a:pt x="2158" y="3596"/>
                  </a:lnTo>
                  <a:lnTo>
                    <a:pt x="959" y="7432"/>
                  </a:lnTo>
                  <a:lnTo>
                    <a:pt x="0" y="10069"/>
                  </a:lnTo>
                  <a:lnTo>
                    <a:pt x="240" y="10309"/>
                  </a:lnTo>
                  <a:lnTo>
                    <a:pt x="1199" y="7432"/>
                  </a:lnTo>
                  <a:lnTo>
                    <a:pt x="2398" y="3836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4918700" y="15030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5320250" y="4235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5176400" y="40501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5116475" y="391825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5092500" y="38043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5086525" y="36785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5122475" y="34987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5200375" y="3241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5188400" y="29953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5062550" y="2851475"/>
              <a:ext cx="29975" cy="18000"/>
            </a:xfrm>
            <a:custGeom>
              <a:avLst/>
              <a:gdLst/>
              <a:ahLst/>
              <a:cxnLst/>
              <a:rect l="l" t="t" r="r" b="b"/>
              <a:pathLst>
                <a:path w="1199" h="720" extrusionOk="0">
                  <a:moveTo>
                    <a:pt x="0" y="1"/>
                  </a:moveTo>
                  <a:lnTo>
                    <a:pt x="719" y="480"/>
                  </a:lnTo>
                  <a:lnTo>
                    <a:pt x="1199" y="720"/>
                  </a:lnTo>
                  <a:lnTo>
                    <a:pt x="71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4876750" y="2773575"/>
              <a:ext cx="41975" cy="6025"/>
            </a:xfrm>
            <a:custGeom>
              <a:avLst/>
              <a:gdLst/>
              <a:ahLst/>
              <a:cxnLst/>
              <a:rect l="l" t="t" r="r" b="b"/>
              <a:pathLst>
                <a:path w="1679" h="241" extrusionOk="0">
                  <a:moveTo>
                    <a:pt x="1" y="0"/>
                  </a:moveTo>
                  <a:lnTo>
                    <a:pt x="720" y="240"/>
                  </a:lnTo>
                  <a:lnTo>
                    <a:pt x="1679" y="24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4696975" y="27016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479" y="240"/>
                  </a:lnTo>
                  <a:lnTo>
                    <a:pt x="719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4553125" y="25997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4499200" y="24499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4571100" y="22042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4631050" y="2096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4684975" y="19884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4726925" y="18866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4762875" y="17907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480485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4852775" y="16049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529150" y="1592950"/>
              <a:ext cx="53975" cy="101900"/>
            </a:xfrm>
            <a:custGeom>
              <a:avLst/>
              <a:gdLst/>
              <a:ahLst/>
              <a:cxnLst/>
              <a:rect l="l" t="t" r="r" b="b"/>
              <a:pathLst>
                <a:path w="2159" h="4076" extrusionOk="0">
                  <a:moveTo>
                    <a:pt x="1919" y="0"/>
                  </a:moveTo>
                  <a:lnTo>
                    <a:pt x="960" y="2158"/>
                  </a:lnTo>
                  <a:lnTo>
                    <a:pt x="1" y="4075"/>
                  </a:lnTo>
                  <a:lnTo>
                    <a:pt x="241" y="4075"/>
                  </a:lnTo>
                  <a:lnTo>
                    <a:pt x="1199" y="2158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122475" y="4319775"/>
              <a:ext cx="209775" cy="293700"/>
            </a:xfrm>
            <a:custGeom>
              <a:avLst/>
              <a:gdLst/>
              <a:ahLst/>
              <a:cxnLst/>
              <a:rect l="l" t="t" r="r" b="b"/>
              <a:pathLst>
                <a:path w="8391" h="11748" extrusionOk="0">
                  <a:moveTo>
                    <a:pt x="0" y="1"/>
                  </a:moveTo>
                  <a:lnTo>
                    <a:pt x="3596" y="5275"/>
                  </a:lnTo>
                  <a:lnTo>
                    <a:pt x="8151" y="11747"/>
                  </a:lnTo>
                  <a:lnTo>
                    <a:pt x="8391" y="11747"/>
                  </a:lnTo>
                  <a:lnTo>
                    <a:pt x="3836" y="5275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092500" y="2971350"/>
              <a:ext cx="24000" cy="221750"/>
            </a:xfrm>
            <a:custGeom>
              <a:avLst/>
              <a:gdLst/>
              <a:ahLst/>
              <a:cxnLst/>
              <a:rect l="l" t="t" r="r" b="b"/>
              <a:pathLst>
                <a:path w="960" h="8870" extrusionOk="0">
                  <a:moveTo>
                    <a:pt x="1" y="0"/>
                  </a:moveTo>
                  <a:lnTo>
                    <a:pt x="480" y="2158"/>
                  </a:lnTo>
                  <a:lnTo>
                    <a:pt x="720" y="4315"/>
                  </a:lnTo>
                  <a:lnTo>
                    <a:pt x="720" y="6473"/>
                  </a:lnTo>
                  <a:lnTo>
                    <a:pt x="240" y="8870"/>
                  </a:lnTo>
                  <a:lnTo>
                    <a:pt x="480" y="8870"/>
                  </a:lnTo>
                  <a:lnTo>
                    <a:pt x="960" y="6473"/>
                  </a:lnTo>
                  <a:lnTo>
                    <a:pt x="960" y="4315"/>
                  </a:lnTo>
                  <a:lnTo>
                    <a:pt x="720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4553125" y="2737625"/>
              <a:ext cx="221775" cy="47950"/>
            </a:xfrm>
            <a:custGeom>
              <a:avLst/>
              <a:gdLst/>
              <a:ahLst/>
              <a:cxnLst/>
              <a:rect l="l" t="t" r="r" b="b"/>
              <a:pathLst>
                <a:path w="8871" h="1918" extrusionOk="0">
                  <a:moveTo>
                    <a:pt x="480" y="0"/>
                  </a:moveTo>
                  <a:lnTo>
                    <a:pt x="1" y="240"/>
                  </a:lnTo>
                  <a:lnTo>
                    <a:pt x="2398" y="719"/>
                  </a:lnTo>
                  <a:lnTo>
                    <a:pt x="4076" y="959"/>
                  </a:lnTo>
                  <a:lnTo>
                    <a:pt x="6713" y="1438"/>
                  </a:lnTo>
                  <a:lnTo>
                    <a:pt x="8391" y="1918"/>
                  </a:lnTo>
                  <a:lnTo>
                    <a:pt x="8870" y="1678"/>
                  </a:lnTo>
                  <a:lnTo>
                    <a:pt x="6713" y="1199"/>
                  </a:lnTo>
                  <a:lnTo>
                    <a:pt x="4076" y="719"/>
                  </a:lnTo>
                  <a:lnTo>
                    <a:pt x="2398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4583100" y="1479075"/>
              <a:ext cx="89925" cy="107900"/>
            </a:xfrm>
            <a:custGeom>
              <a:avLst/>
              <a:gdLst/>
              <a:ahLst/>
              <a:cxnLst/>
              <a:rect l="l" t="t" r="r" b="b"/>
              <a:pathLst>
                <a:path w="3597" h="4316" extrusionOk="0">
                  <a:moveTo>
                    <a:pt x="3356" y="0"/>
                  </a:moveTo>
                  <a:lnTo>
                    <a:pt x="1439" y="2158"/>
                  </a:lnTo>
                  <a:lnTo>
                    <a:pt x="0" y="4315"/>
                  </a:lnTo>
                  <a:lnTo>
                    <a:pt x="240" y="4315"/>
                  </a:lnTo>
                  <a:lnTo>
                    <a:pt x="1918" y="2158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4253475" y="2312100"/>
              <a:ext cx="59950" cy="233750"/>
            </a:xfrm>
            <a:custGeom>
              <a:avLst/>
              <a:gdLst/>
              <a:ahLst/>
              <a:cxnLst/>
              <a:rect l="l" t="t" r="r" b="b"/>
              <a:pathLst>
                <a:path w="2398" h="9350" extrusionOk="0">
                  <a:moveTo>
                    <a:pt x="2398" y="1"/>
                  </a:moveTo>
                  <a:lnTo>
                    <a:pt x="1918" y="241"/>
                  </a:lnTo>
                  <a:lnTo>
                    <a:pt x="959" y="2398"/>
                  </a:lnTo>
                  <a:lnTo>
                    <a:pt x="240" y="4795"/>
                  </a:lnTo>
                  <a:lnTo>
                    <a:pt x="1" y="6953"/>
                  </a:lnTo>
                  <a:lnTo>
                    <a:pt x="1" y="8151"/>
                  </a:lnTo>
                  <a:lnTo>
                    <a:pt x="240" y="9350"/>
                  </a:lnTo>
                  <a:lnTo>
                    <a:pt x="480" y="9110"/>
                  </a:lnTo>
                  <a:lnTo>
                    <a:pt x="240" y="8151"/>
                  </a:lnTo>
                  <a:lnTo>
                    <a:pt x="240" y="6953"/>
                  </a:lnTo>
                  <a:lnTo>
                    <a:pt x="480" y="4556"/>
                  </a:lnTo>
                  <a:lnTo>
                    <a:pt x="1199" y="2398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4942675" y="3492750"/>
              <a:ext cx="59950" cy="197775"/>
            </a:xfrm>
            <a:custGeom>
              <a:avLst/>
              <a:gdLst/>
              <a:ahLst/>
              <a:cxnLst/>
              <a:rect l="l" t="t" r="r" b="b"/>
              <a:pathLst>
                <a:path w="2398" h="7911" extrusionOk="0">
                  <a:moveTo>
                    <a:pt x="2158" y="0"/>
                  </a:moveTo>
                  <a:lnTo>
                    <a:pt x="1199" y="2877"/>
                  </a:lnTo>
                  <a:lnTo>
                    <a:pt x="480" y="5274"/>
                  </a:lnTo>
                  <a:lnTo>
                    <a:pt x="1" y="7911"/>
                  </a:lnTo>
                  <a:lnTo>
                    <a:pt x="240" y="7671"/>
                  </a:lnTo>
                  <a:lnTo>
                    <a:pt x="720" y="5274"/>
                  </a:lnTo>
                  <a:lnTo>
                    <a:pt x="1439" y="2877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4774875" y="2785550"/>
              <a:ext cx="203800" cy="59975"/>
            </a:xfrm>
            <a:custGeom>
              <a:avLst/>
              <a:gdLst/>
              <a:ahLst/>
              <a:cxnLst/>
              <a:rect l="l" t="t" r="r" b="b"/>
              <a:pathLst>
                <a:path w="8152" h="2399" extrusionOk="0">
                  <a:moveTo>
                    <a:pt x="0" y="1"/>
                  </a:moveTo>
                  <a:lnTo>
                    <a:pt x="3836" y="960"/>
                  </a:lnTo>
                  <a:lnTo>
                    <a:pt x="5754" y="1439"/>
                  </a:lnTo>
                  <a:lnTo>
                    <a:pt x="7432" y="2398"/>
                  </a:lnTo>
                  <a:lnTo>
                    <a:pt x="8151" y="2398"/>
                  </a:lnTo>
                  <a:lnTo>
                    <a:pt x="6233" y="1439"/>
                  </a:lnTo>
                  <a:lnTo>
                    <a:pt x="4555" y="96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4451250" y="1808700"/>
              <a:ext cx="41975" cy="107900"/>
            </a:xfrm>
            <a:custGeom>
              <a:avLst/>
              <a:gdLst/>
              <a:ahLst/>
              <a:cxnLst/>
              <a:rect l="l" t="t" r="r" b="b"/>
              <a:pathLst>
                <a:path w="1679" h="4316" extrusionOk="0">
                  <a:moveTo>
                    <a:pt x="1439" y="0"/>
                  </a:moveTo>
                  <a:lnTo>
                    <a:pt x="0" y="4315"/>
                  </a:lnTo>
                  <a:lnTo>
                    <a:pt x="480" y="4075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4421275" y="1916575"/>
              <a:ext cx="36000" cy="113875"/>
            </a:xfrm>
            <a:custGeom>
              <a:avLst/>
              <a:gdLst/>
              <a:ahLst/>
              <a:cxnLst/>
              <a:rect l="l" t="t" r="r" b="b"/>
              <a:pathLst>
                <a:path w="1440" h="4555" extrusionOk="0">
                  <a:moveTo>
                    <a:pt x="1439" y="0"/>
                  </a:moveTo>
                  <a:lnTo>
                    <a:pt x="1199" y="240"/>
                  </a:lnTo>
                  <a:lnTo>
                    <a:pt x="960" y="1678"/>
                  </a:lnTo>
                  <a:lnTo>
                    <a:pt x="1439" y="0"/>
                  </a:lnTo>
                  <a:close/>
                  <a:moveTo>
                    <a:pt x="960" y="1678"/>
                  </a:moveTo>
                  <a:lnTo>
                    <a:pt x="1" y="4555"/>
                  </a:lnTo>
                  <a:lnTo>
                    <a:pt x="240" y="4555"/>
                  </a:lnTo>
                  <a:lnTo>
                    <a:pt x="960" y="167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4930700" y="3690500"/>
              <a:ext cx="18000" cy="137875"/>
            </a:xfrm>
            <a:custGeom>
              <a:avLst/>
              <a:gdLst/>
              <a:ahLst/>
              <a:cxnLst/>
              <a:rect l="l" t="t" r="r" b="b"/>
              <a:pathLst>
                <a:path w="720" h="5515" extrusionOk="0">
                  <a:moveTo>
                    <a:pt x="719" y="1"/>
                  </a:moveTo>
                  <a:lnTo>
                    <a:pt x="480" y="241"/>
                  </a:lnTo>
                  <a:lnTo>
                    <a:pt x="240" y="2878"/>
                  </a:lnTo>
                  <a:lnTo>
                    <a:pt x="0" y="5515"/>
                  </a:lnTo>
                  <a:lnTo>
                    <a:pt x="240" y="5515"/>
                  </a:lnTo>
                  <a:lnTo>
                    <a:pt x="480" y="287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4259475" y="2545825"/>
              <a:ext cx="101900" cy="125900"/>
            </a:xfrm>
            <a:custGeom>
              <a:avLst/>
              <a:gdLst/>
              <a:ahLst/>
              <a:cxnLst/>
              <a:rect l="l" t="t" r="r" b="b"/>
              <a:pathLst>
                <a:path w="4076" h="5036" extrusionOk="0">
                  <a:moveTo>
                    <a:pt x="240" y="1"/>
                  </a:moveTo>
                  <a:lnTo>
                    <a:pt x="0" y="241"/>
                  </a:lnTo>
                  <a:lnTo>
                    <a:pt x="719" y="1919"/>
                  </a:lnTo>
                  <a:lnTo>
                    <a:pt x="1439" y="2878"/>
                  </a:lnTo>
                  <a:lnTo>
                    <a:pt x="2158" y="3597"/>
                  </a:lnTo>
                  <a:lnTo>
                    <a:pt x="3836" y="5035"/>
                  </a:lnTo>
                  <a:lnTo>
                    <a:pt x="4076" y="4795"/>
                  </a:lnTo>
                  <a:lnTo>
                    <a:pt x="2397" y="3597"/>
                  </a:lnTo>
                  <a:lnTo>
                    <a:pt x="1678" y="2638"/>
                  </a:lnTo>
                  <a:lnTo>
                    <a:pt x="959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4996625" y="4110025"/>
              <a:ext cx="125875" cy="203775"/>
            </a:xfrm>
            <a:custGeom>
              <a:avLst/>
              <a:gdLst/>
              <a:ahLst/>
              <a:cxnLst/>
              <a:rect l="l" t="t" r="r" b="b"/>
              <a:pathLst>
                <a:path w="5035" h="8151" extrusionOk="0">
                  <a:moveTo>
                    <a:pt x="0" y="0"/>
                  </a:moveTo>
                  <a:lnTo>
                    <a:pt x="2158" y="4076"/>
                  </a:lnTo>
                  <a:lnTo>
                    <a:pt x="4795" y="8151"/>
                  </a:lnTo>
                  <a:lnTo>
                    <a:pt x="5034" y="8151"/>
                  </a:lnTo>
                  <a:lnTo>
                    <a:pt x="2397" y="407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4487200" y="1700825"/>
              <a:ext cx="41975" cy="101900"/>
            </a:xfrm>
            <a:custGeom>
              <a:avLst/>
              <a:gdLst/>
              <a:ahLst/>
              <a:cxnLst/>
              <a:rect l="l" t="t" r="r" b="b"/>
              <a:pathLst>
                <a:path w="1679" h="4076" extrusionOk="0">
                  <a:moveTo>
                    <a:pt x="1439" y="0"/>
                  </a:moveTo>
                  <a:lnTo>
                    <a:pt x="1" y="4075"/>
                  </a:lnTo>
                  <a:lnTo>
                    <a:pt x="240" y="4075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4361350" y="2671700"/>
              <a:ext cx="191800" cy="65950"/>
            </a:xfrm>
            <a:custGeom>
              <a:avLst/>
              <a:gdLst/>
              <a:ahLst/>
              <a:cxnLst/>
              <a:rect l="l" t="t" r="r" b="b"/>
              <a:pathLst>
                <a:path w="7672" h="2638" extrusionOk="0">
                  <a:moveTo>
                    <a:pt x="240" y="0"/>
                  </a:moveTo>
                  <a:lnTo>
                    <a:pt x="1" y="240"/>
                  </a:lnTo>
                  <a:lnTo>
                    <a:pt x="1679" y="959"/>
                  </a:lnTo>
                  <a:lnTo>
                    <a:pt x="3357" y="1678"/>
                  </a:lnTo>
                  <a:lnTo>
                    <a:pt x="7192" y="2637"/>
                  </a:lnTo>
                  <a:lnTo>
                    <a:pt x="7672" y="2637"/>
                  </a:lnTo>
                  <a:lnTo>
                    <a:pt x="3836" y="1678"/>
                  </a:lnTo>
                  <a:lnTo>
                    <a:pt x="1918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4930700" y="3834350"/>
              <a:ext cx="24000" cy="119875"/>
            </a:xfrm>
            <a:custGeom>
              <a:avLst/>
              <a:gdLst/>
              <a:ahLst/>
              <a:cxnLst/>
              <a:rect l="l" t="t" r="r" b="b"/>
              <a:pathLst>
                <a:path w="960" h="4795" extrusionOk="0">
                  <a:moveTo>
                    <a:pt x="0" y="0"/>
                  </a:moveTo>
                  <a:lnTo>
                    <a:pt x="240" y="2397"/>
                  </a:lnTo>
                  <a:lnTo>
                    <a:pt x="719" y="4795"/>
                  </a:lnTo>
                  <a:lnTo>
                    <a:pt x="959" y="4795"/>
                  </a:lnTo>
                  <a:lnTo>
                    <a:pt x="48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4948675" y="3960200"/>
              <a:ext cx="53950" cy="143850"/>
            </a:xfrm>
            <a:custGeom>
              <a:avLst/>
              <a:gdLst/>
              <a:ahLst/>
              <a:cxnLst/>
              <a:rect l="l" t="t" r="r" b="b"/>
              <a:pathLst>
                <a:path w="2158" h="5754" extrusionOk="0">
                  <a:moveTo>
                    <a:pt x="0" y="0"/>
                  </a:moveTo>
                  <a:lnTo>
                    <a:pt x="720" y="2877"/>
                  </a:lnTo>
                  <a:lnTo>
                    <a:pt x="1918" y="5754"/>
                  </a:lnTo>
                  <a:lnTo>
                    <a:pt x="2158" y="5754"/>
                  </a:lnTo>
                  <a:lnTo>
                    <a:pt x="959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4379325" y="2036425"/>
              <a:ext cx="47975" cy="125875"/>
            </a:xfrm>
            <a:custGeom>
              <a:avLst/>
              <a:gdLst/>
              <a:ahLst/>
              <a:cxnLst/>
              <a:rect l="l" t="t" r="r" b="b"/>
              <a:pathLst>
                <a:path w="1919" h="5035" extrusionOk="0">
                  <a:moveTo>
                    <a:pt x="1679" y="1"/>
                  </a:moveTo>
                  <a:lnTo>
                    <a:pt x="1" y="5035"/>
                  </a:lnTo>
                  <a:lnTo>
                    <a:pt x="240" y="4795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5002600" y="3199075"/>
              <a:ext cx="101925" cy="287700"/>
            </a:xfrm>
            <a:custGeom>
              <a:avLst/>
              <a:gdLst/>
              <a:ahLst/>
              <a:cxnLst/>
              <a:rect l="l" t="t" r="r" b="b"/>
              <a:pathLst>
                <a:path w="4077" h="11508" extrusionOk="0">
                  <a:moveTo>
                    <a:pt x="3836" y="1"/>
                  </a:moveTo>
                  <a:lnTo>
                    <a:pt x="3117" y="2398"/>
                  </a:lnTo>
                  <a:lnTo>
                    <a:pt x="2398" y="4795"/>
                  </a:lnTo>
                  <a:lnTo>
                    <a:pt x="720" y="9350"/>
                  </a:lnTo>
                  <a:lnTo>
                    <a:pt x="1" y="11507"/>
                  </a:lnTo>
                  <a:lnTo>
                    <a:pt x="241" y="11507"/>
                  </a:lnTo>
                  <a:lnTo>
                    <a:pt x="960" y="9350"/>
                  </a:lnTo>
                  <a:lnTo>
                    <a:pt x="2638" y="4795"/>
                  </a:lnTo>
                  <a:lnTo>
                    <a:pt x="3357" y="2398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307425" y="2168275"/>
              <a:ext cx="77925" cy="137875"/>
            </a:xfrm>
            <a:custGeom>
              <a:avLst/>
              <a:gdLst/>
              <a:ahLst/>
              <a:cxnLst/>
              <a:rect l="l" t="t" r="r" b="b"/>
              <a:pathLst>
                <a:path w="3117" h="5515" extrusionOk="0">
                  <a:moveTo>
                    <a:pt x="2877" y="0"/>
                  </a:moveTo>
                  <a:lnTo>
                    <a:pt x="1918" y="1918"/>
                  </a:lnTo>
                  <a:lnTo>
                    <a:pt x="719" y="4076"/>
                  </a:lnTo>
                  <a:lnTo>
                    <a:pt x="0" y="5514"/>
                  </a:lnTo>
                  <a:lnTo>
                    <a:pt x="479" y="5514"/>
                  </a:lnTo>
                  <a:lnTo>
                    <a:pt x="959" y="4315"/>
                  </a:lnTo>
                  <a:lnTo>
                    <a:pt x="2158" y="2158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4972650" y="2851475"/>
              <a:ext cx="119875" cy="113900"/>
            </a:xfrm>
            <a:custGeom>
              <a:avLst/>
              <a:gdLst/>
              <a:ahLst/>
              <a:cxnLst/>
              <a:rect l="l" t="t" r="r" b="b"/>
              <a:pathLst>
                <a:path w="4795" h="4556" extrusionOk="0">
                  <a:moveTo>
                    <a:pt x="0" y="1"/>
                  </a:moveTo>
                  <a:lnTo>
                    <a:pt x="2158" y="1199"/>
                  </a:lnTo>
                  <a:lnTo>
                    <a:pt x="2877" y="1919"/>
                  </a:lnTo>
                  <a:lnTo>
                    <a:pt x="3596" y="2877"/>
                  </a:lnTo>
                  <a:lnTo>
                    <a:pt x="4555" y="4556"/>
                  </a:lnTo>
                  <a:lnTo>
                    <a:pt x="4795" y="4556"/>
                  </a:lnTo>
                  <a:lnTo>
                    <a:pt x="3836" y="2638"/>
                  </a:lnTo>
                  <a:lnTo>
                    <a:pt x="2398" y="119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4667000" y="1479075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240" y="0"/>
                  </a:move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326225" y="461345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1" y="0"/>
                  </a:moveTo>
                  <a:lnTo>
                    <a:pt x="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116475" y="43138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4996625" y="41040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4948675" y="3954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930700" y="38283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4942675" y="36845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4996625" y="3486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098500" y="31930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5086525" y="2965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79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4960650" y="2845500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6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4762875" y="2779575"/>
              <a:ext cx="30000" cy="6000"/>
            </a:xfrm>
            <a:custGeom>
              <a:avLst/>
              <a:gdLst/>
              <a:ahLst/>
              <a:cxnLst/>
              <a:rect l="l" t="t" r="r" b="b"/>
              <a:pathLst>
                <a:path w="120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120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4541150" y="273762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0" y="0"/>
                  </a:moveTo>
                  <a:lnTo>
                    <a:pt x="480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4355350" y="26657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4259475" y="2539850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4301425" y="23061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4379325" y="21563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1" y="479"/>
                  </a:lnTo>
                  <a:lnTo>
                    <a:pt x="240" y="4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4421275" y="20304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4451250" y="19105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4487200" y="18027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4523175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4577100" y="15869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4846800" y="2863475"/>
              <a:ext cx="125875" cy="95900"/>
            </a:xfrm>
            <a:custGeom>
              <a:avLst/>
              <a:gdLst/>
              <a:ahLst/>
              <a:cxnLst/>
              <a:rect l="l" t="t" r="r" b="b"/>
              <a:pathLst>
                <a:path w="5035" h="3836" extrusionOk="0">
                  <a:moveTo>
                    <a:pt x="0" y="0"/>
                  </a:moveTo>
                  <a:lnTo>
                    <a:pt x="1438" y="719"/>
                  </a:lnTo>
                  <a:lnTo>
                    <a:pt x="2637" y="1439"/>
                  </a:lnTo>
                  <a:lnTo>
                    <a:pt x="3596" y="2397"/>
                  </a:lnTo>
                  <a:lnTo>
                    <a:pt x="4555" y="3596"/>
                  </a:lnTo>
                  <a:lnTo>
                    <a:pt x="4795" y="3836"/>
                  </a:lnTo>
                  <a:lnTo>
                    <a:pt x="5034" y="3836"/>
                  </a:lnTo>
                  <a:lnTo>
                    <a:pt x="4795" y="3596"/>
                  </a:lnTo>
                  <a:lnTo>
                    <a:pt x="3836" y="2397"/>
                  </a:lnTo>
                  <a:lnTo>
                    <a:pt x="2877" y="1439"/>
                  </a:lnTo>
                  <a:lnTo>
                    <a:pt x="1678" y="71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4349375" y="1431125"/>
              <a:ext cx="101900" cy="131875"/>
            </a:xfrm>
            <a:custGeom>
              <a:avLst/>
              <a:gdLst/>
              <a:ahLst/>
              <a:cxnLst/>
              <a:rect l="l" t="t" r="r" b="b"/>
              <a:pathLst>
                <a:path w="4076" h="5275" extrusionOk="0">
                  <a:moveTo>
                    <a:pt x="3836" y="1"/>
                  </a:moveTo>
                  <a:lnTo>
                    <a:pt x="1678" y="2638"/>
                  </a:lnTo>
                  <a:lnTo>
                    <a:pt x="0" y="5275"/>
                  </a:lnTo>
                  <a:lnTo>
                    <a:pt x="240" y="5275"/>
                  </a:lnTo>
                  <a:lnTo>
                    <a:pt x="1918" y="2638"/>
                  </a:lnTo>
                  <a:lnTo>
                    <a:pt x="4075" y="240"/>
                  </a:lnTo>
                  <a:lnTo>
                    <a:pt x="407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4187550" y="2773575"/>
              <a:ext cx="209775" cy="41975"/>
            </a:xfrm>
            <a:custGeom>
              <a:avLst/>
              <a:gdLst/>
              <a:ahLst/>
              <a:cxnLst/>
              <a:rect l="l" t="t" r="r" b="b"/>
              <a:pathLst>
                <a:path w="8391" h="1679" extrusionOk="0">
                  <a:moveTo>
                    <a:pt x="240" y="0"/>
                  </a:moveTo>
                  <a:lnTo>
                    <a:pt x="1" y="240"/>
                  </a:lnTo>
                  <a:lnTo>
                    <a:pt x="1918" y="720"/>
                  </a:lnTo>
                  <a:lnTo>
                    <a:pt x="3836" y="1199"/>
                  </a:lnTo>
                  <a:lnTo>
                    <a:pt x="7911" y="1678"/>
                  </a:lnTo>
                  <a:lnTo>
                    <a:pt x="8391" y="1439"/>
                  </a:lnTo>
                  <a:lnTo>
                    <a:pt x="4316" y="959"/>
                  </a:lnTo>
                  <a:lnTo>
                    <a:pt x="2158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4235500" y="1700825"/>
              <a:ext cx="47975" cy="113875"/>
            </a:xfrm>
            <a:custGeom>
              <a:avLst/>
              <a:gdLst/>
              <a:ahLst/>
              <a:cxnLst/>
              <a:rect l="l" t="t" r="r" b="b"/>
              <a:pathLst>
                <a:path w="1919" h="4555" extrusionOk="0">
                  <a:moveTo>
                    <a:pt x="1678" y="0"/>
                  </a:moveTo>
                  <a:lnTo>
                    <a:pt x="0" y="4555"/>
                  </a:lnTo>
                  <a:lnTo>
                    <a:pt x="240" y="4555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4756900" y="4241875"/>
              <a:ext cx="113875" cy="227750"/>
            </a:xfrm>
            <a:custGeom>
              <a:avLst/>
              <a:gdLst/>
              <a:ahLst/>
              <a:cxnLst/>
              <a:rect l="l" t="t" r="r" b="b"/>
              <a:pathLst>
                <a:path w="4555" h="9110" extrusionOk="0">
                  <a:moveTo>
                    <a:pt x="240" y="0"/>
                  </a:moveTo>
                  <a:lnTo>
                    <a:pt x="0" y="240"/>
                  </a:lnTo>
                  <a:lnTo>
                    <a:pt x="2158" y="4795"/>
                  </a:lnTo>
                  <a:lnTo>
                    <a:pt x="4315" y="9110"/>
                  </a:lnTo>
                  <a:lnTo>
                    <a:pt x="4555" y="9110"/>
                  </a:lnTo>
                  <a:lnTo>
                    <a:pt x="2158" y="455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4067700" y="2264175"/>
              <a:ext cx="71925" cy="203775"/>
            </a:xfrm>
            <a:custGeom>
              <a:avLst/>
              <a:gdLst/>
              <a:ahLst/>
              <a:cxnLst/>
              <a:rect l="l" t="t" r="r" b="b"/>
              <a:pathLst>
                <a:path w="2877" h="8151" extrusionOk="0">
                  <a:moveTo>
                    <a:pt x="2397" y="0"/>
                  </a:moveTo>
                  <a:lnTo>
                    <a:pt x="1678" y="2397"/>
                  </a:lnTo>
                  <a:lnTo>
                    <a:pt x="719" y="5274"/>
                  </a:lnTo>
                  <a:lnTo>
                    <a:pt x="0" y="8151"/>
                  </a:lnTo>
                  <a:lnTo>
                    <a:pt x="240" y="7911"/>
                  </a:lnTo>
                  <a:lnTo>
                    <a:pt x="959" y="5274"/>
                  </a:lnTo>
                  <a:lnTo>
                    <a:pt x="1918" y="2397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4133625" y="2102350"/>
              <a:ext cx="41975" cy="155850"/>
            </a:xfrm>
            <a:custGeom>
              <a:avLst/>
              <a:gdLst/>
              <a:ahLst/>
              <a:cxnLst/>
              <a:rect l="l" t="t" r="r" b="b"/>
              <a:pathLst>
                <a:path w="1679" h="6234" extrusionOk="0">
                  <a:moveTo>
                    <a:pt x="1438" y="1"/>
                  </a:moveTo>
                  <a:lnTo>
                    <a:pt x="719" y="3596"/>
                  </a:lnTo>
                  <a:lnTo>
                    <a:pt x="0" y="6233"/>
                  </a:lnTo>
                  <a:lnTo>
                    <a:pt x="240" y="5994"/>
                  </a:lnTo>
                  <a:lnTo>
                    <a:pt x="959" y="3836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4073675" y="2659700"/>
              <a:ext cx="113900" cy="113900"/>
            </a:xfrm>
            <a:custGeom>
              <a:avLst/>
              <a:gdLst/>
              <a:ahLst/>
              <a:cxnLst/>
              <a:rect l="l" t="t" r="r" b="b"/>
              <a:pathLst>
                <a:path w="4556" h="4556" extrusionOk="0">
                  <a:moveTo>
                    <a:pt x="1" y="1"/>
                  </a:moveTo>
                  <a:lnTo>
                    <a:pt x="480" y="1439"/>
                  </a:lnTo>
                  <a:lnTo>
                    <a:pt x="1439" y="2638"/>
                  </a:lnTo>
                  <a:lnTo>
                    <a:pt x="2878" y="3836"/>
                  </a:lnTo>
                  <a:lnTo>
                    <a:pt x="4316" y="4555"/>
                  </a:lnTo>
                  <a:lnTo>
                    <a:pt x="4556" y="4555"/>
                  </a:lnTo>
                  <a:lnTo>
                    <a:pt x="2878" y="3597"/>
                  </a:lnTo>
                  <a:lnTo>
                    <a:pt x="1679" y="2398"/>
                  </a:lnTo>
                  <a:lnTo>
                    <a:pt x="720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4397300" y="2809525"/>
              <a:ext cx="245750" cy="18000"/>
            </a:xfrm>
            <a:custGeom>
              <a:avLst/>
              <a:gdLst/>
              <a:ahLst/>
              <a:cxnLst/>
              <a:rect l="l" t="t" r="r" b="b"/>
              <a:pathLst>
                <a:path w="9830" h="720" extrusionOk="0">
                  <a:moveTo>
                    <a:pt x="480" y="1"/>
                  </a:moveTo>
                  <a:lnTo>
                    <a:pt x="1" y="240"/>
                  </a:lnTo>
                  <a:lnTo>
                    <a:pt x="2398" y="240"/>
                  </a:lnTo>
                  <a:lnTo>
                    <a:pt x="4795" y="480"/>
                  </a:lnTo>
                  <a:lnTo>
                    <a:pt x="7672" y="720"/>
                  </a:lnTo>
                  <a:lnTo>
                    <a:pt x="9110" y="720"/>
                  </a:lnTo>
                  <a:lnTo>
                    <a:pt x="9830" y="480"/>
                  </a:lnTo>
                  <a:lnTo>
                    <a:pt x="7672" y="480"/>
                  </a:lnTo>
                  <a:lnTo>
                    <a:pt x="4795" y="240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4720925" y="3744450"/>
              <a:ext cx="53975" cy="167825"/>
            </a:xfrm>
            <a:custGeom>
              <a:avLst/>
              <a:gdLst/>
              <a:ahLst/>
              <a:cxnLst/>
              <a:rect l="l" t="t" r="r" b="b"/>
              <a:pathLst>
                <a:path w="2159" h="6713" extrusionOk="0">
                  <a:moveTo>
                    <a:pt x="1919" y="0"/>
                  </a:moveTo>
                  <a:lnTo>
                    <a:pt x="720" y="3357"/>
                  </a:lnTo>
                  <a:lnTo>
                    <a:pt x="1" y="6713"/>
                  </a:lnTo>
                  <a:lnTo>
                    <a:pt x="241" y="6713"/>
                  </a:lnTo>
                  <a:lnTo>
                    <a:pt x="960" y="3357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4768875" y="3510725"/>
              <a:ext cx="95925" cy="227750"/>
            </a:xfrm>
            <a:custGeom>
              <a:avLst/>
              <a:gdLst/>
              <a:ahLst/>
              <a:cxnLst/>
              <a:rect l="l" t="t" r="r" b="b"/>
              <a:pathLst>
                <a:path w="3837" h="9110" extrusionOk="0">
                  <a:moveTo>
                    <a:pt x="3836" y="0"/>
                  </a:moveTo>
                  <a:lnTo>
                    <a:pt x="3597" y="240"/>
                  </a:lnTo>
                  <a:lnTo>
                    <a:pt x="2158" y="3836"/>
                  </a:lnTo>
                  <a:lnTo>
                    <a:pt x="1199" y="6233"/>
                  </a:lnTo>
                  <a:lnTo>
                    <a:pt x="1" y="9110"/>
                  </a:lnTo>
                  <a:lnTo>
                    <a:pt x="240" y="9110"/>
                  </a:lnTo>
                  <a:lnTo>
                    <a:pt x="1439" y="6233"/>
                  </a:lnTo>
                  <a:lnTo>
                    <a:pt x="2398" y="3836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4055700" y="2473925"/>
              <a:ext cx="18000" cy="179800"/>
            </a:xfrm>
            <a:custGeom>
              <a:avLst/>
              <a:gdLst/>
              <a:ahLst/>
              <a:cxnLst/>
              <a:rect l="l" t="t" r="r" b="b"/>
              <a:pathLst>
                <a:path w="720" h="7192" extrusionOk="0">
                  <a:moveTo>
                    <a:pt x="720" y="0"/>
                  </a:moveTo>
                  <a:lnTo>
                    <a:pt x="240" y="240"/>
                  </a:lnTo>
                  <a:lnTo>
                    <a:pt x="1" y="1918"/>
                  </a:lnTo>
                  <a:lnTo>
                    <a:pt x="1" y="3836"/>
                  </a:lnTo>
                  <a:lnTo>
                    <a:pt x="1" y="5514"/>
                  </a:lnTo>
                  <a:lnTo>
                    <a:pt x="480" y="7192"/>
                  </a:lnTo>
                  <a:lnTo>
                    <a:pt x="720" y="7192"/>
                  </a:lnTo>
                  <a:lnTo>
                    <a:pt x="240" y="5514"/>
                  </a:lnTo>
                  <a:lnTo>
                    <a:pt x="240" y="3596"/>
                  </a:lnTo>
                  <a:lnTo>
                    <a:pt x="240" y="1678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4643025" y="2821525"/>
              <a:ext cx="203800" cy="41975"/>
            </a:xfrm>
            <a:custGeom>
              <a:avLst/>
              <a:gdLst/>
              <a:ahLst/>
              <a:cxnLst/>
              <a:rect l="l" t="t" r="r" b="b"/>
              <a:pathLst>
                <a:path w="8152" h="1679" extrusionOk="0">
                  <a:moveTo>
                    <a:pt x="480" y="0"/>
                  </a:moveTo>
                  <a:lnTo>
                    <a:pt x="1" y="240"/>
                  </a:lnTo>
                  <a:lnTo>
                    <a:pt x="4076" y="719"/>
                  </a:lnTo>
                  <a:lnTo>
                    <a:pt x="5994" y="959"/>
                  </a:lnTo>
                  <a:lnTo>
                    <a:pt x="7911" y="1678"/>
                  </a:lnTo>
                  <a:lnTo>
                    <a:pt x="8151" y="1439"/>
                  </a:lnTo>
                  <a:lnTo>
                    <a:pt x="6473" y="959"/>
                  </a:lnTo>
                  <a:lnTo>
                    <a:pt x="4555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4972650" y="2965350"/>
              <a:ext cx="29975" cy="203800"/>
            </a:xfrm>
            <a:custGeom>
              <a:avLst/>
              <a:gdLst/>
              <a:ahLst/>
              <a:cxnLst/>
              <a:rect l="l" t="t" r="r" b="b"/>
              <a:pathLst>
                <a:path w="1199" h="8152" extrusionOk="0">
                  <a:moveTo>
                    <a:pt x="0" y="1"/>
                  </a:moveTo>
                  <a:lnTo>
                    <a:pt x="719" y="1918"/>
                  </a:lnTo>
                  <a:lnTo>
                    <a:pt x="959" y="3836"/>
                  </a:lnTo>
                  <a:lnTo>
                    <a:pt x="959" y="5994"/>
                  </a:lnTo>
                  <a:lnTo>
                    <a:pt x="719" y="8151"/>
                  </a:lnTo>
                  <a:lnTo>
                    <a:pt x="959" y="8151"/>
                  </a:lnTo>
                  <a:lnTo>
                    <a:pt x="1199" y="5994"/>
                  </a:lnTo>
                  <a:lnTo>
                    <a:pt x="1199" y="3836"/>
                  </a:lnTo>
                  <a:lnTo>
                    <a:pt x="95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4169575" y="1958525"/>
              <a:ext cx="35975" cy="137850"/>
            </a:xfrm>
            <a:custGeom>
              <a:avLst/>
              <a:gdLst/>
              <a:ahLst/>
              <a:cxnLst/>
              <a:rect l="l" t="t" r="r" b="b"/>
              <a:pathLst>
                <a:path w="1439" h="5514" extrusionOk="0">
                  <a:moveTo>
                    <a:pt x="1199" y="0"/>
                  </a:moveTo>
                  <a:lnTo>
                    <a:pt x="480" y="3836"/>
                  </a:lnTo>
                  <a:lnTo>
                    <a:pt x="0" y="5514"/>
                  </a:lnTo>
                  <a:lnTo>
                    <a:pt x="240" y="5514"/>
                  </a:lnTo>
                  <a:lnTo>
                    <a:pt x="720" y="4075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4277450" y="1568975"/>
              <a:ext cx="71950" cy="125875"/>
            </a:xfrm>
            <a:custGeom>
              <a:avLst/>
              <a:gdLst/>
              <a:ahLst/>
              <a:cxnLst/>
              <a:rect l="l" t="t" r="r" b="b"/>
              <a:pathLst>
                <a:path w="2878" h="5035" extrusionOk="0">
                  <a:moveTo>
                    <a:pt x="2637" y="0"/>
                  </a:moveTo>
                  <a:lnTo>
                    <a:pt x="1199" y="2397"/>
                  </a:lnTo>
                  <a:lnTo>
                    <a:pt x="0" y="5034"/>
                  </a:lnTo>
                  <a:lnTo>
                    <a:pt x="480" y="5034"/>
                  </a:lnTo>
                  <a:lnTo>
                    <a:pt x="1439" y="2397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4870775" y="4469600"/>
              <a:ext cx="191800" cy="317675"/>
            </a:xfrm>
            <a:custGeom>
              <a:avLst/>
              <a:gdLst/>
              <a:ahLst/>
              <a:cxnLst/>
              <a:rect l="l" t="t" r="r" b="b"/>
              <a:pathLst>
                <a:path w="7672" h="12707" extrusionOk="0">
                  <a:moveTo>
                    <a:pt x="240" y="1"/>
                  </a:moveTo>
                  <a:lnTo>
                    <a:pt x="0" y="241"/>
                  </a:lnTo>
                  <a:lnTo>
                    <a:pt x="3836" y="6473"/>
                  </a:lnTo>
                  <a:lnTo>
                    <a:pt x="7431" y="12466"/>
                  </a:lnTo>
                  <a:lnTo>
                    <a:pt x="7431" y="12706"/>
                  </a:lnTo>
                  <a:lnTo>
                    <a:pt x="7671" y="12466"/>
                  </a:lnTo>
                  <a:lnTo>
                    <a:pt x="4075" y="6473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4199550" y="1820675"/>
              <a:ext cx="41975" cy="131875"/>
            </a:xfrm>
            <a:custGeom>
              <a:avLst/>
              <a:gdLst/>
              <a:ahLst/>
              <a:cxnLst/>
              <a:rect l="l" t="t" r="r" b="b"/>
              <a:pathLst>
                <a:path w="1679" h="5275" extrusionOk="0">
                  <a:moveTo>
                    <a:pt x="1438" y="1"/>
                  </a:moveTo>
                  <a:lnTo>
                    <a:pt x="0" y="5274"/>
                  </a:lnTo>
                  <a:lnTo>
                    <a:pt x="479" y="5035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4864775" y="3175100"/>
              <a:ext cx="131875" cy="329650"/>
            </a:xfrm>
            <a:custGeom>
              <a:avLst/>
              <a:gdLst/>
              <a:ahLst/>
              <a:cxnLst/>
              <a:rect l="l" t="t" r="r" b="b"/>
              <a:pathLst>
                <a:path w="5275" h="13186" extrusionOk="0">
                  <a:moveTo>
                    <a:pt x="5034" y="1"/>
                  </a:moveTo>
                  <a:lnTo>
                    <a:pt x="4076" y="3117"/>
                  </a:lnTo>
                  <a:lnTo>
                    <a:pt x="3117" y="6234"/>
                  </a:lnTo>
                  <a:lnTo>
                    <a:pt x="4315" y="3117"/>
                  </a:lnTo>
                  <a:lnTo>
                    <a:pt x="5274" y="1"/>
                  </a:lnTo>
                  <a:close/>
                  <a:moveTo>
                    <a:pt x="3117" y="6234"/>
                  </a:moveTo>
                  <a:lnTo>
                    <a:pt x="480" y="12227"/>
                  </a:lnTo>
                  <a:lnTo>
                    <a:pt x="0" y="13186"/>
                  </a:lnTo>
                  <a:lnTo>
                    <a:pt x="240" y="13186"/>
                  </a:lnTo>
                  <a:lnTo>
                    <a:pt x="719" y="12227"/>
                  </a:lnTo>
                  <a:lnTo>
                    <a:pt x="3117" y="6234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4714950" y="4068075"/>
              <a:ext cx="47950" cy="173825"/>
            </a:xfrm>
            <a:custGeom>
              <a:avLst/>
              <a:gdLst/>
              <a:ahLst/>
              <a:cxnLst/>
              <a:rect l="l" t="t" r="r" b="b"/>
              <a:pathLst>
                <a:path w="1918" h="6953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3596"/>
                  </a:lnTo>
                  <a:lnTo>
                    <a:pt x="1678" y="6952"/>
                  </a:lnTo>
                  <a:lnTo>
                    <a:pt x="1918" y="6713"/>
                  </a:lnTo>
                  <a:lnTo>
                    <a:pt x="719" y="335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4708950" y="3918250"/>
              <a:ext cx="18000" cy="149850"/>
            </a:xfrm>
            <a:custGeom>
              <a:avLst/>
              <a:gdLst/>
              <a:ahLst/>
              <a:cxnLst/>
              <a:rect l="l" t="t" r="r" b="b"/>
              <a:pathLst>
                <a:path w="720" h="5994" extrusionOk="0">
                  <a:moveTo>
                    <a:pt x="480" y="0"/>
                  </a:moveTo>
                  <a:lnTo>
                    <a:pt x="0" y="1918"/>
                  </a:lnTo>
                  <a:lnTo>
                    <a:pt x="0" y="3836"/>
                  </a:lnTo>
                  <a:lnTo>
                    <a:pt x="240" y="5993"/>
                  </a:lnTo>
                  <a:lnTo>
                    <a:pt x="480" y="5754"/>
                  </a:lnTo>
                  <a:lnTo>
                    <a:pt x="240" y="3836"/>
                  </a:lnTo>
                  <a:lnTo>
                    <a:pt x="240" y="1918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4864775" y="44696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4756900" y="4235875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4714950" y="4062075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4720925" y="39122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4768875" y="37384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4858775" y="35047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1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4990625" y="31691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4966650" y="29593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4840800" y="28574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4625050" y="2821525"/>
              <a:ext cx="29975" cy="6000"/>
            </a:xfrm>
            <a:custGeom>
              <a:avLst/>
              <a:gdLst/>
              <a:ahLst/>
              <a:cxnLst/>
              <a:rect l="l" t="t" r="r" b="b"/>
              <a:pathLst>
                <a:path w="1199" h="240" extrusionOk="0">
                  <a:moveTo>
                    <a:pt x="720" y="0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4385325" y="2809525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4181550" y="27735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4067700" y="26537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4061700" y="2461925"/>
              <a:ext cx="12000" cy="18000"/>
            </a:xfrm>
            <a:custGeom>
              <a:avLst/>
              <a:gdLst/>
              <a:ahLst/>
              <a:cxnLst/>
              <a:rect l="l" t="t" r="r" b="b"/>
              <a:pathLst>
                <a:path w="480" h="720" extrusionOk="0">
                  <a:moveTo>
                    <a:pt x="480" y="1"/>
                  </a:moveTo>
                  <a:lnTo>
                    <a:pt x="240" y="241"/>
                  </a:lnTo>
                  <a:lnTo>
                    <a:pt x="0" y="72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4127625" y="22521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1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4169575" y="2096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4199550" y="19465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479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4235500" y="18146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427745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4343375" y="15629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3965800" y="1826675"/>
              <a:ext cx="41975" cy="167825"/>
            </a:xfrm>
            <a:custGeom>
              <a:avLst/>
              <a:gdLst/>
              <a:ahLst/>
              <a:cxnLst/>
              <a:rect l="l" t="t" r="r" b="b"/>
              <a:pathLst>
                <a:path w="1679" h="6713" extrusionOk="0">
                  <a:moveTo>
                    <a:pt x="1439" y="0"/>
                  </a:moveTo>
                  <a:lnTo>
                    <a:pt x="720" y="3356"/>
                  </a:lnTo>
                  <a:lnTo>
                    <a:pt x="1" y="6713"/>
                  </a:lnTo>
                  <a:lnTo>
                    <a:pt x="241" y="6473"/>
                  </a:lnTo>
                  <a:lnTo>
                    <a:pt x="960" y="311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4469225" y="4038100"/>
              <a:ext cx="35975" cy="173825"/>
            </a:xfrm>
            <a:custGeom>
              <a:avLst/>
              <a:gdLst/>
              <a:ahLst/>
              <a:cxnLst/>
              <a:rect l="l" t="t" r="r" b="b"/>
              <a:pathLst>
                <a:path w="1439" h="6953" extrusionOk="0">
                  <a:moveTo>
                    <a:pt x="1439" y="1"/>
                  </a:moveTo>
                  <a:lnTo>
                    <a:pt x="1199" y="241"/>
                  </a:lnTo>
                  <a:lnTo>
                    <a:pt x="480" y="3597"/>
                  </a:lnTo>
                  <a:lnTo>
                    <a:pt x="1" y="6953"/>
                  </a:lnTo>
                  <a:lnTo>
                    <a:pt x="240" y="6953"/>
                  </a:lnTo>
                  <a:lnTo>
                    <a:pt x="720" y="3357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3863925" y="2803550"/>
              <a:ext cx="143850" cy="101900"/>
            </a:xfrm>
            <a:custGeom>
              <a:avLst/>
              <a:gdLst/>
              <a:ahLst/>
              <a:cxnLst/>
              <a:rect l="l" t="t" r="r" b="b"/>
              <a:pathLst>
                <a:path w="5754" h="4076" extrusionOk="0">
                  <a:moveTo>
                    <a:pt x="1" y="0"/>
                  </a:moveTo>
                  <a:lnTo>
                    <a:pt x="240" y="479"/>
                  </a:lnTo>
                  <a:lnTo>
                    <a:pt x="1439" y="1678"/>
                  </a:lnTo>
                  <a:lnTo>
                    <a:pt x="2637" y="2877"/>
                  </a:lnTo>
                  <a:lnTo>
                    <a:pt x="4076" y="3596"/>
                  </a:lnTo>
                  <a:lnTo>
                    <a:pt x="5514" y="4075"/>
                  </a:lnTo>
                  <a:lnTo>
                    <a:pt x="5754" y="4075"/>
                  </a:lnTo>
                  <a:lnTo>
                    <a:pt x="4316" y="3356"/>
                  </a:lnTo>
                  <a:lnTo>
                    <a:pt x="2877" y="2637"/>
                  </a:lnTo>
                  <a:lnTo>
                    <a:pt x="1679" y="1678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4139600" y="1365200"/>
              <a:ext cx="125875" cy="161850"/>
            </a:xfrm>
            <a:custGeom>
              <a:avLst/>
              <a:gdLst/>
              <a:ahLst/>
              <a:cxnLst/>
              <a:rect l="l" t="t" r="r" b="b"/>
              <a:pathLst>
                <a:path w="5035" h="6474" extrusionOk="0">
                  <a:moveTo>
                    <a:pt x="4795" y="1"/>
                  </a:moveTo>
                  <a:lnTo>
                    <a:pt x="2158" y="3117"/>
                  </a:lnTo>
                  <a:lnTo>
                    <a:pt x="1" y="6233"/>
                  </a:lnTo>
                  <a:lnTo>
                    <a:pt x="241" y="6473"/>
                  </a:lnTo>
                  <a:lnTo>
                    <a:pt x="2398" y="3357"/>
                  </a:lnTo>
                  <a:lnTo>
                    <a:pt x="5035" y="24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4583100" y="3570650"/>
              <a:ext cx="119875" cy="257725"/>
            </a:xfrm>
            <a:custGeom>
              <a:avLst/>
              <a:gdLst/>
              <a:ahLst/>
              <a:cxnLst/>
              <a:rect l="l" t="t" r="r" b="b"/>
              <a:pathLst>
                <a:path w="4795" h="10309" extrusionOk="0">
                  <a:moveTo>
                    <a:pt x="4555" y="0"/>
                  </a:moveTo>
                  <a:lnTo>
                    <a:pt x="4315" y="720"/>
                  </a:lnTo>
                  <a:lnTo>
                    <a:pt x="1678" y="6473"/>
                  </a:lnTo>
                  <a:lnTo>
                    <a:pt x="0" y="10309"/>
                  </a:lnTo>
                  <a:lnTo>
                    <a:pt x="240" y="10069"/>
                  </a:lnTo>
                  <a:lnTo>
                    <a:pt x="1918" y="6713"/>
                  </a:lnTo>
                  <a:lnTo>
                    <a:pt x="4315" y="95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4840800" y="2989325"/>
              <a:ext cx="35975" cy="191800"/>
            </a:xfrm>
            <a:custGeom>
              <a:avLst/>
              <a:gdLst/>
              <a:ahLst/>
              <a:cxnLst/>
              <a:rect l="l" t="t" r="r" b="b"/>
              <a:pathLst>
                <a:path w="1439" h="7672" extrusionOk="0">
                  <a:moveTo>
                    <a:pt x="0" y="0"/>
                  </a:moveTo>
                  <a:lnTo>
                    <a:pt x="720" y="720"/>
                  </a:lnTo>
                  <a:lnTo>
                    <a:pt x="720" y="720"/>
                  </a:lnTo>
                  <a:lnTo>
                    <a:pt x="240" y="0"/>
                  </a:lnTo>
                  <a:close/>
                  <a:moveTo>
                    <a:pt x="720" y="720"/>
                  </a:moveTo>
                  <a:lnTo>
                    <a:pt x="1199" y="2158"/>
                  </a:lnTo>
                  <a:lnTo>
                    <a:pt x="1199" y="3836"/>
                  </a:lnTo>
                  <a:lnTo>
                    <a:pt x="959" y="5754"/>
                  </a:lnTo>
                  <a:lnTo>
                    <a:pt x="720" y="7672"/>
                  </a:lnTo>
                  <a:lnTo>
                    <a:pt x="959" y="7672"/>
                  </a:lnTo>
                  <a:lnTo>
                    <a:pt x="1199" y="5514"/>
                  </a:lnTo>
                  <a:lnTo>
                    <a:pt x="1439" y="3596"/>
                  </a:lnTo>
                  <a:lnTo>
                    <a:pt x="1199" y="1918"/>
                  </a:lnTo>
                  <a:lnTo>
                    <a:pt x="720" y="72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4217525" y="2911425"/>
              <a:ext cx="251725" cy="18000"/>
            </a:xfrm>
            <a:custGeom>
              <a:avLst/>
              <a:gdLst/>
              <a:ahLst/>
              <a:cxnLst/>
              <a:rect l="l" t="t" r="r" b="b"/>
              <a:pathLst>
                <a:path w="10069" h="720" extrusionOk="0">
                  <a:moveTo>
                    <a:pt x="9349" y="0"/>
                  </a:moveTo>
                  <a:lnTo>
                    <a:pt x="6473" y="240"/>
                  </a:lnTo>
                  <a:lnTo>
                    <a:pt x="3836" y="240"/>
                  </a:lnTo>
                  <a:lnTo>
                    <a:pt x="240" y="479"/>
                  </a:lnTo>
                  <a:lnTo>
                    <a:pt x="0" y="719"/>
                  </a:lnTo>
                  <a:lnTo>
                    <a:pt x="0" y="719"/>
                  </a:lnTo>
                  <a:lnTo>
                    <a:pt x="3836" y="479"/>
                  </a:lnTo>
                  <a:lnTo>
                    <a:pt x="6473" y="479"/>
                  </a:lnTo>
                  <a:lnTo>
                    <a:pt x="9349" y="240"/>
                  </a:lnTo>
                  <a:lnTo>
                    <a:pt x="958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4505175" y="3834350"/>
              <a:ext cx="83950" cy="197800"/>
            </a:xfrm>
            <a:custGeom>
              <a:avLst/>
              <a:gdLst/>
              <a:ahLst/>
              <a:cxnLst/>
              <a:rect l="l" t="t" r="r" b="b"/>
              <a:pathLst>
                <a:path w="3358" h="7912" extrusionOk="0">
                  <a:moveTo>
                    <a:pt x="2878" y="0"/>
                  </a:moveTo>
                  <a:lnTo>
                    <a:pt x="1200" y="4076"/>
                  </a:lnTo>
                  <a:lnTo>
                    <a:pt x="1" y="7911"/>
                  </a:lnTo>
                  <a:lnTo>
                    <a:pt x="241" y="7911"/>
                  </a:lnTo>
                  <a:lnTo>
                    <a:pt x="1679" y="3836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4469225" y="2905425"/>
              <a:ext cx="239750" cy="12000"/>
            </a:xfrm>
            <a:custGeom>
              <a:avLst/>
              <a:gdLst/>
              <a:ahLst/>
              <a:cxnLst/>
              <a:rect l="l" t="t" r="r" b="b"/>
              <a:pathLst>
                <a:path w="9590" h="480" extrusionOk="0">
                  <a:moveTo>
                    <a:pt x="5035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4555" y="240"/>
                  </a:lnTo>
                  <a:lnTo>
                    <a:pt x="6953" y="240"/>
                  </a:lnTo>
                  <a:lnTo>
                    <a:pt x="9110" y="480"/>
                  </a:lnTo>
                  <a:lnTo>
                    <a:pt x="9589" y="240"/>
                  </a:lnTo>
                  <a:lnTo>
                    <a:pt x="719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3905875" y="2174275"/>
              <a:ext cx="35975" cy="197775"/>
            </a:xfrm>
            <a:custGeom>
              <a:avLst/>
              <a:gdLst/>
              <a:ahLst/>
              <a:cxnLst/>
              <a:rect l="l" t="t" r="r" b="b"/>
              <a:pathLst>
                <a:path w="1439" h="7911" extrusionOk="0">
                  <a:moveTo>
                    <a:pt x="1439" y="0"/>
                  </a:moveTo>
                  <a:lnTo>
                    <a:pt x="1199" y="240"/>
                  </a:lnTo>
                  <a:lnTo>
                    <a:pt x="959" y="2158"/>
                  </a:lnTo>
                  <a:lnTo>
                    <a:pt x="1" y="7911"/>
                  </a:lnTo>
                  <a:lnTo>
                    <a:pt x="480" y="7671"/>
                  </a:lnTo>
                  <a:lnTo>
                    <a:pt x="1199" y="2158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4702950" y="3187100"/>
              <a:ext cx="155850" cy="377575"/>
            </a:xfrm>
            <a:custGeom>
              <a:avLst/>
              <a:gdLst/>
              <a:ahLst/>
              <a:cxnLst/>
              <a:rect l="l" t="t" r="r" b="b"/>
              <a:pathLst>
                <a:path w="6234" h="15103" extrusionOk="0">
                  <a:moveTo>
                    <a:pt x="5994" y="0"/>
                  </a:moveTo>
                  <a:lnTo>
                    <a:pt x="5035" y="3596"/>
                  </a:lnTo>
                  <a:lnTo>
                    <a:pt x="3597" y="7192"/>
                  </a:lnTo>
                  <a:lnTo>
                    <a:pt x="720" y="13425"/>
                  </a:lnTo>
                  <a:lnTo>
                    <a:pt x="1" y="15103"/>
                  </a:lnTo>
                  <a:lnTo>
                    <a:pt x="240" y="14863"/>
                  </a:lnTo>
                  <a:lnTo>
                    <a:pt x="960" y="13664"/>
                  </a:lnTo>
                  <a:lnTo>
                    <a:pt x="3836" y="7192"/>
                  </a:lnTo>
                  <a:lnTo>
                    <a:pt x="5275" y="3596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4487200" y="4421675"/>
              <a:ext cx="83925" cy="251725"/>
            </a:xfrm>
            <a:custGeom>
              <a:avLst/>
              <a:gdLst/>
              <a:ahLst/>
              <a:cxnLst/>
              <a:rect l="l" t="t" r="r" b="b"/>
              <a:pathLst>
                <a:path w="3357" h="10069" extrusionOk="0">
                  <a:moveTo>
                    <a:pt x="1" y="0"/>
                  </a:moveTo>
                  <a:lnTo>
                    <a:pt x="720" y="2637"/>
                  </a:lnTo>
                  <a:lnTo>
                    <a:pt x="1439" y="5034"/>
                  </a:lnTo>
                  <a:lnTo>
                    <a:pt x="3117" y="10068"/>
                  </a:lnTo>
                  <a:lnTo>
                    <a:pt x="3357" y="10068"/>
                  </a:lnTo>
                  <a:lnTo>
                    <a:pt x="1679" y="5034"/>
                  </a:lnTo>
                  <a:lnTo>
                    <a:pt x="72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3935850" y="1994475"/>
              <a:ext cx="35975" cy="173825"/>
            </a:xfrm>
            <a:custGeom>
              <a:avLst/>
              <a:gdLst/>
              <a:ahLst/>
              <a:cxnLst/>
              <a:rect l="l" t="t" r="r" b="b"/>
              <a:pathLst>
                <a:path w="1439" h="6953" extrusionOk="0">
                  <a:moveTo>
                    <a:pt x="1439" y="1"/>
                  </a:moveTo>
                  <a:lnTo>
                    <a:pt x="1199" y="240"/>
                  </a:lnTo>
                  <a:lnTo>
                    <a:pt x="0" y="6952"/>
                  </a:lnTo>
                  <a:lnTo>
                    <a:pt x="240" y="6952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3845950" y="2372050"/>
              <a:ext cx="65950" cy="269700"/>
            </a:xfrm>
            <a:custGeom>
              <a:avLst/>
              <a:gdLst/>
              <a:ahLst/>
              <a:cxnLst/>
              <a:rect l="l" t="t" r="r" b="b"/>
              <a:pathLst>
                <a:path w="2638" h="10788" extrusionOk="0">
                  <a:moveTo>
                    <a:pt x="2637" y="0"/>
                  </a:moveTo>
                  <a:lnTo>
                    <a:pt x="2398" y="240"/>
                  </a:lnTo>
                  <a:lnTo>
                    <a:pt x="1439" y="4315"/>
                  </a:lnTo>
                  <a:lnTo>
                    <a:pt x="720" y="7431"/>
                  </a:lnTo>
                  <a:lnTo>
                    <a:pt x="0" y="10788"/>
                  </a:lnTo>
                  <a:lnTo>
                    <a:pt x="240" y="10548"/>
                  </a:lnTo>
                  <a:lnTo>
                    <a:pt x="959" y="7431"/>
                  </a:lnTo>
                  <a:lnTo>
                    <a:pt x="1678" y="4315"/>
                  </a:lnTo>
                  <a:lnTo>
                    <a:pt x="2398" y="2158"/>
                  </a:lnTo>
                  <a:lnTo>
                    <a:pt x="263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3845950" y="2641725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240" y="1"/>
                  </a:moveTo>
                  <a:lnTo>
                    <a:pt x="0" y="240"/>
                  </a:lnTo>
                  <a:lnTo>
                    <a:pt x="0" y="1918"/>
                  </a:lnTo>
                  <a:lnTo>
                    <a:pt x="0" y="3596"/>
                  </a:lnTo>
                  <a:lnTo>
                    <a:pt x="240" y="5035"/>
                  </a:lnTo>
                  <a:lnTo>
                    <a:pt x="720" y="6233"/>
                  </a:lnTo>
                  <a:lnTo>
                    <a:pt x="959" y="6233"/>
                  </a:lnTo>
                  <a:lnTo>
                    <a:pt x="480" y="4795"/>
                  </a:lnTo>
                  <a:lnTo>
                    <a:pt x="240" y="3357"/>
                  </a:lnTo>
                  <a:lnTo>
                    <a:pt x="240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4469225" y="4217900"/>
              <a:ext cx="24000" cy="197800"/>
            </a:xfrm>
            <a:custGeom>
              <a:avLst/>
              <a:gdLst/>
              <a:ahLst/>
              <a:cxnLst/>
              <a:rect l="l" t="t" r="r" b="b"/>
              <a:pathLst>
                <a:path w="960" h="7912" extrusionOk="0">
                  <a:moveTo>
                    <a:pt x="240" y="0"/>
                  </a:moveTo>
                  <a:lnTo>
                    <a:pt x="1" y="240"/>
                  </a:lnTo>
                  <a:lnTo>
                    <a:pt x="1" y="4076"/>
                  </a:lnTo>
                  <a:lnTo>
                    <a:pt x="720" y="7911"/>
                  </a:lnTo>
                  <a:lnTo>
                    <a:pt x="959" y="7911"/>
                  </a:lnTo>
                  <a:lnTo>
                    <a:pt x="240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4708950" y="2911425"/>
              <a:ext cx="137875" cy="71925"/>
            </a:xfrm>
            <a:custGeom>
              <a:avLst/>
              <a:gdLst/>
              <a:ahLst/>
              <a:cxnLst/>
              <a:rect l="l" t="t" r="r" b="b"/>
              <a:pathLst>
                <a:path w="5515" h="2877" extrusionOk="0">
                  <a:moveTo>
                    <a:pt x="240" y="0"/>
                  </a:moveTo>
                  <a:lnTo>
                    <a:pt x="0" y="240"/>
                  </a:lnTo>
                  <a:lnTo>
                    <a:pt x="1439" y="719"/>
                  </a:lnTo>
                  <a:lnTo>
                    <a:pt x="2877" y="1199"/>
                  </a:lnTo>
                  <a:lnTo>
                    <a:pt x="4076" y="1918"/>
                  </a:lnTo>
                  <a:lnTo>
                    <a:pt x="5274" y="2877"/>
                  </a:lnTo>
                  <a:lnTo>
                    <a:pt x="5514" y="2877"/>
                  </a:lnTo>
                  <a:lnTo>
                    <a:pt x="4555" y="1918"/>
                  </a:lnTo>
                  <a:lnTo>
                    <a:pt x="3117" y="1199"/>
                  </a:lnTo>
                  <a:lnTo>
                    <a:pt x="1918" y="4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4055700" y="1527025"/>
              <a:ext cx="89925" cy="155825"/>
            </a:xfrm>
            <a:custGeom>
              <a:avLst/>
              <a:gdLst/>
              <a:ahLst/>
              <a:cxnLst/>
              <a:rect l="l" t="t" r="r" b="b"/>
              <a:pathLst>
                <a:path w="3597" h="6233" extrusionOk="0">
                  <a:moveTo>
                    <a:pt x="3357" y="0"/>
                  </a:moveTo>
                  <a:lnTo>
                    <a:pt x="1439" y="3117"/>
                  </a:lnTo>
                  <a:lnTo>
                    <a:pt x="1" y="6233"/>
                  </a:lnTo>
                  <a:lnTo>
                    <a:pt x="240" y="6233"/>
                  </a:lnTo>
                  <a:lnTo>
                    <a:pt x="1679" y="3117"/>
                  </a:lnTo>
                  <a:lnTo>
                    <a:pt x="359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4007750" y="1688825"/>
              <a:ext cx="53975" cy="131875"/>
            </a:xfrm>
            <a:custGeom>
              <a:avLst/>
              <a:gdLst/>
              <a:ahLst/>
              <a:cxnLst/>
              <a:rect l="l" t="t" r="r" b="b"/>
              <a:pathLst>
                <a:path w="2159" h="5275" extrusionOk="0">
                  <a:moveTo>
                    <a:pt x="1679" y="1"/>
                  </a:moveTo>
                  <a:lnTo>
                    <a:pt x="720" y="2638"/>
                  </a:lnTo>
                  <a:lnTo>
                    <a:pt x="1" y="5275"/>
                  </a:lnTo>
                  <a:lnTo>
                    <a:pt x="241" y="5275"/>
                  </a:lnTo>
                  <a:lnTo>
                    <a:pt x="960" y="2638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4007750" y="2905425"/>
              <a:ext cx="203800" cy="24000"/>
            </a:xfrm>
            <a:custGeom>
              <a:avLst/>
              <a:gdLst/>
              <a:ahLst/>
              <a:cxnLst/>
              <a:rect l="l" t="t" r="r" b="b"/>
              <a:pathLst>
                <a:path w="8152" h="960" extrusionOk="0">
                  <a:moveTo>
                    <a:pt x="241" y="0"/>
                  </a:moveTo>
                  <a:lnTo>
                    <a:pt x="1" y="240"/>
                  </a:lnTo>
                  <a:lnTo>
                    <a:pt x="1919" y="719"/>
                  </a:lnTo>
                  <a:lnTo>
                    <a:pt x="3836" y="959"/>
                  </a:lnTo>
                  <a:lnTo>
                    <a:pt x="7912" y="959"/>
                  </a:lnTo>
                  <a:lnTo>
                    <a:pt x="8151" y="719"/>
                  </a:lnTo>
                  <a:lnTo>
                    <a:pt x="4076" y="719"/>
                  </a:lnTo>
                  <a:lnTo>
                    <a:pt x="2158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4571100" y="4679375"/>
              <a:ext cx="77950" cy="173800"/>
            </a:xfrm>
            <a:custGeom>
              <a:avLst/>
              <a:gdLst/>
              <a:ahLst/>
              <a:cxnLst/>
              <a:rect l="l" t="t" r="r" b="b"/>
              <a:pathLst>
                <a:path w="3118" h="6952" extrusionOk="0">
                  <a:moveTo>
                    <a:pt x="1" y="0"/>
                  </a:moveTo>
                  <a:lnTo>
                    <a:pt x="2878" y="6952"/>
                  </a:lnTo>
                  <a:lnTo>
                    <a:pt x="3117" y="6952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565125" y="46733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4487200" y="44156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4469225" y="42119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4499200" y="40321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4577100" y="38223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0" y="241"/>
                  </a:lnTo>
                  <a:lnTo>
                    <a:pt x="1" y="48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4696975" y="35586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79" y="0"/>
                  </a:moveTo>
                  <a:lnTo>
                    <a:pt x="240" y="240"/>
                  </a:lnTo>
                  <a:lnTo>
                    <a:pt x="0" y="479"/>
                  </a:lnTo>
                  <a:lnTo>
                    <a:pt x="240" y="479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4852775" y="31811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4840800" y="29833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4696975" y="29114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479" y="0"/>
                  </a:moveTo>
                  <a:lnTo>
                    <a:pt x="0" y="240"/>
                  </a:lnTo>
                  <a:lnTo>
                    <a:pt x="479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4457250" y="2911425"/>
              <a:ext cx="23975" cy="6000"/>
            </a:xfrm>
            <a:custGeom>
              <a:avLst/>
              <a:gdLst/>
              <a:ahLst/>
              <a:cxnLst/>
              <a:rect l="l" t="t" r="r" b="b"/>
              <a:pathLst>
                <a:path w="959" h="240" extrusionOk="0">
                  <a:moveTo>
                    <a:pt x="48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4205525" y="29234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4001775" y="29054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3863925" y="27975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3845950" y="26357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3905875" y="23660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3935850" y="216827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3965800" y="19884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1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4001775" y="18206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4049700" y="16828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4139600" y="15210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3684125" y="2749600"/>
              <a:ext cx="24000" cy="149850"/>
            </a:xfrm>
            <a:custGeom>
              <a:avLst/>
              <a:gdLst/>
              <a:ahLst/>
              <a:cxnLst/>
              <a:rect l="l" t="t" r="r" b="b"/>
              <a:pathLst>
                <a:path w="960" h="5994" extrusionOk="0">
                  <a:moveTo>
                    <a:pt x="241" y="1"/>
                  </a:moveTo>
                  <a:lnTo>
                    <a:pt x="1" y="240"/>
                  </a:lnTo>
                  <a:lnTo>
                    <a:pt x="1" y="1679"/>
                  </a:lnTo>
                  <a:lnTo>
                    <a:pt x="1" y="3357"/>
                  </a:lnTo>
                  <a:lnTo>
                    <a:pt x="241" y="4795"/>
                  </a:lnTo>
                  <a:lnTo>
                    <a:pt x="720" y="5994"/>
                  </a:lnTo>
                  <a:lnTo>
                    <a:pt x="960" y="5994"/>
                  </a:lnTo>
                  <a:lnTo>
                    <a:pt x="480" y="4555"/>
                  </a:lnTo>
                  <a:lnTo>
                    <a:pt x="241" y="3117"/>
                  </a:lnTo>
                  <a:lnTo>
                    <a:pt x="241" y="167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4529150" y="3247025"/>
              <a:ext cx="155850" cy="395575"/>
            </a:xfrm>
            <a:custGeom>
              <a:avLst/>
              <a:gdLst/>
              <a:ahLst/>
              <a:cxnLst/>
              <a:rect l="l" t="t" r="r" b="b"/>
              <a:pathLst>
                <a:path w="6234" h="15823" extrusionOk="0">
                  <a:moveTo>
                    <a:pt x="5994" y="0"/>
                  </a:moveTo>
                  <a:lnTo>
                    <a:pt x="5035" y="3836"/>
                  </a:lnTo>
                  <a:lnTo>
                    <a:pt x="3597" y="7432"/>
                  </a:lnTo>
                  <a:lnTo>
                    <a:pt x="720" y="13904"/>
                  </a:lnTo>
                  <a:lnTo>
                    <a:pt x="1" y="15822"/>
                  </a:lnTo>
                  <a:lnTo>
                    <a:pt x="241" y="15822"/>
                  </a:lnTo>
                  <a:lnTo>
                    <a:pt x="241" y="15582"/>
                  </a:lnTo>
                  <a:lnTo>
                    <a:pt x="960" y="14144"/>
                  </a:lnTo>
                  <a:lnTo>
                    <a:pt x="3836" y="7432"/>
                  </a:lnTo>
                  <a:lnTo>
                    <a:pt x="5275" y="3596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4391325" y="4763275"/>
              <a:ext cx="24000" cy="35975"/>
            </a:xfrm>
            <a:custGeom>
              <a:avLst/>
              <a:gdLst/>
              <a:ahLst/>
              <a:cxnLst/>
              <a:rect l="l" t="t" r="r" b="b"/>
              <a:pathLst>
                <a:path w="960" h="1439" extrusionOk="0">
                  <a:moveTo>
                    <a:pt x="0" y="0"/>
                  </a:moveTo>
                  <a:lnTo>
                    <a:pt x="480" y="1199"/>
                  </a:lnTo>
                  <a:lnTo>
                    <a:pt x="959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4295425" y="4307800"/>
              <a:ext cx="18000" cy="191800"/>
            </a:xfrm>
            <a:custGeom>
              <a:avLst/>
              <a:gdLst/>
              <a:ahLst/>
              <a:cxnLst/>
              <a:rect l="l" t="t" r="r" b="b"/>
              <a:pathLst>
                <a:path w="720" h="7672" extrusionOk="0">
                  <a:moveTo>
                    <a:pt x="1" y="0"/>
                  </a:moveTo>
                  <a:lnTo>
                    <a:pt x="1" y="3836"/>
                  </a:lnTo>
                  <a:lnTo>
                    <a:pt x="480" y="7671"/>
                  </a:lnTo>
                  <a:lnTo>
                    <a:pt x="720" y="7671"/>
                  </a:lnTo>
                  <a:lnTo>
                    <a:pt x="240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3851950" y="3007300"/>
              <a:ext cx="209775" cy="18000"/>
            </a:xfrm>
            <a:custGeom>
              <a:avLst/>
              <a:gdLst/>
              <a:ahLst/>
              <a:cxnLst/>
              <a:rect l="l" t="t" r="r" b="b"/>
              <a:pathLst>
                <a:path w="8391" h="720" extrusionOk="0">
                  <a:moveTo>
                    <a:pt x="0" y="1"/>
                  </a:moveTo>
                  <a:lnTo>
                    <a:pt x="1918" y="480"/>
                  </a:lnTo>
                  <a:lnTo>
                    <a:pt x="4075" y="720"/>
                  </a:lnTo>
                  <a:lnTo>
                    <a:pt x="7911" y="720"/>
                  </a:lnTo>
                  <a:lnTo>
                    <a:pt x="8390" y="480"/>
                  </a:lnTo>
                  <a:lnTo>
                    <a:pt x="4315" y="480"/>
                  </a:lnTo>
                  <a:lnTo>
                    <a:pt x="2397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3923850" y="1257325"/>
              <a:ext cx="107900" cy="215775"/>
            </a:xfrm>
            <a:custGeom>
              <a:avLst/>
              <a:gdLst/>
              <a:ahLst/>
              <a:cxnLst/>
              <a:rect l="l" t="t" r="r" b="b"/>
              <a:pathLst>
                <a:path w="4316" h="8631" extrusionOk="0">
                  <a:moveTo>
                    <a:pt x="4076" y="1"/>
                  </a:moveTo>
                  <a:lnTo>
                    <a:pt x="1679" y="4316"/>
                  </a:lnTo>
                  <a:lnTo>
                    <a:pt x="1" y="8631"/>
                  </a:lnTo>
                  <a:lnTo>
                    <a:pt x="1919" y="4555"/>
                  </a:lnTo>
                  <a:lnTo>
                    <a:pt x="4076" y="240"/>
                  </a:lnTo>
                  <a:lnTo>
                    <a:pt x="4316" y="240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4067700" y="3001300"/>
              <a:ext cx="245725" cy="24000"/>
            </a:xfrm>
            <a:custGeom>
              <a:avLst/>
              <a:gdLst/>
              <a:ahLst/>
              <a:cxnLst/>
              <a:rect l="l" t="t" r="r" b="b"/>
              <a:pathLst>
                <a:path w="9829" h="960" extrusionOk="0">
                  <a:moveTo>
                    <a:pt x="9829" y="1"/>
                  </a:moveTo>
                  <a:lnTo>
                    <a:pt x="8151" y="241"/>
                  </a:lnTo>
                  <a:lnTo>
                    <a:pt x="5514" y="241"/>
                  </a:lnTo>
                  <a:lnTo>
                    <a:pt x="2877" y="480"/>
                  </a:lnTo>
                  <a:lnTo>
                    <a:pt x="240" y="720"/>
                  </a:lnTo>
                  <a:lnTo>
                    <a:pt x="0" y="960"/>
                  </a:lnTo>
                  <a:lnTo>
                    <a:pt x="2877" y="720"/>
                  </a:lnTo>
                  <a:lnTo>
                    <a:pt x="5514" y="480"/>
                  </a:lnTo>
                  <a:lnTo>
                    <a:pt x="8151" y="480"/>
                  </a:lnTo>
                  <a:lnTo>
                    <a:pt x="9349" y="241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4409300" y="3648550"/>
              <a:ext cx="125875" cy="263725"/>
            </a:xfrm>
            <a:custGeom>
              <a:avLst/>
              <a:gdLst/>
              <a:ahLst/>
              <a:cxnLst/>
              <a:rect l="l" t="t" r="r" b="b"/>
              <a:pathLst>
                <a:path w="5035" h="10549" extrusionOk="0">
                  <a:moveTo>
                    <a:pt x="5035" y="1"/>
                  </a:moveTo>
                  <a:lnTo>
                    <a:pt x="4555" y="241"/>
                  </a:lnTo>
                  <a:lnTo>
                    <a:pt x="1678" y="6953"/>
                  </a:lnTo>
                  <a:lnTo>
                    <a:pt x="0" y="10549"/>
                  </a:lnTo>
                  <a:lnTo>
                    <a:pt x="240" y="10549"/>
                  </a:lnTo>
                  <a:lnTo>
                    <a:pt x="1918" y="6953"/>
                  </a:lnTo>
                  <a:lnTo>
                    <a:pt x="4795" y="48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4331375" y="3918250"/>
              <a:ext cx="83950" cy="203775"/>
            </a:xfrm>
            <a:custGeom>
              <a:avLst/>
              <a:gdLst/>
              <a:ahLst/>
              <a:cxnLst/>
              <a:rect l="l" t="t" r="r" b="b"/>
              <a:pathLst>
                <a:path w="3358" h="8151" extrusionOk="0">
                  <a:moveTo>
                    <a:pt x="3357" y="0"/>
                  </a:moveTo>
                  <a:lnTo>
                    <a:pt x="2878" y="240"/>
                  </a:lnTo>
                  <a:lnTo>
                    <a:pt x="1200" y="4076"/>
                  </a:lnTo>
                  <a:lnTo>
                    <a:pt x="1" y="8151"/>
                  </a:lnTo>
                  <a:lnTo>
                    <a:pt x="1" y="8151"/>
                  </a:lnTo>
                  <a:lnTo>
                    <a:pt x="241" y="7911"/>
                  </a:lnTo>
                  <a:lnTo>
                    <a:pt x="1679" y="4076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3738075" y="2228200"/>
              <a:ext cx="29975" cy="221775"/>
            </a:xfrm>
            <a:custGeom>
              <a:avLst/>
              <a:gdLst/>
              <a:ahLst/>
              <a:cxnLst/>
              <a:rect l="l" t="t" r="r" b="b"/>
              <a:pathLst>
                <a:path w="1199" h="8871" extrusionOk="0">
                  <a:moveTo>
                    <a:pt x="959" y="1"/>
                  </a:moveTo>
                  <a:lnTo>
                    <a:pt x="480" y="4555"/>
                  </a:lnTo>
                  <a:lnTo>
                    <a:pt x="0" y="8870"/>
                  </a:lnTo>
                  <a:lnTo>
                    <a:pt x="240" y="8631"/>
                  </a:lnTo>
                  <a:lnTo>
                    <a:pt x="719" y="4555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3851950" y="1479075"/>
              <a:ext cx="71925" cy="191800"/>
            </a:xfrm>
            <a:custGeom>
              <a:avLst/>
              <a:gdLst/>
              <a:ahLst/>
              <a:cxnLst/>
              <a:rect l="l" t="t" r="r" b="b"/>
              <a:pathLst>
                <a:path w="2877" h="7672" extrusionOk="0">
                  <a:moveTo>
                    <a:pt x="2637" y="0"/>
                  </a:moveTo>
                  <a:lnTo>
                    <a:pt x="1199" y="3836"/>
                  </a:lnTo>
                  <a:lnTo>
                    <a:pt x="0" y="7672"/>
                  </a:lnTo>
                  <a:lnTo>
                    <a:pt x="240" y="7672"/>
                  </a:lnTo>
                  <a:lnTo>
                    <a:pt x="1438" y="3836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3786025" y="1832675"/>
              <a:ext cx="35975" cy="191800"/>
            </a:xfrm>
            <a:custGeom>
              <a:avLst/>
              <a:gdLst/>
              <a:ahLst/>
              <a:cxnLst/>
              <a:rect l="l" t="t" r="r" b="b"/>
              <a:pathLst>
                <a:path w="1439" h="7672" extrusionOk="0">
                  <a:moveTo>
                    <a:pt x="1199" y="0"/>
                  </a:moveTo>
                  <a:lnTo>
                    <a:pt x="0" y="7671"/>
                  </a:lnTo>
                  <a:lnTo>
                    <a:pt x="240" y="7671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3762050" y="2030425"/>
              <a:ext cx="29975" cy="191800"/>
            </a:xfrm>
            <a:custGeom>
              <a:avLst/>
              <a:gdLst/>
              <a:ahLst/>
              <a:cxnLst/>
              <a:rect l="l" t="t" r="r" b="b"/>
              <a:pathLst>
                <a:path w="1199" h="7672" extrusionOk="0">
                  <a:moveTo>
                    <a:pt x="959" y="1"/>
                  </a:moveTo>
                  <a:lnTo>
                    <a:pt x="0" y="7672"/>
                  </a:lnTo>
                  <a:lnTo>
                    <a:pt x="240" y="7672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4649025" y="30672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0" y="1"/>
                  </a:moveTo>
                  <a:lnTo>
                    <a:pt x="719" y="1199"/>
                  </a:lnTo>
                  <a:lnTo>
                    <a:pt x="1199" y="2398"/>
                  </a:lnTo>
                  <a:lnTo>
                    <a:pt x="1439" y="3597"/>
                  </a:lnTo>
                  <a:lnTo>
                    <a:pt x="1439" y="5275"/>
                  </a:lnTo>
                  <a:lnTo>
                    <a:pt x="1199" y="6953"/>
                  </a:lnTo>
                  <a:lnTo>
                    <a:pt x="1439" y="6713"/>
                  </a:lnTo>
                  <a:lnTo>
                    <a:pt x="1678" y="5035"/>
                  </a:lnTo>
                  <a:lnTo>
                    <a:pt x="1678" y="3597"/>
                  </a:lnTo>
                  <a:lnTo>
                    <a:pt x="1439" y="2158"/>
                  </a:lnTo>
                  <a:lnTo>
                    <a:pt x="959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4313400" y="2995325"/>
              <a:ext cx="215775" cy="18000"/>
            </a:xfrm>
            <a:custGeom>
              <a:avLst/>
              <a:gdLst/>
              <a:ahLst/>
              <a:cxnLst/>
              <a:rect l="l" t="t" r="r" b="b"/>
              <a:pathLst>
                <a:path w="8631" h="720" extrusionOk="0">
                  <a:moveTo>
                    <a:pt x="4555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4076" y="240"/>
                  </a:lnTo>
                  <a:lnTo>
                    <a:pt x="6234" y="480"/>
                  </a:lnTo>
                  <a:lnTo>
                    <a:pt x="8391" y="719"/>
                  </a:lnTo>
                  <a:lnTo>
                    <a:pt x="8631" y="480"/>
                  </a:lnTo>
                  <a:lnTo>
                    <a:pt x="6713" y="24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3702100" y="2899425"/>
              <a:ext cx="149875" cy="107900"/>
            </a:xfrm>
            <a:custGeom>
              <a:avLst/>
              <a:gdLst/>
              <a:ahLst/>
              <a:cxnLst/>
              <a:rect l="l" t="t" r="r" b="b"/>
              <a:pathLst>
                <a:path w="5995" h="4316" extrusionOk="0">
                  <a:moveTo>
                    <a:pt x="241" y="1"/>
                  </a:moveTo>
                  <a:lnTo>
                    <a:pt x="1" y="240"/>
                  </a:lnTo>
                  <a:lnTo>
                    <a:pt x="480" y="959"/>
                  </a:lnTo>
                  <a:lnTo>
                    <a:pt x="1679" y="2158"/>
                  </a:lnTo>
                  <a:lnTo>
                    <a:pt x="2878" y="3117"/>
                  </a:lnTo>
                  <a:lnTo>
                    <a:pt x="4316" y="3836"/>
                  </a:lnTo>
                  <a:lnTo>
                    <a:pt x="5754" y="4316"/>
                  </a:lnTo>
                  <a:lnTo>
                    <a:pt x="5994" y="4076"/>
                  </a:lnTo>
                  <a:lnTo>
                    <a:pt x="4556" y="3596"/>
                  </a:lnTo>
                  <a:lnTo>
                    <a:pt x="3117" y="2877"/>
                  </a:lnTo>
                  <a:lnTo>
                    <a:pt x="1679" y="1918"/>
                  </a:lnTo>
                  <a:lnTo>
                    <a:pt x="720" y="72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3684125" y="2455950"/>
              <a:ext cx="59975" cy="287675"/>
            </a:xfrm>
            <a:custGeom>
              <a:avLst/>
              <a:gdLst/>
              <a:ahLst/>
              <a:cxnLst/>
              <a:rect l="l" t="t" r="r" b="b"/>
              <a:pathLst>
                <a:path w="2399" h="11507" extrusionOk="0">
                  <a:moveTo>
                    <a:pt x="2158" y="0"/>
                  </a:moveTo>
                  <a:lnTo>
                    <a:pt x="2158" y="719"/>
                  </a:lnTo>
                  <a:lnTo>
                    <a:pt x="1679" y="2637"/>
                  </a:lnTo>
                  <a:lnTo>
                    <a:pt x="1199" y="5034"/>
                  </a:lnTo>
                  <a:lnTo>
                    <a:pt x="480" y="8151"/>
                  </a:lnTo>
                  <a:lnTo>
                    <a:pt x="1" y="11507"/>
                  </a:lnTo>
                  <a:lnTo>
                    <a:pt x="241" y="11507"/>
                  </a:lnTo>
                  <a:lnTo>
                    <a:pt x="720" y="8151"/>
                  </a:lnTo>
                  <a:lnTo>
                    <a:pt x="1439" y="5034"/>
                  </a:lnTo>
                  <a:lnTo>
                    <a:pt x="1919" y="2637"/>
                  </a:lnTo>
                  <a:lnTo>
                    <a:pt x="2398" y="719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4307425" y="4505575"/>
              <a:ext cx="89900" cy="251725"/>
            </a:xfrm>
            <a:custGeom>
              <a:avLst/>
              <a:gdLst/>
              <a:ahLst/>
              <a:cxnLst/>
              <a:rect l="l" t="t" r="r" b="b"/>
              <a:pathLst>
                <a:path w="3596" h="10069" extrusionOk="0">
                  <a:moveTo>
                    <a:pt x="0" y="0"/>
                  </a:moveTo>
                  <a:lnTo>
                    <a:pt x="719" y="2637"/>
                  </a:lnTo>
                  <a:lnTo>
                    <a:pt x="1438" y="5034"/>
                  </a:lnTo>
                  <a:lnTo>
                    <a:pt x="3356" y="10068"/>
                  </a:lnTo>
                  <a:lnTo>
                    <a:pt x="3596" y="10068"/>
                  </a:lnTo>
                  <a:lnTo>
                    <a:pt x="1678" y="5034"/>
                  </a:lnTo>
                  <a:lnTo>
                    <a:pt x="959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4529150" y="3007300"/>
              <a:ext cx="119900" cy="53975"/>
            </a:xfrm>
            <a:custGeom>
              <a:avLst/>
              <a:gdLst/>
              <a:ahLst/>
              <a:cxnLst/>
              <a:rect l="l" t="t" r="r" b="b"/>
              <a:pathLst>
                <a:path w="4796" h="2159" extrusionOk="0">
                  <a:moveTo>
                    <a:pt x="480" y="1"/>
                  </a:moveTo>
                  <a:lnTo>
                    <a:pt x="1" y="240"/>
                  </a:lnTo>
                  <a:lnTo>
                    <a:pt x="1439" y="480"/>
                  </a:lnTo>
                  <a:lnTo>
                    <a:pt x="2398" y="959"/>
                  </a:lnTo>
                  <a:lnTo>
                    <a:pt x="3597" y="1439"/>
                  </a:lnTo>
                  <a:lnTo>
                    <a:pt x="4556" y="2158"/>
                  </a:lnTo>
                  <a:lnTo>
                    <a:pt x="4795" y="2158"/>
                  </a:lnTo>
                  <a:lnTo>
                    <a:pt x="3836" y="1439"/>
                  </a:lnTo>
                  <a:lnTo>
                    <a:pt x="2877" y="720"/>
                  </a:lnTo>
                  <a:lnTo>
                    <a:pt x="1679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3815975" y="1676850"/>
              <a:ext cx="41975" cy="149850"/>
            </a:xfrm>
            <a:custGeom>
              <a:avLst/>
              <a:gdLst/>
              <a:ahLst/>
              <a:cxnLst/>
              <a:rect l="l" t="t" r="r" b="b"/>
              <a:pathLst>
                <a:path w="1679" h="5994" extrusionOk="0">
                  <a:moveTo>
                    <a:pt x="1439" y="0"/>
                  </a:moveTo>
                  <a:lnTo>
                    <a:pt x="1" y="5993"/>
                  </a:lnTo>
                  <a:lnTo>
                    <a:pt x="240" y="5993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4295425" y="4122000"/>
              <a:ext cx="35975" cy="179825"/>
            </a:xfrm>
            <a:custGeom>
              <a:avLst/>
              <a:gdLst/>
              <a:ahLst/>
              <a:cxnLst/>
              <a:rect l="l" t="t" r="r" b="b"/>
              <a:pathLst>
                <a:path w="1439" h="7193" extrusionOk="0">
                  <a:moveTo>
                    <a:pt x="1439" y="1"/>
                  </a:moveTo>
                  <a:lnTo>
                    <a:pt x="1199" y="241"/>
                  </a:lnTo>
                  <a:lnTo>
                    <a:pt x="480" y="3357"/>
                  </a:lnTo>
                  <a:lnTo>
                    <a:pt x="1" y="6713"/>
                  </a:lnTo>
                  <a:lnTo>
                    <a:pt x="1" y="7193"/>
                  </a:lnTo>
                  <a:lnTo>
                    <a:pt x="240" y="7193"/>
                  </a:lnTo>
                  <a:lnTo>
                    <a:pt x="240" y="6713"/>
                  </a:lnTo>
                  <a:lnTo>
                    <a:pt x="720" y="3357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4025750" y="12573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4391325" y="47572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4307425" y="44995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4295425" y="4301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4325400" y="41160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0"/>
                  </a:moveTo>
                  <a:lnTo>
                    <a:pt x="480" y="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0" y="48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480" y="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4403300" y="39122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48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4523175" y="36425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4678975" y="32350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" y="479"/>
                  </a:lnTo>
                  <a:lnTo>
                    <a:pt x="241" y="47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4643025" y="30612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4523175" y="30073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4301425" y="30013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4049700" y="3019300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3845950" y="30013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72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3702100" y="28994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3684125" y="27436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3738075" y="2443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3762050" y="2222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3786025" y="202445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3815975" y="18266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3851950" y="16708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3917875" y="14730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4373325" y="3330925"/>
              <a:ext cx="143875" cy="383575"/>
            </a:xfrm>
            <a:custGeom>
              <a:avLst/>
              <a:gdLst/>
              <a:ahLst/>
              <a:cxnLst/>
              <a:rect l="l" t="t" r="r" b="b"/>
              <a:pathLst>
                <a:path w="5755" h="15343" extrusionOk="0">
                  <a:moveTo>
                    <a:pt x="5754" y="1"/>
                  </a:moveTo>
                  <a:lnTo>
                    <a:pt x="5515" y="240"/>
                  </a:lnTo>
                  <a:lnTo>
                    <a:pt x="4556" y="3836"/>
                  </a:lnTo>
                  <a:lnTo>
                    <a:pt x="3357" y="7432"/>
                  </a:lnTo>
                  <a:lnTo>
                    <a:pt x="720" y="13665"/>
                  </a:lnTo>
                  <a:lnTo>
                    <a:pt x="1" y="15343"/>
                  </a:lnTo>
                  <a:lnTo>
                    <a:pt x="241" y="15343"/>
                  </a:lnTo>
                  <a:lnTo>
                    <a:pt x="960" y="13665"/>
                  </a:lnTo>
                  <a:lnTo>
                    <a:pt x="2398" y="10788"/>
                  </a:lnTo>
                  <a:lnTo>
                    <a:pt x="3597" y="7192"/>
                  </a:lnTo>
                  <a:lnTo>
                    <a:pt x="5035" y="3596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4373325" y="3097200"/>
              <a:ext cx="107900" cy="53950"/>
            </a:xfrm>
            <a:custGeom>
              <a:avLst/>
              <a:gdLst/>
              <a:ahLst/>
              <a:cxnLst/>
              <a:rect l="l" t="t" r="r" b="b"/>
              <a:pathLst>
                <a:path w="4316" h="2158" extrusionOk="0">
                  <a:moveTo>
                    <a:pt x="480" y="0"/>
                  </a:moveTo>
                  <a:lnTo>
                    <a:pt x="1" y="240"/>
                  </a:lnTo>
                  <a:lnTo>
                    <a:pt x="2158" y="959"/>
                  </a:lnTo>
                  <a:lnTo>
                    <a:pt x="3117" y="1439"/>
                  </a:lnTo>
                  <a:lnTo>
                    <a:pt x="4076" y="2158"/>
                  </a:lnTo>
                  <a:lnTo>
                    <a:pt x="4316" y="2158"/>
                  </a:lnTo>
                  <a:lnTo>
                    <a:pt x="3357" y="1439"/>
                  </a:lnTo>
                  <a:lnTo>
                    <a:pt x="2398" y="72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3923850" y="3079225"/>
              <a:ext cx="233750" cy="12000"/>
            </a:xfrm>
            <a:custGeom>
              <a:avLst/>
              <a:gdLst/>
              <a:ahLst/>
              <a:cxnLst/>
              <a:rect l="l" t="t" r="r" b="b"/>
              <a:pathLst>
                <a:path w="9350" h="480" extrusionOk="0">
                  <a:moveTo>
                    <a:pt x="5035" y="0"/>
                  </a:moveTo>
                  <a:lnTo>
                    <a:pt x="2158" y="240"/>
                  </a:lnTo>
                  <a:lnTo>
                    <a:pt x="240" y="240"/>
                  </a:lnTo>
                  <a:lnTo>
                    <a:pt x="1" y="480"/>
                  </a:lnTo>
                  <a:lnTo>
                    <a:pt x="2158" y="480"/>
                  </a:lnTo>
                  <a:lnTo>
                    <a:pt x="5035" y="240"/>
                  </a:lnTo>
                  <a:lnTo>
                    <a:pt x="9110" y="240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4475225" y="3157125"/>
              <a:ext cx="47975" cy="167825"/>
            </a:xfrm>
            <a:custGeom>
              <a:avLst/>
              <a:gdLst/>
              <a:ahLst/>
              <a:cxnLst/>
              <a:rect l="l" t="t" r="r" b="b"/>
              <a:pathLst>
                <a:path w="1919" h="6713" extrusionOk="0">
                  <a:moveTo>
                    <a:pt x="0" y="1"/>
                  </a:moveTo>
                  <a:lnTo>
                    <a:pt x="959" y="1199"/>
                  </a:lnTo>
                  <a:lnTo>
                    <a:pt x="1439" y="2158"/>
                  </a:lnTo>
                  <a:lnTo>
                    <a:pt x="1678" y="3596"/>
                  </a:lnTo>
                  <a:lnTo>
                    <a:pt x="1678" y="5035"/>
                  </a:lnTo>
                  <a:lnTo>
                    <a:pt x="1439" y="6713"/>
                  </a:lnTo>
                  <a:lnTo>
                    <a:pt x="1918" y="6713"/>
                  </a:lnTo>
                  <a:lnTo>
                    <a:pt x="1918" y="5035"/>
                  </a:lnTo>
                  <a:lnTo>
                    <a:pt x="1918" y="3596"/>
                  </a:lnTo>
                  <a:lnTo>
                    <a:pt x="1678" y="2158"/>
                  </a:lnTo>
                  <a:lnTo>
                    <a:pt x="1199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4169575" y="3079225"/>
              <a:ext cx="203775" cy="18000"/>
            </a:xfrm>
            <a:custGeom>
              <a:avLst/>
              <a:gdLst/>
              <a:ahLst/>
              <a:cxnLst/>
              <a:rect l="l" t="t" r="r" b="b"/>
              <a:pathLst>
                <a:path w="8151" h="720" extrusionOk="0">
                  <a:moveTo>
                    <a:pt x="480" y="0"/>
                  </a:moveTo>
                  <a:lnTo>
                    <a:pt x="0" y="240"/>
                  </a:lnTo>
                  <a:lnTo>
                    <a:pt x="3836" y="240"/>
                  </a:lnTo>
                  <a:lnTo>
                    <a:pt x="5993" y="480"/>
                  </a:lnTo>
                  <a:lnTo>
                    <a:pt x="7911" y="719"/>
                  </a:lnTo>
                  <a:lnTo>
                    <a:pt x="8151" y="480"/>
                  </a:lnTo>
                  <a:lnTo>
                    <a:pt x="6233" y="240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4121625" y="4547525"/>
              <a:ext cx="35975" cy="131875"/>
            </a:xfrm>
            <a:custGeom>
              <a:avLst/>
              <a:gdLst/>
              <a:ahLst/>
              <a:cxnLst/>
              <a:rect l="l" t="t" r="r" b="b"/>
              <a:pathLst>
                <a:path w="1439" h="5275" extrusionOk="0">
                  <a:moveTo>
                    <a:pt x="1" y="0"/>
                  </a:moveTo>
                  <a:lnTo>
                    <a:pt x="480" y="2637"/>
                  </a:lnTo>
                  <a:lnTo>
                    <a:pt x="1199" y="5274"/>
                  </a:lnTo>
                  <a:lnTo>
                    <a:pt x="1439" y="5274"/>
                  </a:lnTo>
                  <a:lnTo>
                    <a:pt x="720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3540300" y="2809525"/>
              <a:ext cx="30000" cy="149850"/>
            </a:xfrm>
            <a:custGeom>
              <a:avLst/>
              <a:gdLst/>
              <a:ahLst/>
              <a:cxnLst/>
              <a:rect l="l" t="t" r="r" b="b"/>
              <a:pathLst>
                <a:path w="1200" h="5994" extrusionOk="0">
                  <a:moveTo>
                    <a:pt x="240" y="1"/>
                  </a:moveTo>
                  <a:lnTo>
                    <a:pt x="0" y="1679"/>
                  </a:lnTo>
                  <a:lnTo>
                    <a:pt x="240" y="3117"/>
                  </a:lnTo>
                  <a:lnTo>
                    <a:pt x="480" y="4555"/>
                  </a:lnTo>
                  <a:lnTo>
                    <a:pt x="959" y="5994"/>
                  </a:lnTo>
                  <a:lnTo>
                    <a:pt x="1199" y="5754"/>
                  </a:lnTo>
                  <a:lnTo>
                    <a:pt x="720" y="4555"/>
                  </a:lnTo>
                  <a:lnTo>
                    <a:pt x="480" y="3117"/>
                  </a:lnTo>
                  <a:lnTo>
                    <a:pt x="240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3546300" y="2503875"/>
              <a:ext cx="53950" cy="299675"/>
            </a:xfrm>
            <a:custGeom>
              <a:avLst/>
              <a:gdLst/>
              <a:ahLst/>
              <a:cxnLst/>
              <a:rect l="l" t="t" r="r" b="b"/>
              <a:pathLst>
                <a:path w="2158" h="11987" extrusionOk="0">
                  <a:moveTo>
                    <a:pt x="1918" y="1"/>
                  </a:moveTo>
                  <a:lnTo>
                    <a:pt x="1678" y="960"/>
                  </a:lnTo>
                  <a:lnTo>
                    <a:pt x="959" y="5275"/>
                  </a:lnTo>
                  <a:lnTo>
                    <a:pt x="480" y="8631"/>
                  </a:lnTo>
                  <a:lnTo>
                    <a:pt x="0" y="11987"/>
                  </a:lnTo>
                  <a:lnTo>
                    <a:pt x="240" y="11987"/>
                  </a:lnTo>
                  <a:lnTo>
                    <a:pt x="719" y="8631"/>
                  </a:lnTo>
                  <a:lnTo>
                    <a:pt x="1199" y="5275"/>
                  </a:lnTo>
                  <a:lnTo>
                    <a:pt x="1918" y="960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4109650" y="4355750"/>
              <a:ext cx="18000" cy="185800"/>
            </a:xfrm>
            <a:custGeom>
              <a:avLst/>
              <a:gdLst/>
              <a:ahLst/>
              <a:cxnLst/>
              <a:rect l="l" t="t" r="r" b="b"/>
              <a:pathLst>
                <a:path w="720" h="7432" extrusionOk="0">
                  <a:moveTo>
                    <a:pt x="0" y="0"/>
                  </a:moveTo>
                  <a:lnTo>
                    <a:pt x="0" y="3836"/>
                  </a:lnTo>
                  <a:lnTo>
                    <a:pt x="480" y="7431"/>
                  </a:lnTo>
                  <a:lnTo>
                    <a:pt x="719" y="7431"/>
                  </a:lnTo>
                  <a:lnTo>
                    <a:pt x="240" y="383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618200" y="2048425"/>
              <a:ext cx="24000" cy="209775"/>
            </a:xfrm>
            <a:custGeom>
              <a:avLst/>
              <a:gdLst/>
              <a:ahLst/>
              <a:cxnLst/>
              <a:rect l="l" t="t" r="r" b="b"/>
              <a:pathLst>
                <a:path w="960" h="8391" extrusionOk="0">
                  <a:moveTo>
                    <a:pt x="720" y="0"/>
                  </a:moveTo>
                  <a:lnTo>
                    <a:pt x="1" y="8390"/>
                  </a:lnTo>
                  <a:lnTo>
                    <a:pt x="241" y="839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3636200" y="1844650"/>
              <a:ext cx="35975" cy="197800"/>
            </a:xfrm>
            <a:custGeom>
              <a:avLst/>
              <a:gdLst/>
              <a:ahLst/>
              <a:cxnLst/>
              <a:rect l="l" t="t" r="r" b="b"/>
              <a:pathLst>
                <a:path w="1439" h="7912" extrusionOk="0">
                  <a:moveTo>
                    <a:pt x="1199" y="0"/>
                  </a:moveTo>
                  <a:lnTo>
                    <a:pt x="0" y="7911"/>
                  </a:lnTo>
                  <a:lnTo>
                    <a:pt x="240" y="7911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3666150" y="1664850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1439" y="1"/>
                  </a:moveTo>
                  <a:lnTo>
                    <a:pt x="1" y="6953"/>
                  </a:lnTo>
                  <a:lnTo>
                    <a:pt x="240" y="6953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3708100" y="3067225"/>
              <a:ext cx="209800" cy="24000"/>
            </a:xfrm>
            <a:custGeom>
              <a:avLst/>
              <a:gdLst/>
              <a:ahLst/>
              <a:cxnLst/>
              <a:rect l="l" t="t" r="r" b="b"/>
              <a:pathLst>
                <a:path w="8392" h="960" extrusionOk="0">
                  <a:moveTo>
                    <a:pt x="1" y="1"/>
                  </a:moveTo>
                  <a:lnTo>
                    <a:pt x="1918" y="480"/>
                  </a:lnTo>
                  <a:lnTo>
                    <a:pt x="3836" y="720"/>
                  </a:lnTo>
                  <a:lnTo>
                    <a:pt x="7672" y="960"/>
                  </a:lnTo>
                  <a:lnTo>
                    <a:pt x="8391" y="720"/>
                  </a:lnTo>
                  <a:lnTo>
                    <a:pt x="4555" y="480"/>
                  </a:lnTo>
                  <a:lnTo>
                    <a:pt x="2398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3594225" y="2264175"/>
              <a:ext cx="24000" cy="233750"/>
            </a:xfrm>
            <a:custGeom>
              <a:avLst/>
              <a:gdLst/>
              <a:ahLst/>
              <a:cxnLst/>
              <a:rect l="l" t="t" r="r" b="b"/>
              <a:pathLst>
                <a:path w="960" h="9350" extrusionOk="0">
                  <a:moveTo>
                    <a:pt x="720" y="0"/>
                  </a:moveTo>
                  <a:lnTo>
                    <a:pt x="1" y="9349"/>
                  </a:lnTo>
                  <a:lnTo>
                    <a:pt x="241" y="9349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4115625" y="4181950"/>
              <a:ext cx="41975" cy="167825"/>
            </a:xfrm>
            <a:custGeom>
              <a:avLst/>
              <a:gdLst/>
              <a:ahLst/>
              <a:cxnLst/>
              <a:rect l="l" t="t" r="r" b="b"/>
              <a:pathLst>
                <a:path w="1679" h="6713" extrusionOk="0">
                  <a:moveTo>
                    <a:pt x="1439" y="0"/>
                  </a:moveTo>
                  <a:lnTo>
                    <a:pt x="480" y="2877"/>
                  </a:lnTo>
                  <a:lnTo>
                    <a:pt x="1" y="5753"/>
                  </a:lnTo>
                  <a:lnTo>
                    <a:pt x="1" y="6712"/>
                  </a:lnTo>
                  <a:lnTo>
                    <a:pt x="241" y="6712"/>
                  </a:lnTo>
                  <a:lnTo>
                    <a:pt x="241" y="5993"/>
                  </a:lnTo>
                  <a:lnTo>
                    <a:pt x="960" y="287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4157575" y="3984175"/>
              <a:ext cx="89925" cy="191800"/>
            </a:xfrm>
            <a:custGeom>
              <a:avLst/>
              <a:gdLst/>
              <a:ahLst/>
              <a:cxnLst/>
              <a:rect l="l" t="t" r="r" b="b"/>
              <a:pathLst>
                <a:path w="3597" h="7672" extrusionOk="0">
                  <a:moveTo>
                    <a:pt x="3357" y="0"/>
                  </a:moveTo>
                  <a:lnTo>
                    <a:pt x="1439" y="3836"/>
                  </a:lnTo>
                  <a:lnTo>
                    <a:pt x="1" y="7671"/>
                  </a:lnTo>
                  <a:lnTo>
                    <a:pt x="241" y="7671"/>
                  </a:lnTo>
                  <a:lnTo>
                    <a:pt x="1679" y="3836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3756050" y="1185425"/>
              <a:ext cx="95925" cy="251725"/>
            </a:xfrm>
            <a:custGeom>
              <a:avLst/>
              <a:gdLst/>
              <a:ahLst/>
              <a:cxnLst/>
              <a:rect l="l" t="t" r="r" b="b"/>
              <a:pathLst>
                <a:path w="3837" h="10069" extrusionOk="0">
                  <a:moveTo>
                    <a:pt x="3596" y="0"/>
                  </a:moveTo>
                  <a:lnTo>
                    <a:pt x="1679" y="5034"/>
                  </a:lnTo>
                  <a:lnTo>
                    <a:pt x="0" y="10068"/>
                  </a:lnTo>
                  <a:lnTo>
                    <a:pt x="240" y="10068"/>
                  </a:lnTo>
                  <a:lnTo>
                    <a:pt x="1918" y="5034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4241500" y="3720475"/>
              <a:ext cx="131850" cy="257725"/>
            </a:xfrm>
            <a:custGeom>
              <a:avLst/>
              <a:gdLst/>
              <a:ahLst/>
              <a:cxnLst/>
              <a:rect l="l" t="t" r="r" b="b"/>
              <a:pathLst>
                <a:path w="5274" h="10309" extrusionOk="0">
                  <a:moveTo>
                    <a:pt x="5274" y="1"/>
                  </a:moveTo>
                  <a:lnTo>
                    <a:pt x="5034" y="240"/>
                  </a:lnTo>
                  <a:lnTo>
                    <a:pt x="3356" y="3836"/>
                  </a:lnTo>
                  <a:lnTo>
                    <a:pt x="1438" y="7672"/>
                  </a:lnTo>
                  <a:lnTo>
                    <a:pt x="0" y="10309"/>
                  </a:lnTo>
                  <a:lnTo>
                    <a:pt x="240" y="10309"/>
                  </a:lnTo>
                  <a:lnTo>
                    <a:pt x="1678" y="7672"/>
                  </a:lnTo>
                  <a:lnTo>
                    <a:pt x="3596" y="3836"/>
                  </a:lnTo>
                  <a:lnTo>
                    <a:pt x="5274" y="24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3564275" y="2959350"/>
              <a:ext cx="143850" cy="107900"/>
            </a:xfrm>
            <a:custGeom>
              <a:avLst/>
              <a:gdLst/>
              <a:ahLst/>
              <a:cxnLst/>
              <a:rect l="l" t="t" r="r" b="b"/>
              <a:pathLst>
                <a:path w="5754" h="4316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960"/>
                  </a:lnTo>
                  <a:lnTo>
                    <a:pt x="1439" y="2158"/>
                  </a:lnTo>
                  <a:lnTo>
                    <a:pt x="2637" y="3117"/>
                  </a:lnTo>
                  <a:lnTo>
                    <a:pt x="4076" y="3836"/>
                  </a:lnTo>
                  <a:lnTo>
                    <a:pt x="5514" y="4316"/>
                  </a:lnTo>
                  <a:lnTo>
                    <a:pt x="5754" y="4076"/>
                  </a:lnTo>
                  <a:lnTo>
                    <a:pt x="4315" y="3597"/>
                  </a:lnTo>
                  <a:lnTo>
                    <a:pt x="2877" y="2877"/>
                  </a:lnTo>
                  <a:lnTo>
                    <a:pt x="1678" y="1919"/>
                  </a:lnTo>
                  <a:lnTo>
                    <a:pt x="720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3702100" y="1443125"/>
              <a:ext cx="59975" cy="215775"/>
            </a:xfrm>
            <a:custGeom>
              <a:avLst/>
              <a:gdLst/>
              <a:ahLst/>
              <a:cxnLst/>
              <a:rect l="l" t="t" r="r" b="b"/>
              <a:pathLst>
                <a:path w="2399" h="8631" extrusionOk="0">
                  <a:moveTo>
                    <a:pt x="2158" y="0"/>
                  </a:moveTo>
                  <a:lnTo>
                    <a:pt x="960" y="4315"/>
                  </a:lnTo>
                  <a:lnTo>
                    <a:pt x="1" y="8630"/>
                  </a:lnTo>
                  <a:lnTo>
                    <a:pt x="241" y="8630"/>
                  </a:lnTo>
                  <a:lnTo>
                    <a:pt x="1200" y="4315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3845950" y="11794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4121625" y="45415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4109650" y="4349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4151600" y="41759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4241500" y="39781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4367350" y="37144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4511175" y="33249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4475225" y="31511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4367350" y="3091200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719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4151600" y="3079225"/>
              <a:ext cx="29975" cy="6000"/>
            </a:xfrm>
            <a:custGeom>
              <a:avLst/>
              <a:gdLst/>
              <a:ahLst/>
              <a:cxnLst/>
              <a:rect l="l" t="t" r="r" b="b"/>
              <a:pathLst>
                <a:path w="1199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719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3899875" y="3085200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720" y="1"/>
                  </a:moveTo>
                  <a:lnTo>
                    <a:pt x="1" y="241"/>
                  </a:lnTo>
                  <a:lnTo>
                    <a:pt x="960" y="241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3702100" y="3061250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3564275" y="29533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3546300" y="280355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594225" y="24979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612225" y="22581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636200" y="20424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3666150" y="18386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3702100" y="16588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3756050" y="14371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4223500" y="3426825"/>
              <a:ext cx="137875" cy="347600"/>
            </a:xfrm>
            <a:custGeom>
              <a:avLst/>
              <a:gdLst/>
              <a:ahLst/>
              <a:cxnLst/>
              <a:rect l="l" t="t" r="r" b="b"/>
              <a:pathLst>
                <a:path w="5515" h="13904" extrusionOk="0">
                  <a:moveTo>
                    <a:pt x="5515" y="0"/>
                  </a:moveTo>
                  <a:lnTo>
                    <a:pt x="5275" y="240"/>
                  </a:lnTo>
                  <a:lnTo>
                    <a:pt x="4316" y="3596"/>
                  </a:lnTo>
                  <a:lnTo>
                    <a:pt x="3117" y="6952"/>
                  </a:lnTo>
                  <a:lnTo>
                    <a:pt x="1679" y="10308"/>
                  </a:lnTo>
                  <a:lnTo>
                    <a:pt x="480" y="12945"/>
                  </a:lnTo>
                  <a:lnTo>
                    <a:pt x="1" y="13904"/>
                  </a:lnTo>
                  <a:lnTo>
                    <a:pt x="241" y="13904"/>
                  </a:lnTo>
                  <a:lnTo>
                    <a:pt x="720" y="13185"/>
                  </a:lnTo>
                  <a:lnTo>
                    <a:pt x="1919" y="10308"/>
                  </a:lnTo>
                  <a:lnTo>
                    <a:pt x="3357" y="6952"/>
                  </a:lnTo>
                  <a:lnTo>
                    <a:pt x="4795" y="3596"/>
                  </a:lnTo>
                  <a:lnTo>
                    <a:pt x="55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3444400" y="2983325"/>
              <a:ext cx="131875" cy="107900"/>
            </a:xfrm>
            <a:custGeom>
              <a:avLst/>
              <a:gdLst/>
              <a:ahLst/>
              <a:cxnLst/>
              <a:rect l="l" t="t" r="r" b="b"/>
              <a:pathLst>
                <a:path w="5275" h="4316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960"/>
                  </a:lnTo>
                  <a:lnTo>
                    <a:pt x="1200" y="2158"/>
                  </a:lnTo>
                  <a:lnTo>
                    <a:pt x="2398" y="2877"/>
                  </a:lnTo>
                  <a:lnTo>
                    <a:pt x="3597" y="3836"/>
                  </a:lnTo>
                  <a:lnTo>
                    <a:pt x="4795" y="4316"/>
                  </a:lnTo>
                  <a:lnTo>
                    <a:pt x="5275" y="4316"/>
                  </a:lnTo>
                  <a:lnTo>
                    <a:pt x="4076" y="3597"/>
                  </a:lnTo>
                  <a:lnTo>
                    <a:pt x="2638" y="2877"/>
                  </a:lnTo>
                  <a:lnTo>
                    <a:pt x="1439" y="1918"/>
                  </a:lnTo>
                  <a:lnTo>
                    <a:pt x="480" y="72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3468375" y="2282150"/>
              <a:ext cx="30000" cy="233750"/>
            </a:xfrm>
            <a:custGeom>
              <a:avLst/>
              <a:gdLst/>
              <a:ahLst/>
              <a:cxnLst/>
              <a:rect l="l" t="t" r="r" b="b"/>
              <a:pathLst>
                <a:path w="1200" h="9350" extrusionOk="0">
                  <a:moveTo>
                    <a:pt x="960" y="0"/>
                  </a:moveTo>
                  <a:lnTo>
                    <a:pt x="1" y="9349"/>
                  </a:lnTo>
                  <a:lnTo>
                    <a:pt x="241" y="9349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3420450" y="2521875"/>
              <a:ext cx="53950" cy="305650"/>
            </a:xfrm>
            <a:custGeom>
              <a:avLst/>
              <a:gdLst/>
              <a:ahLst/>
              <a:cxnLst/>
              <a:rect l="l" t="t" r="r" b="b"/>
              <a:pathLst>
                <a:path w="2158" h="12226" extrusionOk="0">
                  <a:moveTo>
                    <a:pt x="2158" y="0"/>
                  </a:moveTo>
                  <a:lnTo>
                    <a:pt x="1918" y="240"/>
                  </a:lnTo>
                  <a:lnTo>
                    <a:pt x="1678" y="959"/>
                  </a:lnTo>
                  <a:lnTo>
                    <a:pt x="959" y="5034"/>
                  </a:lnTo>
                  <a:lnTo>
                    <a:pt x="479" y="8630"/>
                  </a:lnTo>
                  <a:lnTo>
                    <a:pt x="0" y="12226"/>
                  </a:lnTo>
                  <a:lnTo>
                    <a:pt x="240" y="12226"/>
                  </a:lnTo>
                  <a:lnTo>
                    <a:pt x="719" y="8630"/>
                  </a:lnTo>
                  <a:lnTo>
                    <a:pt x="1199" y="5274"/>
                  </a:lnTo>
                  <a:lnTo>
                    <a:pt x="1918" y="959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4217525" y="3175100"/>
              <a:ext cx="107900" cy="65950"/>
            </a:xfrm>
            <a:custGeom>
              <a:avLst/>
              <a:gdLst/>
              <a:ahLst/>
              <a:cxnLst/>
              <a:rect l="l" t="t" r="r" b="b"/>
              <a:pathLst>
                <a:path w="4316" h="2638" extrusionOk="0">
                  <a:moveTo>
                    <a:pt x="0" y="1"/>
                  </a:moveTo>
                  <a:lnTo>
                    <a:pt x="1199" y="480"/>
                  </a:lnTo>
                  <a:lnTo>
                    <a:pt x="2158" y="1199"/>
                  </a:lnTo>
                  <a:lnTo>
                    <a:pt x="3356" y="1919"/>
                  </a:lnTo>
                  <a:lnTo>
                    <a:pt x="4075" y="2638"/>
                  </a:lnTo>
                  <a:lnTo>
                    <a:pt x="4315" y="2638"/>
                  </a:lnTo>
                  <a:lnTo>
                    <a:pt x="3356" y="1679"/>
                  </a:lnTo>
                  <a:lnTo>
                    <a:pt x="2397" y="960"/>
                  </a:lnTo>
                  <a:lnTo>
                    <a:pt x="1439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3714100" y="1131475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3983775" y="4026125"/>
              <a:ext cx="101925" cy="173825"/>
            </a:xfrm>
            <a:custGeom>
              <a:avLst/>
              <a:gdLst/>
              <a:ahLst/>
              <a:cxnLst/>
              <a:rect l="l" t="t" r="r" b="b"/>
              <a:pathLst>
                <a:path w="4077" h="6953" extrusionOk="0">
                  <a:moveTo>
                    <a:pt x="3837" y="0"/>
                  </a:moveTo>
                  <a:lnTo>
                    <a:pt x="1679" y="3596"/>
                  </a:lnTo>
                  <a:lnTo>
                    <a:pt x="1" y="6952"/>
                  </a:lnTo>
                  <a:lnTo>
                    <a:pt x="241" y="6952"/>
                  </a:lnTo>
                  <a:lnTo>
                    <a:pt x="1919" y="3356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3492350" y="2066400"/>
              <a:ext cx="36000" cy="209775"/>
            </a:xfrm>
            <a:custGeom>
              <a:avLst/>
              <a:gdLst/>
              <a:ahLst/>
              <a:cxnLst/>
              <a:rect l="l" t="t" r="r" b="b"/>
              <a:pathLst>
                <a:path w="1440" h="8391" extrusionOk="0">
                  <a:moveTo>
                    <a:pt x="1199" y="0"/>
                  </a:moveTo>
                  <a:lnTo>
                    <a:pt x="1" y="8390"/>
                  </a:lnTo>
                  <a:lnTo>
                    <a:pt x="240" y="839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4325400" y="32470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0" y="0"/>
                  </a:moveTo>
                  <a:lnTo>
                    <a:pt x="719" y="959"/>
                  </a:lnTo>
                  <a:lnTo>
                    <a:pt x="719" y="959"/>
                  </a:lnTo>
                  <a:lnTo>
                    <a:pt x="240" y="0"/>
                  </a:lnTo>
                  <a:close/>
                  <a:moveTo>
                    <a:pt x="719" y="959"/>
                  </a:moveTo>
                  <a:lnTo>
                    <a:pt x="1199" y="2398"/>
                  </a:lnTo>
                  <a:lnTo>
                    <a:pt x="1439" y="3836"/>
                  </a:lnTo>
                  <a:lnTo>
                    <a:pt x="1439" y="5274"/>
                  </a:lnTo>
                  <a:lnTo>
                    <a:pt x="1199" y="6952"/>
                  </a:lnTo>
                  <a:lnTo>
                    <a:pt x="1439" y="6952"/>
                  </a:lnTo>
                  <a:lnTo>
                    <a:pt x="1678" y="5274"/>
                  </a:lnTo>
                  <a:lnTo>
                    <a:pt x="1678" y="3596"/>
                  </a:lnTo>
                  <a:lnTo>
                    <a:pt x="1439" y="2158"/>
                  </a:lnTo>
                  <a:lnTo>
                    <a:pt x="719" y="95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3642175" y="1137475"/>
              <a:ext cx="77950" cy="275700"/>
            </a:xfrm>
            <a:custGeom>
              <a:avLst/>
              <a:gdLst/>
              <a:ahLst/>
              <a:cxnLst/>
              <a:rect l="l" t="t" r="r" b="b"/>
              <a:pathLst>
                <a:path w="3118" h="11028" extrusionOk="0">
                  <a:moveTo>
                    <a:pt x="2877" y="0"/>
                  </a:moveTo>
                  <a:lnTo>
                    <a:pt x="1199" y="5514"/>
                  </a:lnTo>
                  <a:lnTo>
                    <a:pt x="1" y="10788"/>
                  </a:lnTo>
                  <a:lnTo>
                    <a:pt x="1" y="11027"/>
                  </a:lnTo>
                  <a:lnTo>
                    <a:pt x="1439" y="5514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3522325" y="1856625"/>
              <a:ext cx="35975" cy="203800"/>
            </a:xfrm>
            <a:custGeom>
              <a:avLst/>
              <a:gdLst/>
              <a:ahLst/>
              <a:cxnLst/>
              <a:rect l="l" t="t" r="r" b="b"/>
              <a:pathLst>
                <a:path w="1439" h="8152" extrusionOk="0">
                  <a:moveTo>
                    <a:pt x="1199" y="1"/>
                  </a:moveTo>
                  <a:lnTo>
                    <a:pt x="0" y="8151"/>
                  </a:lnTo>
                  <a:lnTo>
                    <a:pt x="240" y="8151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4007750" y="3139150"/>
              <a:ext cx="209800" cy="35975"/>
            </a:xfrm>
            <a:custGeom>
              <a:avLst/>
              <a:gdLst/>
              <a:ahLst/>
              <a:cxnLst/>
              <a:rect l="l" t="t" r="r" b="b"/>
              <a:pathLst>
                <a:path w="8392" h="1439" extrusionOk="0">
                  <a:moveTo>
                    <a:pt x="480" y="0"/>
                  </a:moveTo>
                  <a:lnTo>
                    <a:pt x="1" y="240"/>
                  </a:lnTo>
                  <a:lnTo>
                    <a:pt x="4076" y="480"/>
                  </a:lnTo>
                  <a:lnTo>
                    <a:pt x="5994" y="959"/>
                  </a:lnTo>
                  <a:lnTo>
                    <a:pt x="7912" y="1439"/>
                  </a:lnTo>
                  <a:lnTo>
                    <a:pt x="8391" y="1199"/>
                  </a:lnTo>
                  <a:lnTo>
                    <a:pt x="6473" y="720"/>
                  </a:lnTo>
                  <a:lnTo>
                    <a:pt x="4556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3588250" y="1413150"/>
              <a:ext cx="53950" cy="239750"/>
            </a:xfrm>
            <a:custGeom>
              <a:avLst/>
              <a:gdLst/>
              <a:ahLst/>
              <a:cxnLst/>
              <a:rect l="l" t="t" r="r" b="b"/>
              <a:pathLst>
                <a:path w="2158" h="9590" extrusionOk="0">
                  <a:moveTo>
                    <a:pt x="1918" y="0"/>
                  </a:moveTo>
                  <a:lnTo>
                    <a:pt x="0" y="9589"/>
                  </a:lnTo>
                  <a:lnTo>
                    <a:pt x="240" y="9589"/>
                  </a:lnTo>
                  <a:lnTo>
                    <a:pt x="215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3420450" y="2833500"/>
              <a:ext cx="23975" cy="149850"/>
            </a:xfrm>
            <a:custGeom>
              <a:avLst/>
              <a:gdLst/>
              <a:ahLst/>
              <a:cxnLst/>
              <a:rect l="l" t="t" r="r" b="b"/>
              <a:pathLst>
                <a:path w="959" h="5994" extrusionOk="0">
                  <a:moveTo>
                    <a:pt x="0" y="1"/>
                  </a:moveTo>
                  <a:lnTo>
                    <a:pt x="0" y="1439"/>
                  </a:lnTo>
                  <a:lnTo>
                    <a:pt x="0" y="3117"/>
                  </a:lnTo>
                  <a:lnTo>
                    <a:pt x="240" y="4555"/>
                  </a:lnTo>
                  <a:lnTo>
                    <a:pt x="719" y="5994"/>
                  </a:lnTo>
                  <a:lnTo>
                    <a:pt x="959" y="5994"/>
                  </a:lnTo>
                  <a:lnTo>
                    <a:pt x="479" y="4555"/>
                  </a:lnTo>
                  <a:lnTo>
                    <a:pt x="240" y="3117"/>
                  </a:lnTo>
                  <a:lnTo>
                    <a:pt x="240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3917875" y="4373725"/>
              <a:ext cx="12000" cy="125875"/>
            </a:xfrm>
            <a:custGeom>
              <a:avLst/>
              <a:gdLst/>
              <a:ahLst/>
              <a:cxnLst/>
              <a:rect l="l" t="t" r="r" b="b"/>
              <a:pathLst>
                <a:path w="480" h="5035" extrusionOk="0">
                  <a:moveTo>
                    <a:pt x="240" y="0"/>
                  </a:moveTo>
                  <a:lnTo>
                    <a:pt x="0" y="2397"/>
                  </a:lnTo>
                  <a:lnTo>
                    <a:pt x="0" y="4795"/>
                  </a:lnTo>
                  <a:lnTo>
                    <a:pt x="240" y="5034"/>
                  </a:lnTo>
                  <a:lnTo>
                    <a:pt x="240" y="2397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3552275" y="1658875"/>
              <a:ext cx="41975" cy="191800"/>
            </a:xfrm>
            <a:custGeom>
              <a:avLst/>
              <a:gdLst/>
              <a:ahLst/>
              <a:cxnLst/>
              <a:rect l="l" t="t" r="r" b="b"/>
              <a:pathLst>
                <a:path w="1679" h="7672" extrusionOk="0">
                  <a:moveTo>
                    <a:pt x="1439" y="0"/>
                  </a:moveTo>
                  <a:lnTo>
                    <a:pt x="1" y="7671"/>
                  </a:lnTo>
                  <a:lnTo>
                    <a:pt x="241" y="7671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4085675" y="3780400"/>
              <a:ext cx="143850" cy="239750"/>
            </a:xfrm>
            <a:custGeom>
              <a:avLst/>
              <a:gdLst/>
              <a:ahLst/>
              <a:cxnLst/>
              <a:rect l="l" t="t" r="r" b="b"/>
              <a:pathLst>
                <a:path w="5754" h="9590" extrusionOk="0">
                  <a:moveTo>
                    <a:pt x="5754" y="1"/>
                  </a:moveTo>
                  <a:lnTo>
                    <a:pt x="5274" y="240"/>
                  </a:lnTo>
                  <a:lnTo>
                    <a:pt x="3117" y="4316"/>
                  </a:lnTo>
                  <a:lnTo>
                    <a:pt x="719" y="8391"/>
                  </a:lnTo>
                  <a:lnTo>
                    <a:pt x="0" y="9590"/>
                  </a:lnTo>
                  <a:lnTo>
                    <a:pt x="240" y="9590"/>
                  </a:lnTo>
                  <a:lnTo>
                    <a:pt x="959" y="8391"/>
                  </a:lnTo>
                  <a:lnTo>
                    <a:pt x="3356" y="4316"/>
                  </a:lnTo>
                  <a:lnTo>
                    <a:pt x="5514" y="24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3780025" y="3127175"/>
              <a:ext cx="227750" cy="18000"/>
            </a:xfrm>
            <a:custGeom>
              <a:avLst/>
              <a:gdLst/>
              <a:ahLst/>
              <a:cxnLst/>
              <a:rect l="l" t="t" r="r" b="b"/>
              <a:pathLst>
                <a:path w="9110" h="720" extrusionOk="0">
                  <a:moveTo>
                    <a:pt x="959" y="0"/>
                  </a:moveTo>
                  <a:lnTo>
                    <a:pt x="0" y="240"/>
                  </a:lnTo>
                  <a:lnTo>
                    <a:pt x="1199" y="240"/>
                  </a:lnTo>
                  <a:lnTo>
                    <a:pt x="4795" y="479"/>
                  </a:lnTo>
                  <a:lnTo>
                    <a:pt x="8151" y="719"/>
                  </a:lnTo>
                  <a:lnTo>
                    <a:pt x="8391" y="719"/>
                  </a:lnTo>
                  <a:lnTo>
                    <a:pt x="9110" y="479"/>
                  </a:lnTo>
                  <a:lnTo>
                    <a:pt x="8151" y="479"/>
                  </a:lnTo>
                  <a:lnTo>
                    <a:pt x="4795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3923850" y="4205925"/>
              <a:ext cx="59950" cy="161825"/>
            </a:xfrm>
            <a:custGeom>
              <a:avLst/>
              <a:gdLst/>
              <a:ahLst/>
              <a:cxnLst/>
              <a:rect l="l" t="t" r="r" b="b"/>
              <a:pathLst>
                <a:path w="2398" h="6473" extrusionOk="0">
                  <a:moveTo>
                    <a:pt x="2158" y="0"/>
                  </a:moveTo>
                  <a:lnTo>
                    <a:pt x="960" y="2877"/>
                  </a:lnTo>
                  <a:lnTo>
                    <a:pt x="240" y="5514"/>
                  </a:lnTo>
                  <a:lnTo>
                    <a:pt x="1" y="6473"/>
                  </a:lnTo>
                  <a:lnTo>
                    <a:pt x="240" y="6473"/>
                  </a:lnTo>
                  <a:lnTo>
                    <a:pt x="480" y="5514"/>
                  </a:lnTo>
                  <a:lnTo>
                    <a:pt x="1199" y="2877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576250" y="3097200"/>
              <a:ext cx="203800" cy="29975"/>
            </a:xfrm>
            <a:custGeom>
              <a:avLst/>
              <a:gdLst/>
              <a:ahLst/>
              <a:cxnLst/>
              <a:rect l="l" t="t" r="r" b="b"/>
              <a:pathLst>
                <a:path w="8152" h="1199" extrusionOk="0">
                  <a:moveTo>
                    <a:pt x="1" y="0"/>
                  </a:moveTo>
                  <a:lnTo>
                    <a:pt x="1679" y="480"/>
                  </a:lnTo>
                  <a:lnTo>
                    <a:pt x="3597" y="959"/>
                  </a:lnTo>
                  <a:lnTo>
                    <a:pt x="7192" y="1199"/>
                  </a:lnTo>
                  <a:lnTo>
                    <a:pt x="8151" y="959"/>
                  </a:lnTo>
                  <a:lnTo>
                    <a:pt x="4316" y="720"/>
                  </a:lnTo>
                  <a:lnTo>
                    <a:pt x="2398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714100" y="1131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923850" y="43677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3977800" y="4199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4079675" y="40201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4217525" y="37744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79"/>
                  </a:lnTo>
                  <a:lnTo>
                    <a:pt x="0" y="479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4355350" y="34208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4319400" y="3241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4205525" y="31691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3989775" y="3139150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720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3756050" y="3121175"/>
              <a:ext cx="47975" cy="12000"/>
            </a:xfrm>
            <a:custGeom>
              <a:avLst/>
              <a:gdLst/>
              <a:ahLst/>
              <a:cxnLst/>
              <a:rect l="l" t="t" r="r" b="b"/>
              <a:pathLst>
                <a:path w="1919" h="480" extrusionOk="0">
                  <a:moveTo>
                    <a:pt x="959" y="0"/>
                  </a:moveTo>
                  <a:lnTo>
                    <a:pt x="0" y="240"/>
                  </a:lnTo>
                  <a:lnTo>
                    <a:pt x="959" y="480"/>
                  </a:lnTo>
                  <a:lnTo>
                    <a:pt x="1918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3564275" y="30912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480" y="240"/>
                  </a:lnTo>
                  <a:lnTo>
                    <a:pt x="959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3438425" y="29833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3420450" y="2827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3468375" y="25158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3492350" y="2276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3522325" y="20604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3552275" y="18506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3588250" y="1652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3636200" y="1407150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3804000" y="4056075"/>
              <a:ext cx="119875" cy="155850"/>
            </a:xfrm>
            <a:custGeom>
              <a:avLst/>
              <a:gdLst/>
              <a:ahLst/>
              <a:cxnLst/>
              <a:rect l="l" t="t" r="r" b="b"/>
              <a:pathLst>
                <a:path w="4795" h="6234" extrusionOk="0">
                  <a:moveTo>
                    <a:pt x="4555" y="1"/>
                  </a:moveTo>
                  <a:lnTo>
                    <a:pt x="2158" y="3117"/>
                  </a:lnTo>
                  <a:lnTo>
                    <a:pt x="0" y="6234"/>
                  </a:lnTo>
                  <a:lnTo>
                    <a:pt x="240" y="6234"/>
                  </a:lnTo>
                  <a:lnTo>
                    <a:pt x="2398" y="3117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3863925" y="3187100"/>
              <a:ext cx="197800" cy="53950"/>
            </a:xfrm>
            <a:custGeom>
              <a:avLst/>
              <a:gdLst/>
              <a:ahLst/>
              <a:cxnLst/>
              <a:rect l="l" t="t" r="r" b="b"/>
              <a:pathLst>
                <a:path w="7912" h="2158" extrusionOk="0">
                  <a:moveTo>
                    <a:pt x="1" y="0"/>
                  </a:moveTo>
                  <a:lnTo>
                    <a:pt x="3836" y="959"/>
                  </a:lnTo>
                  <a:lnTo>
                    <a:pt x="5754" y="1439"/>
                  </a:lnTo>
                  <a:lnTo>
                    <a:pt x="7672" y="2158"/>
                  </a:lnTo>
                  <a:lnTo>
                    <a:pt x="7911" y="1918"/>
                  </a:lnTo>
                  <a:lnTo>
                    <a:pt x="6233" y="1199"/>
                  </a:lnTo>
                  <a:lnTo>
                    <a:pt x="4316" y="71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3516325" y="3097200"/>
              <a:ext cx="149850" cy="47975"/>
            </a:xfrm>
            <a:custGeom>
              <a:avLst/>
              <a:gdLst/>
              <a:ahLst/>
              <a:cxnLst/>
              <a:rect l="l" t="t" r="r" b="b"/>
              <a:pathLst>
                <a:path w="5994" h="1919" extrusionOk="0">
                  <a:moveTo>
                    <a:pt x="1" y="0"/>
                  </a:moveTo>
                  <a:lnTo>
                    <a:pt x="2398" y="959"/>
                  </a:lnTo>
                  <a:lnTo>
                    <a:pt x="5274" y="1918"/>
                  </a:lnTo>
                  <a:lnTo>
                    <a:pt x="5994" y="1918"/>
                  </a:lnTo>
                  <a:lnTo>
                    <a:pt x="3117" y="95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4175575" y="3330925"/>
              <a:ext cx="35975" cy="191800"/>
            </a:xfrm>
            <a:custGeom>
              <a:avLst/>
              <a:gdLst/>
              <a:ahLst/>
              <a:cxnLst/>
              <a:rect l="l" t="t" r="r" b="b"/>
              <a:pathLst>
                <a:path w="1439" h="7672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959"/>
                  </a:lnTo>
                  <a:lnTo>
                    <a:pt x="959" y="2398"/>
                  </a:lnTo>
                  <a:lnTo>
                    <a:pt x="1199" y="4076"/>
                  </a:lnTo>
                  <a:lnTo>
                    <a:pt x="1199" y="5994"/>
                  </a:lnTo>
                  <a:lnTo>
                    <a:pt x="1199" y="7672"/>
                  </a:lnTo>
                  <a:lnTo>
                    <a:pt x="1438" y="7432"/>
                  </a:lnTo>
                  <a:lnTo>
                    <a:pt x="1438" y="5754"/>
                  </a:lnTo>
                  <a:lnTo>
                    <a:pt x="1438" y="4076"/>
                  </a:lnTo>
                  <a:lnTo>
                    <a:pt x="1199" y="2398"/>
                  </a:lnTo>
                  <a:lnTo>
                    <a:pt x="719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3330550" y="2821525"/>
              <a:ext cx="41975" cy="161825"/>
            </a:xfrm>
            <a:custGeom>
              <a:avLst/>
              <a:gdLst/>
              <a:ahLst/>
              <a:cxnLst/>
              <a:rect l="l" t="t" r="r" b="b"/>
              <a:pathLst>
                <a:path w="1679" h="6473" extrusionOk="0">
                  <a:moveTo>
                    <a:pt x="0" y="0"/>
                  </a:moveTo>
                  <a:lnTo>
                    <a:pt x="240" y="1918"/>
                  </a:lnTo>
                  <a:lnTo>
                    <a:pt x="240" y="0"/>
                  </a:lnTo>
                  <a:close/>
                  <a:moveTo>
                    <a:pt x="240" y="1918"/>
                  </a:moveTo>
                  <a:lnTo>
                    <a:pt x="480" y="3596"/>
                  </a:lnTo>
                  <a:lnTo>
                    <a:pt x="959" y="5034"/>
                  </a:lnTo>
                  <a:lnTo>
                    <a:pt x="1438" y="6473"/>
                  </a:lnTo>
                  <a:lnTo>
                    <a:pt x="1678" y="6473"/>
                  </a:lnTo>
                  <a:lnTo>
                    <a:pt x="1199" y="5034"/>
                  </a:lnTo>
                  <a:lnTo>
                    <a:pt x="719" y="3596"/>
                  </a:lnTo>
                  <a:lnTo>
                    <a:pt x="240" y="191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456400" y="1658875"/>
              <a:ext cx="47975" cy="203775"/>
            </a:xfrm>
            <a:custGeom>
              <a:avLst/>
              <a:gdLst/>
              <a:ahLst/>
              <a:cxnLst/>
              <a:rect l="l" t="t" r="r" b="b"/>
              <a:pathLst>
                <a:path w="1919" h="8151" extrusionOk="0">
                  <a:moveTo>
                    <a:pt x="1678" y="0"/>
                  </a:moveTo>
                  <a:lnTo>
                    <a:pt x="0" y="8151"/>
                  </a:lnTo>
                  <a:lnTo>
                    <a:pt x="240" y="8151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384475" y="2072375"/>
              <a:ext cx="41975" cy="203800"/>
            </a:xfrm>
            <a:custGeom>
              <a:avLst/>
              <a:gdLst/>
              <a:ahLst/>
              <a:cxnLst/>
              <a:rect l="l" t="t" r="r" b="b"/>
              <a:pathLst>
                <a:path w="1679" h="8152" extrusionOk="0">
                  <a:moveTo>
                    <a:pt x="1439" y="1"/>
                  </a:moveTo>
                  <a:lnTo>
                    <a:pt x="1" y="8151"/>
                  </a:lnTo>
                  <a:lnTo>
                    <a:pt x="240" y="8151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4061700" y="3241025"/>
              <a:ext cx="113900" cy="89925"/>
            </a:xfrm>
            <a:custGeom>
              <a:avLst/>
              <a:gdLst/>
              <a:ahLst/>
              <a:cxnLst/>
              <a:rect l="l" t="t" r="r" b="b"/>
              <a:pathLst>
                <a:path w="4556" h="3597" extrusionOk="0">
                  <a:moveTo>
                    <a:pt x="0" y="1"/>
                  </a:moveTo>
                  <a:lnTo>
                    <a:pt x="1199" y="720"/>
                  </a:lnTo>
                  <a:lnTo>
                    <a:pt x="2398" y="1439"/>
                  </a:lnTo>
                  <a:lnTo>
                    <a:pt x="3596" y="2398"/>
                  </a:lnTo>
                  <a:lnTo>
                    <a:pt x="4555" y="3597"/>
                  </a:lnTo>
                  <a:lnTo>
                    <a:pt x="3836" y="2398"/>
                  </a:lnTo>
                  <a:lnTo>
                    <a:pt x="2637" y="1439"/>
                  </a:lnTo>
                  <a:lnTo>
                    <a:pt x="1678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666150" y="3145150"/>
              <a:ext cx="197800" cy="41975"/>
            </a:xfrm>
            <a:custGeom>
              <a:avLst/>
              <a:gdLst/>
              <a:ahLst/>
              <a:cxnLst/>
              <a:rect l="l" t="t" r="r" b="b"/>
              <a:pathLst>
                <a:path w="7912" h="1679" extrusionOk="0">
                  <a:moveTo>
                    <a:pt x="720" y="0"/>
                  </a:moveTo>
                  <a:lnTo>
                    <a:pt x="1" y="240"/>
                  </a:lnTo>
                  <a:lnTo>
                    <a:pt x="3836" y="959"/>
                  </a:lnTo>
                  <a:lnTo>
                    <a:pt x="7192" y="1678"/>
                  </a:lnTo>
                  <a:lnTo>
                    <a:pt x="7912" y="1439"/>
                  </a:lnTo>
                  <a:lnTo>
                    <a:pt x="7192" y="1439"/>
                  </a:lnTo>
                  <a:lnTo>
                    <a:pt x="4076" y="719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3756050" y="4217900"/>
              <a:ext cx="47975" cy="89925"/>
            </a:xfrm>
            <a:custGeom>
              <a:avLst/>
              <a:gdLst/>
              <a:ahLst/>
              <a:cxnLst/>
              <a:rect l="l" t="t" r="r" b="b"/>
              <a:pathLst>
                <a:path w="1919" h="3597" extrusionOk="0">
                  <a:moveTo>
                    <a:pt x="1679" y="0"/>
                  </a:moveTo>
                  <a:lnTo>
                    <a:pt x="0" y="3357"/>
                  </a:lnTo>
                  <a:lnTo>
                    <a:pt x="0" y="3596"/>
                  </a:lnTo>
                  <a:lnTo>
                    <a:pt x="959" y="1679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079675" y="3528700"/>
              <a:ext cx="125875" cy="305675"/>
            </a:xfrm>
            <a:custGeom>
              <a:avLst/>
              <a:gdLst/>
              <a:ahLst/>
              <a:cxnLst/>
              <a:rect l="l" t="t" r="r" b="b"/>
              <a:pathLst>
                <a:path w="5035" h="12227" extrusionOk="0">
                  <a:moveTo>
                    <a:pt x="5035" y="0"/>
                  </a:moveTo>
                  <a:lnTo>
                    <a:pt x="4795" y="240"/>
                  </a:lnTo>
                  <a:lnTo>
                    <a:pt x="3836" y="3596"/>
                  </a:lnTo>
                  <a:lnTo>
                    <a:pt x="2638" y="6713"/>
                  </a:lnTo>
                  <a:lnTo>
                    <a:pt x="1199" y="9829"/>
                  </a:lnTo>
                  <a:lnTo>
                    <a:pt x="1" y="12226"/>
                  </a:lnTo>
                  <a:lnTo>
                    <a:pt x="240" y="11987"/>
                  </a:lnTo>
                  <a:lnTo>
                    <a:pt x="1679" y="9589"/>
                  </a:lnTo>
                  <a:lnTo>
                    <a:pt x="2877" y="6713"/>
                  </a:lnTo>
                  <a:lnTo>
                    <a:pt x="4316" y="3357"/>
                  </a:lnTo>
                  <a:lnTo>
                    <a:pt x="503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3612225" y="1101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3420450" y="1868625"/>
              <a:ext cx="41975" cy="197800"/>
            </a:xfrm>
            <a:custGeom>
              <a:avLst/>
              <a:gdLst/>
              <a:ahLst/>
              <a:cxnLst/>
              <a:rect l="l" t="t" r="r" b="b"/>
              <a:pathLst>
                <a:path w="1679" h="7912" extrusionOk="0">
                  <a:moveTo>
                    <a:pt x="1438" y="0"/>
                  </a:moveTo>
                  <a:lnTo>
                    <a:pt x="0" y="7911"/>
                  </a:lnTo>
                  <a:lnTo>
                    <a:pt x="240" y="7911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3498350" y="1407150"/>
              <a:ext cx="53950" cy="245750"/>
            </a:xfrm>
            <a:custGeom>
              <a:avLst/>
              <a:gdLst/>
              <a:ahLst/>
              <a:cxnLst/>
              <a:rect l="l" t="t" r="r" b="b"/>
              <a:pathLst>
                <a:path w="2158" h="9830" extrusionOk="0">
                  <a:moveTo>
                    <a:pt x="1918" y="1"/>
                  </a:moveTo>
                  <a:lnTo>
                    <a:pt x="0" y="9829"/>
                  </a:lnTo>
                  <a:lnTo>
                    <a:pt x="240" y="9829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3354525" y="2282150"/>
              <a:ext cx="35975" cy="239750"/>
            </a:xfrm>
            <a:custGeom>
              <a:avLst/>
              <a:gdLst/>
              <a:ahLst/>
              <a:cxnLst/>
              <a:rect l="l" t="t" r="r" b="b"/>
              <a:pathLst>
                <a:path w="1439" h="9590" extrusionOk="0">
                  <a:moveTo>
                    <a:pt x="1199" y="0"/>
                  </a:moveTo>
                  <a:lnTo>
                    <a:pt x="0" y="9589"/>
                  </a:lnTo>
                  <a:lnTo>
                    <a:pt x="240" y="9589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3546300" y="1113500"/>
              <a:ext cx="71925" cy="287675"/>
            </a:xfrm>
            <a:custGeom>
              <a:avLst/>
              <a:gdLst/>
              <a:ahLst/>
              <a:cxnLst/>
              <a:rect l="l" t="t" r="r" b="b"/>
              <a:pathLst>
                <a:path w="2877" h="11507" extrusionOk="0">
                  <a:moveTo>
                    <a:pt x="2637" y="0"/>
                  </a:moveTo>
                  <a:lnTo>
                    <a:pt x="0" y="11507"/>
                  </a:lnTo>
                  <a:lnTo>
                    <a:pt x="240" y="11507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3330550" y="2527850"/>
              <a:ext cx="29975" cy="287700"/>
            </a:xfrm>
            <a:custGeom>
              <a:avLst/>
              <a:gdLst/>
              <a:ahLst/>
              <a:cxnLst/>
              <a:rect l="l" t="t" r="r" b="b"/>
              <a:pathLst>
                <a:path w="1199" h="11508" extrusionOk="0">
                  <a:moveTo>
                    <a:pt x="959" y="1"/>
                  </a:moveTo>
                  <a:lnTo>
                    <a:pt x="719" y="480"/>
                  </a:lnTo>
                  <a:lnTo>
                    <a:pt x="240" y="6473"/>
                  </a:lnTo>
                  <a:lnTo>
                    <a:pt x="0" y="11507"/>
                  </a:lnTo>
                  <a:lnTo>
                    <a:pt x="240" y="11507"/>
                  </a:lnTo>
                  <a:lnTo>
                    <a:pt x="240" y="9110"/>
                  </a:lnTo>
                  <a:lnTo>
                    <a:pt x="480" y="6473"/>
                  </a:lnTo>
                  <a:lnTo>
                    <a:pt x="959" y="48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3372500" y="2989325"/>
              <a:ext cx="131875" cy="101900"/>
            </a:xfrm>
            <a:custGeom>
              <a:avLst/>
              <a:gdLst/>
              <a:ahLst/>
              <a:cxnLst/>
              <a:rect l="l" t="t" r="r" b="b"/>
              <a:pathLst>
                <a:path w="5275" h="4076" extrusionOk="0">
                  <a:moveTo>
                    <a:pt x="0" y="0"/>
                  </a:moveTo>
                  <a:lnTo>
                    <a:pt x="959" y="1199"/>
                  </a:lnTo>
                  <a:lnTo>
                    <a:pt x="2158" y="2398"/>
                  </a:lnTo>
                  <a:lnTo>
                    <a:pt x="3596" y="3357"/>
                  </a:lnTo>
                  <a:lnTo>
                    <a:pt x="5274" y="4076"/>
                  </a:lnTo>
                  <a:lnTo>
                    <a:pt x="5274" y="4076"/>
                  </a:lnTo>
                  <a:lnTo>
                    <a:pt x="3836" y="3357"/>
                  </a:lnTo>
                  <a:lnTo>
                    <a:pt x="2397" y="2398"/>
                  </a:lnTo>
                  <a:lnTo>
                    <a:pt x="1199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3923850" y="3840325"/>
              <a:ext cx="155850" cy="209800"/>
            </a:xfrm>
            <a:custGeom>
              <a:avLst/>
              <a:gdLst/>
              <a:ahLst/>
              <a:cxnLst/>
              <a:rect l="l" t="t" r="r" b="b"/>
              <a:pathLst>
                <a:path w="6234" h="8392" extrusionOk="0">
                  <a:moveTo>
                    <a:pt x="5994" y="1"/>
                  </a:moveTo>
                  <a:lnTo>
                    <a:pt x="4555" y="2158"/>
                  </a:lnTo>
                  <a:lnTo>
                    <a:pt x="3117" y="4076"/>
                  </a:lnTo>
                  <a:lnTo>
                    <a:pt x="1" y="8152"/>
                  </a:lnTo>
                  <a:lnTo>
                    <a:pt x="1" y="8391"/>
                  </a:lnTo>
                  <a:lnTo>
                    <a:pt x="240" y="8391"/>
                  </a:lnTo>
                  <a:lnTo>
                    <a:pt x="3357" y="4316"/>
                  </a:lnTo>
                  <a:lnTo>
                    <a:pt x="4795" y="2158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3612225" y="1107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3798000" y="42119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3917875" y="40501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4073675" y="38283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1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4199550" y="3516700"/>
              <a:ext cx="12000" cy="18025"/>
            </a:xfrm>
            <a:custGeom>
              <a:avLst/>
              <a:gdLst/>
              <a:ahLst/>
              <a:cxnLst/>
              <a:rect l="l" t="t" r="r" b="b"/>
              <a:pathLst>
                <a:path w="480" h="721" extrusionOk="0">
                  <a:moveTo>
                    <a:pt x="479" y="1"/>
                  </a:moveTo>
                  <a:lnTo>
                    <a:pt x="240" y="241"/>
                  </a:lnTo>
                  <a:lnTo>
                    <a:pt x="0" y="720"/>
                  </a:lnTo>
                  <a:lnTo>
                    <a:pt x="240" y="48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4175575" y="33309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4055700" y="32350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3845950" y="3181100"/>
              <a:ext cx="29975" cy="6025"/>
            </a:xfrm>
            <a:custGeom>
              <a:avLst/>
              <a:gdLst/>
              <a:ahLst/>
              <a:cxnLst/>
              <a:rect l="l" t="t" r="r" b="b"/>
              <a:pathLst>
                <a:path w="1199" h="241" extrusionOk="0">
                  <a:moveTo>
                    <a:pt x="720" y="1"/>
                  </a:moveTo>
                  <a:lnTo>
                    <a:pt x="0" y="240"/>
                  </a:lnTo>
                  <a:lnTo>
                    <a:pt x="1199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3648175" y="3145150"/>
              <a:ext cx="35975" cy="6000"/>
            </a:xfrm>
            <a:custGeom>
              <a:avLst/>
              <a:gdLst/>
              <a:ahLst/>
              <a:cxnLst/>
              <a:rect l="l" t="t" r="r" b="b"/>
              <a:pathLst>
                <a:path w="1439" h="240" extrusionOk="0">
                  <a:moveTo>
                    <a:pt x="0" y="0"/>
                  </a:moveTo>
                  <a:lnTo>
                    <a:pt x="720" y="24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3504350" y="30912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0" y="1"/>
                  </a:lnTo>
                  <a:lnTo>
                    <a:pt x="480" y="240"/>
                  </a:lnTo>
                  <a:lnTo>
                    <a:pt x="480" y="240"/>
                  </a:lnTo>
                  <a:lnTo>
                    <a:pt x="959" y="240"/>
                  </a:lnTo>
                  <a:lnTo>
                    <a:pt x="959" y="240"/>
                  </a:lnTo>
                  <a:lnTo>
                    <a:pt x="480" y="240"/>
                  </a:lnTo>
                  <a:lnTo>
                    <a:pt x="480" y="24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3366500" y="29833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3330550" y="28155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3354525" y="25218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384475" y="2276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420450" y="206640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456400" y="18626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3498350" y="16528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3546300" y="14011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3372500" y="1670850"/>
              <a:ext cx="53950" cy="203800"/>
            </a:xfrm>
            <a:custGeom>
              <a:avLst/>
              <a:gdLst/>
              <a:ahLst/>
              <a:cxnLst/>
              <a:rect l="l" t="t" r="r" b="b"/>
              <a:pathLst>
                <a:path w="2158" h="8152" extrusionOk="0">
                  <a:moveTo>
                    <a:pt x="1918" y="1"/>
                  </a:moveTo>
                  <a:lnTo>
                    <a:pt x="1199" y="3357"/>
                  </a:lnTo>
                  <a:lnTo>
                    <a:pt x="0" y="8151"/>
                  </a:lnTo>
                  <a:lnTo>
                    <a:pt x="240" y="8151"/>
                  </a:lnTo>
                  <a:lnTo>
                    <a:pt x="1439" y="3357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3330550" y="3079225"/>
              <a:ext cx="185800" cy="71925"/>
            </a:xfrm>
            <a:custGeom>
              <a:avLst/>
              <a:gdLst/>
              <a:ahLst/>
              <a:cxnLst/>
              <a:rect l="l" t="t" r="r" b="b"/>
              <a:pathLst>
                <a:path w="7432" h="2877" extrusionOk="0">
                  <a:moveTo>
                    <a:pt x="0" y="0"/>
                  </a:moveTo>
                  <a:lnTo>
                    <a:pt x="1438" y="959"/>
                  </a:lnTo>
                  <a:lnTo>
                    <a:pt x="3117" y="1678"/>
                  </a:lnTo>
                  <a:lnTo>
                    <a:pt x="6473" y="2877"/>
                  </a:lnTo>
                  <a:lnTo>
                    <a:pt x="7432" y="2877"/>
                  </a:lnTo>
                  <a:lnTo>
                    <a:pt x="3836" y="1678"/>
                  </a:lnTo>
                  <a:lnTo>
                    <a:pt x="2158" y="959"/>
                  </a:lnTo>
                  <a:lnTo>
                    <a:pt x="719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3516325" y="3157125"/>
              <a:ext cx="197800" cy="59950"/>
            </a:xfrm>
            <a:custGeom>
              <a:avLst/>
              <a:gdLst/>
              <a:ahLst/>
              <a:cxnLst/>
              <a:rect l="l" t="t" r="r" b="b"/>
              <a:pathLst>
                <a:path w="7912" h="2398" extrusionOk="0">
                  <a:moveTo>
                    <a:pt x="1" y="1"/>
                  </a:moveTo>
                  <a:lnTo>
                    <a:pt x="1439" y="240"/>
                  </a:lnTo>
                  <a:lnTo>
                    <a:pt x="4316" y="1199"/>
                  </a:lnTo>
                  <a:lnTo>
                    <a:pt x="7192" y="2398"/>
                  </a:lnTo>
                  <a:lnTo>
                    <a:pt x="7911" y="2158"/>
                  </a:lnTo>
                  <a:lnTo>
                    <a:pt x="4555" y="960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3995775" y="3426825"/>
              <a:ext cx="47975" cy="197775"/>
            </a:xfrm>
            <a:custGeom>
              <a:avLst/>
              <a:gdLst/>
              <a:ahLst/>
              <a:cxnLst/>
              <a:rect l="l" t="t" r="r" b="b"/>
              <a:pathLst>
                <a:path w="1919" h="7911" extrusionOk="0">
                  <a:moveTo>
                    <a:pt x="240" y="0"/>
                  </a:moveTo>
                  <a:lnTo>
                    <a:pt x="0" y="240"/>
                  </a:lnTo>
                  <a:lnTo>
                    <a:pt x="720" y="1438"/>
                  </a:lnTo>
                  <a:lnTo>
                    <a:pt x="1199" y="2877"/>
                  </a:lnTo>
                  <a:lnTo>
                    <a:pt x="1678" y="5274"/>
                  </a:lnTo>
                  <a:lnTo>
                    <a:pt x="1439" y="7911"/>
                  </a:lnTo>
                  <a:lnTo>
                    <a:pt x="1678" y="7911"/>
                  </a:lnTo>
                  <a:lnTo>
                    <a:pt x="1918" y="5274"/>
                  </a:lnTo>
                  <a:lnTo>
                    <a:pt x="1439" y="2877"/>
                  </a:lnTo>
                  <a:lnTo>
                    <a:pt x="959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3288600" y="2078375"/>
              <a:ext cx="47950" cy="197800"/>
            </a:xfrm>
            <a:custGeom>
              <a:avLst/>
              <a:gdLst/>
              <a:ahLst/>
              <a:cxnLst/>
              <a:rect l="l" t="t" r="r" b="b"/>
              <a:pathLst>
                <a:path w="1918" h="7912" extrusionOk="0">
                  <a:moveTo>
                    <a:pt x="1678" y="1"/>
                  </a:moveTo>
                  <a:lnTo>
                    <a:pt x="0" y="7911"/>
                  </a:lnTo>
                  <a:lnTo>
                    <a:pt x="240" y="7911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3198700" y="2509875"/>
              <a:ext cx="47975" cy="269725"/>
            </a:xfrm>
            <a:custGeom>
              <a:avLst/>
              <a:gdLst/>
              <a:ahLst/>
              <a:cxnLst/>
              <a:rect l="l" t="t" r="r" b="b"/>
              <a:pathLst>
                <a:path w="1919" h="10789" extrusionOk="0">
                  <a:moveTo>
                    <a:pt x="1918" y="1"/>
                  </a:moveTo>
                  <a:lnTo>
                    <a:pt x="1439" y="2398"/>
                  </a:lnTo>
                  <a:lnTo>
                    <a:pt x="480" y="6473"/>
                  </a:lnTo>
                  <a:lnTo>
                    <a:pt x="0" y="10788"/>
                  </a:lnTo>
                  <a:lnTo>
                    <a:pt x="240" y="10788"/>
                  </a:lnTo>
                  <a:lnTo>
                    <a:pt x="719" y="6473"/>
                  </a:lnTo>
                  <a:lnTo>
                    <a:pt x="1678" y="2398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3198700" y="2785550"/>
              <a:ext cx="29975" cy="173825"/>
            </a:xfrm>
            <a:custGeom>
              <a:avLst/>
              <a:gdLst/>
              <a:ahLst/>
              <a:cxnLst/>
              <a:rect l="l" t="t" r="r" b="b"/>
              <a:pathLst>
                <a:path w="1199" h="6953" extrusionOk="0">
                  <a:moveTo>
                    <a:pt x="0" y="1"/>
                  </a:moveTo>
                  <a:lnTo>
                    <a:pt x="0" y="1679"/>
                  </a:lnTo>
                  <a:lnTo>
                    <a:pt x="0" y="3597"/>
                  </a:lnTo>
                  <a:lnTo>
                    <a:pt x="480" y="5275"/>
                  </a:lnTo>
                  <a:lnTo>
                    <a:pt x="959" y="6953"/>
                  </a:lnTo>
                  <a:lnTo>
                    <a:pt x="1199" y="6953"/>
                  </a:lnTo>
                  <a:lnTo>
                    <a:pt x="719" y="5275"/>
                  </a:lnTo>
                  <a:lnTo>
                    <a:pt x="240" y="3597"/>
                  </a:lnTo>
                  <a:lnTo>
                    <a:pt x="240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3774025" y="3888275"/>
              <a:ext cx="155850" cy="179825"/>
            </a:xfrm>
            <a:custGeom>
              <a:avLst/>
              <a:gdLst/>
              <a:ahLst/>
              <a:cxnLst/>
              <a:rect l="l" t="t" r="r" b="b"/>
              <a:pathLst>
                <a:path w="6234" h="7193" extrusionOk="0">
                  <a:moveTo>
                    <a:pt x="5994" y="1"/>
                  </a:moveTo>
                  <a:lnTo>
                    <a:pt x="2877" y="4076"/>
                  </a:lnTo>
                  <a:lnTo>
                    <a:pt x="1439" y="5514"/>
                  </a:lnTo>
                  <a:lnTo>
                    <a:pt x="1" y="7192"/>
                  </a:lnTo>
                  <a:lnTo>
                    <a:pt x="240" y="6953"/>
                  </a:lnTo>
                  <a:lnTo>
                    <a:pt x="1679" y="5754"/>
                  </a:lnTo>
                  <a:lnTo>
                    <a:pt x="3117" y="4076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3228650" y="2965350"/>
              <a:ext cx="101925" cy="107900"/>
            </a:xfrm>
            <a:custGeom>
              <a:avLst/>
              <a:gdLst/>
              <a:ahLst/>
              <a:cxnLst/>
              <a:rect l="l" t="t" r="r" b="b"/>
              <a:pathLst>
                <a:path w="4077" h="4316" extrusionOk="0">
                  <a:moveTo>
                    <a:pt x="1" y="1"/>
                  </a:moveTo>
                  <a:lnTo>
                    <a:pt x="720" y="1439"/>
                  </a:lnTo>
                  <a:lnTo>
                    <a:pt x="1919" y="2877"/>
                  </a:lnTo>
                  <a:lnTo>
                    <a:pt x="3597" y="4316"/>
                  </a:lnTo>
                  <a:lnTo>
                    <a:pt x="4076" y="4316"/>
                  </a:lnTo>
                  <a:lnTo>
                    <a:pt x="2398" y="2877"/>
                  </a:lnTo>
                  <a:lnTo>
                    <a:pt x="960" y="119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3246650" y="2282150"/>
              <a:ext cx="47950" cy="221750"/>
            </a:xfrm>
            <a:custGeom>
              <a:avLst/>
              <a:gdLst/>
              <a:ahLst/>
              <a:cxnLst/>
              <a:rect l="l" t="t" r="r" b="b"/>
              <a:pathLst>
                <a:path w="1918" h="8870" extrusionOk="0">
                  <a:moveTo>
                    <a:pt x="1678" y="0"/>
                  </a:moveTo>
                  <a:lnTo>
                    <a:pt x="240" y="7671"/>
                  </a:lnTo>
                  <a:lnTo>
                    <a:pt x="0" y="8870"/>
                  </a:lnTo>
                  <a:lnTo>
                    <a:pt x="240" y="8870"/>
                  </a:lnTo>
                  <a:lnTo>
                    <a:pt x="479" y="7671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3875900" y="3306950"/>
              <a:ext cx="119900" cy="119900"/>
            </a:xfrm>
            <a:custGeom>
              <a:avLst/>
              <a:gdLst/>
              <a:ahLst/>
              <a:cxnLst/>
              <a:rect l="l" t="t" r="r" b="b"/>
              <a:pathLst>
                <a:path w="4796" h="4796" extrusionOk="0">
                  <a:moveTo>
                    <a:pt x="1" y="1"/>
                  </a:moveTo>
                  <a:lnTo>
                    <a:pt x="1439" y="1199"/>
                  </a:lnTo>
                  <a:lnTo>
                    <a:pt x="2638" y="2158"/>
                  </a:lnTo>
                  <a:lnTo>
                    <a:pt x="3837" y="3597"/>
                  </a:lnTo>
                  <a:lnTo>
                    <a:pt x="4795" y="4795"/>
                  </a:lnTo>
                  <a:lnTo>
                    <a:pt x="4076" y="3357"/>
                  </a:lnTo>
                  <a:lnTo>
                    <a:pt x="2878" y="2158"/>
                  </a:lnTo>
                  <a:lnTo>
                    <a:pt x="1679" y="96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3923850" y="3630575"/>
              <a:ext cx="113900" cy="251725"/>
            </a:xfrm>
            <a:custGeom>
              <a:avLst/>
              <a:gdLst/>
              <a:ahLst/>
              <a:cxnLst/>
              <a:rect l="l" t="t" r="r" b="b"/>
              <a:pathLst>
                <a:path w="4556" h="10069" extrusionOk="0">
                  <a:moveTo>
                    <a:pt x="4555" y="1"/>
                  </a:moveTo>
                  <a:lnTo>
                    <a:pt x="4316" y="240"/>
                  </a:lnTo>
                  <a:lnTo>
                    <a:pt x="3836" y="2398"/>
                  </a:lnTo>
                  <a:lnTo>
                    <a:pt x="2877" y="4795"/>
                  </a:lnTo>
                  <a:lnTo>
                    <a:pt x="1679" y="7432"/>
                  </a:lnTo>
                  <a:lnTo>
                    <a:pt x="1" y="10069"/>
                  </a:lnTo>
                  <a:lnTo>
                    <a:pt x="1" y="10069"/>
                  </a:lnTo>
                  <a:lnTo>
                    <a:pt x="480" y="9829"/>
                  </a:lnTo>
                  <a:lnTo>
                    <a:pt x="1919" y="7192"/>
                  </a:lnTo>
                  <a:lnTo>
                    <a:pt x="3357" y="4795"/>
                  </a:lnTo>
                  <a:lnTo>
                    <a:pt x="4076" y="2398"/>
                  </a:lnTo>
                  <a:lnTo>
                    <a:pt x="455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3540300" y="1101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3330550" y="1880600"/>
              <a:ext cx="47950" cy="191800"/>
            </a:xfrm>
            <a:custGeom>
              <a:avLst/>
              <a:gdLst/>
              <a:ahLst/>
              <a:cxnLst/>
              <a:rect l="l" t="t" r="r" b="b"/>
              <a:pathLst>
                <a:path w="1918" h="7672" extrusionOk="0">
                  <a:moveTo>
                    <a:pt x="1678" y="1"/>
                  </a:moveTo>
                  <a:lnTo>
                    <a:pt x="0" y="7672"/>
                  </a:lnTo>
                  <a:lnTo>
                    <a:pt x="240" y="7672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3420450" y="1419150"/>
              <a:ext cx="59950" cy="245725"/>
            </a:xfrm>
            <a:custGeom>
              <a:avLst/>
              <a:gdLst/>
              <a:ahLst/>
              <a:cxnLst/>
              <a:rect l="l" t="t" r="r" b="b"/>
              <a:pathLst>
                <a:path w="2398" h="9829" extrusionOk="0">
                  <a:moveTo>
                    <a:pt x="2158" y="0"/>
                  </a:moveTo>
                  <a:lnTo>
                    <a:pt x="0" y="9829"/>
                  </a:lnTo>
                  <a:lnTo>
                    <a:pt x="240" y="9829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3474375" y="1113500"/>
              <a:ext cx="65950" cy="299675"/>
            </a:xfrm>
            <a:custGeom>
              <a:avLst/>
              <a:gdLst/>
              <a:ahLst/>
              <a:cxnLst/>
              <a:rect l="l" t="t" r="r" b="b"/>
              <a:pathLst>
                <a:path w="2638" h="11987" extrusionOk="0">
                  <a:moveTo>
                    <a:pt x="2398" y="0"/>
                  </a:moveTo>
                  <a:lnTo>
                    <a:pt x="1" y="11986"/>
                  </a:lnTo>
                  <a:lnTo>
                    <a:pt x="240" y="11986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3708100" y="3217050"/>
              <a:ext cx="167825" cy="83925"/>
            </a:xfrm>
            <a:custGeom>
              <a:avLst/>
              <a:gdLst/>
              <a:ahLst/>
              <a:cxnLst/>
              <a:rect l="l" t="t" r="r" b="b"/>
              <a:pathLst>
                <a:path w="6713" h="3357" extrusionOk="0">
                  <a:moveTo>
                    <a:pt x="1" y="1"/>
                  </a:moveTo>
                  <a:lnTo>
                    <a:pt x="3597" y="1679"/>
                  </a:lnTo>
                  <a:lnTo>
                    <a:pt x="6473" y="3357"/>
                  </a:lnTo>
                  <a:lnTo>
                    <a:pt x="6713" y="3357"/>
                  </a:lnTo>
                  <a:lnTo>
                    <a:pt x="3836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3672150" y="4074075"/>
              <a:ext cx="101900" cy="89900"/>
            </a:xfrm>
            <a:custGeom>
              <a:avLst/>
              <a:gdLst/>
              <a:ahLst/>
              <a:cxnLst/>
              <a:rect l="l" t="t" r="r" b="b"/>
              <a:pathLst>
                <a:path w="4076" h="3596" extrusionOk="0">
                  <a:moveTo>
                    <a:pt x="3836" y="0"/>
                  </a:moveTo>
                  <a:lnTo>
                    <a:pt x="1918" y="1438"/>
                  </a:lnTo>
                  <a:lnTo>
                    <a:pt x="0" y="3356"/>
                  </a:lnTo>
                  <a:lnTo>
                    <a:pt x="0" y="3596"/>
                  </a:lnTo>
                  <a:lnTo>
                    <a:pt x="2158" y="167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3534300" y="1107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768025" y="406207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3923850" y="38763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4031725" y="36245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995775" y="34268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869925" y="33009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3696125" y="32110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719" y="0"/>
                  </a:moveTo>
                  <a:lnTo>
                    <a:pt x="0" y="240"/>
                  </a:lnTo>
                  <a:lnTo>
                    <a:pt x="959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3492350" y="3151125"/>
              <a:ext cx="47975" cy="6025"/>
            </a:xfrm>
            <a:custGeom>
              <a:avLst/>
              <a:gdLst/>
              <a:ahLst/>
              <a:cxnLst/>
              <a:rect l="l" t="t" r="r" b="b"/>
              <a:pathLst>
                <a:path w="1919" h="241" extrusionOk="0">
                  <a:moveTo>
                    <a:pt x="1" y="1"/>
                  </a:moveTo>
                  <a:lnTo>
                    <a:pt x="960" y="241"/>
                  </a:lnTo>
                  <a:lnTo>
                    <a:pt x="1918" y="2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3318550" y="3073225"/>
              <a:ext cx="30000" cy="12000"/>
            </a:xfrm>
            <a:custGeom>
              <a:avLst/>
              <a:gdLst/>
              <a:ahLst/>
              <a:cxnLst/>
              <a:rect l="l" t="t" r="r" b="b"/>
              <a:pathLst>
                <a:path w="1200" h="480" extrusionOk="0">
                  <a:moveTo>
                    <a:pt x="1" y="1"/>
                  </a:moveTo>
                  <a:lnTo>
                    <a:pt x="480" y="240"/>
                  </a:lnTo>
                  <a:lnTo>
                    <a:pt x="1199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3222675" y="2959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3198700" y="27795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3246650" y="2503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3288600" y="22761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3330550" y="20723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3372500" y="18746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3420450" y="16648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3474375" y="1413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3102800" y="2743600"/>
              <a:ext cx="59950" cy="197800"/>
            </a:xfrm>
            <a:custGeom>
              <a:avLst/>
              <a:gdLst/>
              <a:ahLst/>
              <a:cxnLst/>
              <a:rect l="l" t="t" r="r" b="b"/>
              <a:pathLst>
                <a:path w="2398" h="7912" extrusionOk="0">
                  <a:moveTo>
                    <a:pt x="1" y="1"/>
                  </a:moveTo>
                  <a:lnTo>
                    <a:pt x="1" y="1919"/>
                  </a:lnTo>
                  <a:lnTo>
                    <a:pt x="240" y="3597"/>
                  </a:lnTo>
                  <a:lnTo>
                    <a:pt x="720" y="5035"/>
                  </a:lnTo>
                  <a:lnTo>
                    <a:pt x="1199" y="6473"/>
                  </a:lnTo>
                  <a:lnTo>
                    <a:pt x="1918" y="7672"/>
                  </a:lnTo>
                  <a:lnTo>
                    <a:pt x="2398" y="7912"/>
                  </a:lnTo>
                  <a:lnTo>
                    <a:pt x="2398" y="7912"/>
                  </a:lnTo>
                  <a:lnTo>
                    <a:pt x="1439" y="6234"/>
                  </a:lnTo>
                  <a:lnTo>
                    <a:pt x="720" y="4316"/>
                  </a:lnTo>
                  <a:lnTo>
                    <a:pt x="480" y="2398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3138775" y="2270150"/>
              <a:ext cx="53950" cy="209775"/>
            </a:xfrm>
            <a:custGeom>
              <a:avLst/>
              <a:gdLst/>
              <a:ahLst/>
              <a:cxnLst/>
              <a:rect l="l" t="t" r="r" b="b"/>
              <a:pathLst>
                <a:path w="2158" h="8391" extrusionOk="0">
                  <a:moveTo>
                    <a:pt x="1918" y="1"/>
                  </a:moveTo>
                  <a:lnTo>
                    <a:pt x="240" y="6713"/>
                  </a:lnTo>
                  <a:lnTo>
                    <a:pt x="0" y="8151"/>
                  </a:lnTo>
                  <a:lnTo>
                    <a:pt x="240" y="8391"/>
                  </a:lnTo>
                  <a:lnTo>
                    <a:pt x="479" y="6713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3606225" y="3924250"/>
              <a:ext cx="167825" cy="149850"/>
            </a:xfrm>
            <a:custGeom>
              <a:avLst/>
              <a:gdLst/>
              <a:ahLst/>
              <a:cxnLst/>
              <a:rect l="l" t="t" r="r" b="b"/>
              <a:pathLst>
                <a:path w="6713" h="5994" extrusionOk="0">
                  <a:moveTo>
                    <a:pt x="6233" y="0"/>
                  </a:moveTo>
                  <a:lnTo>
                    <a:pt x="3117" y="3356"/>
                  </a:lnTo>
                  <a:lnTo>
                    <a:pt x="1678" y="4555"/>
                  </a:lnTo>
                  <a:lnTo>
                    <a:pt x="0" y="5993"/>
                  </a:lnTo>
                  <a:lnTo>
                    <a:pt x="240" y="5993"/>
                  </a:lnTo>
                  <a:lnTo>
                    <a:pt x="1918" y="4795"/>
                  </a:lnTo>
                  <a:lnTo>
                    <a:pt x="3357" y="3596"/>
                  </a:lnTo>
                  <a:lnTo>
                    <a:pt x="5035" y="1678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3288600" y="4295800"/>
              <a:ext cx="41975" cy="71950"/>
            </a:xfrm>
            <a:custGeom>
              <a:avLst/>
              <a:gdLst/>
              <a:ahLst/>
              <a:cxnLst/>
              <a:rect l="l" t="t" r="r" b="b"/>
              <a:pathLst>
                <a:path w="1679" h="2878" extrusionOk="0">
                  <a:moveTo>
                    <a:pt x="1438" y="1"/>
                  </a:moveTo>
                  <a:lnTo>
                    <a:pt x="719" y="1439"/>
                  </a:lnTo>
                  <a:lnTo>
                    <a:pt x="0" y="2878"/>
                  </a:lnTo>
                  <a:lnTo>
                    <a:pt x="0" y="2878"/>
                  </a:lnTo>
                  <a:lnTo>
                    <a:pt x="240" y="2638"/>
                  </a:lnTo>
                  <a:lnTo>
                    <a:pt x="1678" y="241"/>
                  </a:lnTo>
                  <a:lnTo>
                    <a:pt x="14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3432425" y="4080050"/>
              <a:ext cx="173825" cy="107900"/>
            </a:xfrm>
            <a:custGeom>
              <a:avLst/>
              <a:gdLst/>
              <a:ahLst/>
              <a:cxnLst/>
              <a:rect l="l" t="t" r="r" b="b"/>
              <a:pathLst>
                <a:path w="6953" h="4316" extrusionOk="0">
                  <a:moveTo>
                    <a:pt x="6473" y="1"/>
                  </a:moveTo>
                  <a:lnTo>
                    <a:pt x="4076" y="1439"/>
                  </a:lnTo>
                  <a:lnTo>
                    <a:pt x="0" y="4316"/>
                  </a:lnTo>
                  <a:lnTo>
                    <a:pt x="480" y="4316"/>
                  </a:lnTo>
                  <a:lnTo>
                    <a:pt x="4315" y="1679"/>
                  </a:lnTo>
                  <a:lnTo>
                    <a:pt x="695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3564275" y="3235050"/>
              <a:ext cx="155850" cy="101900"/>
            </a:xfrm>
            <a:custGeom>
              <a:avLst/>
              <a:gdLst/>
              <a:ahLst/>
              <a:cxnLst/>
              <a:rect l="l" t="t" r="r" b="b"/>
              <a:pathLst>
                <a:path w="6234" h="4076" extrusionOk="0">
                  <a:moveTo>
                    <a:pt x="0" y="0"/>
                  </a:moveTo>
                  <a:lnTo>
                    <a:pt x="3356" y="1918"/>
                  </a:lnTo>
                  <a:lnTo>
                    <a:pt x="5993" y="4075"/>
                  </a:lnTo>
                  <a:lnTo>
                    <a:pt x="6233" y="4075"/>
                  </a:lnTo>
                  <a:lnTo>
                    <a:pt x="3596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3330550" y="4187925"/>
              <a:ext cx="107900" cy="107900"/>
            </a:xfrm>
            <a:custGeom>
              <a:avLst/>
              <a:gdLst/>
              <a:ahLst/>
              <a:cxnLst/>
              <a:rect l="l" t="t" r="r" b="b"/>
              <a:pathLst>
                <a:path w="4316" h="4316" extrusionOk="0">
                  <a:moveTo>
                    <a:pt x="3836" y="1"/>
                  </a:moveTo>
                  <a:lnTo>
                    <a:pt x="2158" y="1439"/>
                  </a:lnTo>
                  <a:lnTo>
                    <a:pt x="719" y="3117"/>
                  </a:lnTo>
                  <a:lnTo>
                    <a:pt x="0" y="4316"/>
                  </a:lnTo>
                  <a:lnTo>
                    <a:pt x="240" y="4316"/>
                  </a:lnTo>
                  <a:lnTo>
                    <a:pt x="959" y="3357"/>
                  </a:lnTo>
                  <a:lnTo>
                    <a:pt x="2397" y="1679"/>
                  </a:lnTo>
                  <a:lnTo>
                    <a:pt x="4315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3288600" y="1688825"/>
              <a:ext cx="65950" cy="197800"/>
            </a:xfrm>
            <a:custGeom>
              <a:avLst/>
              <a:gdLst/>
              <a:ahLst/>
              <a:cxnLst/>
              <a:rect l="l" t="t" r="r" b="b"/>
              <a:pathLst>
                <a:path w="2638" h="7912" extrusionOk="0">
                  <a:moveTo>
                    <a:pt x="2637" y="1"/>
                  </a:moveTo>
                  <a:lnTo>
                    <a:pt x="2158" y="240"/>
                  </a:lnTo>
                  <a:lnTo>
                    <a:pt x="0" y="7912"/>
                  </a:lnTo>
                  <a:lnTo>
                    <a:pt x="480" y="7912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3720100" y="3336925"/>
              <a:ext cx="125875" cy="143850"/>
            </a:xfrm>
            <a:custGeom>
              <a:avLst/>
              <a:gdLst/>
              <a:ahLst/>
              <a:cxnLst/>
              <a:rect l="l" t="t" r="r" b="b"/>
              <a:pathLst>
                <a:path w="5035" h="5754" extrusionOk="0">
                  <a:moveTo>
                    <a:pt x="240" y="0"/>
                  </a:moveTo>
                  <a:lnTo>
                    <a:pt x="0" y="240"/>
                  </a:lnTo>
                  <a:lnTo>
                    <a:pt x="1438" y="1439"/>
                  </a:lnTo>
                  <a:lnTo>
                    <a:pt x="2877" y="2877"/>
                  </a:lnTo>
                  <a:lnTo>
                    <a:pt x="3836" y="4315"/>
                  </a:lnTo>
                  <a:lnTo>
                    <a:pt x="4795" y="5754"/>
                  </a:lnTo>
                  <a:lnTo>
                    <a:pt x="5034" y="5754"/>
                  </a:lnTo>
                  <a:lnTo>
                    <a:pt x="4075" y="4315"/>
                  </a:lnTo>
                  <a:lnTo>
                    <a:pt x="3117" y="2877"/>
                  </a:lnTo>
                  <a:lnTo>
                    <a:pt x="1678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3839950" y="3486750"/>
              <a:ext cx="47975" cy="209775"/>
            </a:xfrm>
            <a:custGeom>
              <a:avLst/>
              <a:gdLst/>
              <a:ahLst/>
              <a:cxnLst/>
              <a:rect l="l" t="t" r="r" b="b"/>
              <a:pathLst>
                <a:path w="1919" h="8391" extrusionOk="0">
                  <a:moveTo>
                    <a:pt x="1" y="0"/>
                  </a:moveTo>
                  <a:lnTo>
                    <a:pt x="960" y="2158"/>
                  </a:lnTo>
                  <a:lnTo>
                    <a:pt x="1439" y="4315"/>
                  </a:lnTo>
                  <a:lnTo>
                    <a:pt x="1679" y="6233"/>
                  </a:lnTo>
                  <a:lnTo>
                    <a:pt x="1439" y="8391"/>
                  </a:lnTo>
                  <a:lnTo>
                    <a:pt x="1679" y="8391"/>
                  </a:lnTo>
                  <a:lnTo>
                    <a:pt x="1918" y="6233"/>
                  </a:lnTo>
                  <a:lnTo>
                    <a:pt x="1679" y="4315"/>
                  </a:lnTo>
                  <a:lnTo>
                    <a:pt x="1199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402450" y="3151125"/>
              <a:ext cx="161850" cy="77950"/>
            </a:xfrm>
            <a:custGeom>
              <a:avLst/>
              <a:gdLst/>
              <a:ahLst/>
              <a:cxnLst/>
              <a:rect l="l" t="t" r="r" b="b"/>
              <a:pathLst>
                <a:path w="6474" h="3118" extrusionOk="0">
                  <a:moveTo>
                    <a:pt x="1" y="1"/>
                  </a:moveTo>
                  <a:lnTo>
                    <a:pt x="3357" y="1679"/>
                  </a:lnTo>
                  <a:lnTo>
                    <a:pt x="5994" y="3117"/>
                  </a:lnTo>
                  <a:lnTo>
                    <a:pt x="6473" y="3117"/>
                  </a:lnTo>
                  <a:lnTo>
                    <a:pt x="3357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3768025" y="3702500"/>
              <a:ext cx="113900" cy="215775"/>
            </a:xfrm>
            <a:custGeom>
              <a:avLst/>
              <a:gdLst/>
              <a:ahLst/>
              <a:cxnLst/>
              <a:rect l="l" t="t" r="r" b="b"/>
              <a:pathLst>
                <a:path w="4556" h="8631" extrusionOk="0">
                  <a:moveTo>
                    <a:pt x="4316" y="0"/>
                  </a:moveTo>
                  <a:lnTo>
                    <a:pt x="3837" y="2158"/>
                  </a:lnTo>
                  <a:lnTo>
                    <a:pt x="2878" y="4315"/>
                  </a:lnTo>
                  <a:lnTo>
                    <a:pt x="1679" y="6473"/>
                  </a:lnTo>
                  <a:lnTo>
                    <a:pt x="1" y="8630"/>
                  </a:lnTo>
                  <a:lnTo>
                    <a:pt x="1" y="8630"/>
                  </a:lnTo>
                  <a:lnTo>
                    <a:pt x="480" y="8391"/>
                  </a:lnTo>
                  <a:lnTo>
                    <a:pt x="1919" y="6233"/>
                  </a:lnTo>
                  <a:lnTo>
                    <a:pt x="3117" y="4315"/>
                  </a:lnTo>
                  <a:lnTo>
                    <a:pt x="4076" y="2158"/>
                  </a:lnTo>
                  <a:lnTo>
                    <a:pt x="45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240650" y="1892600"/>
              <a:ext cx="53950" cy="179800"/>
            </a:xfrm>
            <a:custGeom>
              <a:avLst/>
              <a:gdLst/>
              <a:ahLst/>
              <a:cxnLst/>
              <a:rect l="l" t="t" r="r" b="b"/>
              <a:pathLst>
                <a:path w="2158" h="7192" extrusionOk="0">
                  <a:moveTo>
                    <a:pt x="1918" y="0"/>
                  </a:moveTo>
                  <a:lnTo>
                    <a:pt x="1439" y="2158"/>
                  </a:lnTo>
                  <a:lnTo>
                    <a:pt x="0" y="7192"/>
                  </a:lnTo>
                  <a:lnTo>
                    <a:pt x="240" y="7192"/>
                  </a:lnTo>
                  <a:lnTo>
                    <a:pt x="1678" y="2158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102800" y="2479925"/>
              <a:ext cx="36000" cy="263700"/>
            </a:xfrm>
            <a:custGeom>
              <a:avLst/>
              <a:gdLst/>
              <a:ahLst/>
              <a:cxnLst/>
              <a:rect l="l" t="t" r="r" b="b"/>
              <a:pathLst>
                <a:path w="1440" h="10548" extrusionOk="0">
                  <a:moveTo>
                    <a:pt x="1199" y="0"/>
                  </a:moveTo>
                  <a:lnTo>
                    <a:pt x="240" y="5753"/>
                  </a:lnTo>
                  <a:lnTo>
                    <a:pt x="1" y="8151"/>
                  </a:lnTo>
                  <a:lnTo>
                    <a:pt x="1" y="10308"/>
                  </a:lnTo>
                  <a:lnTo>
                    <a:pt x="240" y="10548"/>
                  </a:lnTo>
                  <a:lnTo>
                    <a:pt x="240" y="8151"/>
                  </a:lnTo>
                  <a:lnTo>
                    <a:pt x="480" y="5753"/>
                  </a:lnTo>
                  <a:lnTo>
                    <a:pt x="1439" y="24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156750" y="2941375"/>
              <a:ext cx="119875" cy="119900"/>
            </a:xfrm>
            <a:custGeom>
              <a:avLst/>
              <a:gdLst/>
              <a:ahLst/>
              <a:cxnLst/>
              <a:rect l="l" t="t" r="r" b="b"/>
              <a:pathLst>
                <a:path w="4795" h="4796" extrusionOk="0">
                  <a:moveTo>
                    <a:pt x="0" y="1"/>
                  </a:moveTo>
                  <a:lnTo>
                    <a:pt x="719" y="1199"/>
                  </a:lnTo>
                  <a:lnTo>
                    <a:pt x="1678" y="2398"/>
                  </a:lnTo>
                  <a:lnTo>
                    <a:pt x="4075" y="4555"/>
                  </a:lnTo>
                  <a:lnTo>
                    <a:pt x="4795" y="4795"/>
                  </a:lnTo>
                  <a:lnTo>
                    <a:pt x="4795" y="4795"/>
                  </a:lnTo>
                  <a:lnTo>
                    <a:pt x="2158" y="2638"/>
                  </a:lnTo>
                  <a:lnTo>
                    <a:pt x="1199" y="1439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3270600" y="3067225"/>
              <a:ext cx="131875" cy="77950"/>
            </a:xfrm>
            <a:custGeom>
              <a:avLst/>
              <a:gdLst/>
              <a:ahLst/>
              <a:cxnLst/>
              <a:rect l="l" t="t" r="r" b="b"/>
              <a:pathLst>
                <a:path w="5275" h="3118" extrusionOk="0">
                  <a:moveTo>
                    <a:pt x="1" y="1"/>
                  </a:moveTo>
                  <a:lnTo>
                    <a:pt x="2158" y="1439"/>
                  </a:lnTo>
                  <a:lnTo>
                    <a:pt x="4795" y="2877"/>
                  </a:lnTo>
                  <a:lnTo>
                    <a:pt x="5275" y="3117"/>
                  </a:lnTo>
                  <a:lnTo>
                    <a:pt x="2878" y="1679"/>
                  </a:lnTo>
                  <a:lnTo>
                    <a:pt x="72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3408450" y="1131475"/>
              <a:ext cx="65950" cy="305675"/>
            </a:xfrm>
            <a:custGeom>
              <a:avLst/>
              <a:gdLst/>
              <a:ahLst/>
              <a:cxnLst/>
              <a:rect l="l" t="t" r="r" b="b"/>
              <a:pathLst>
                <a:path w="2638" h="12227" extrusionOk="0">
                  <a:moveTo>
                    <a:pt x="2398" y="1"/>
                  </a:moveTo>
                  <a:lnTo>
                    <a:pt x="1439" y="6233"/>
                  </a:lnTo>
                  <a:lnTo>
                    <a:pt x="1" y="12226"/>
                  </a:lnTo>
                  <a:lnTo>
                    <a:pt x="240" y="12226"/>
                  </a:lnTo>
                  <a:lnTo>
                    <a:pt x="1679" y="5994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3186700" y="2078375"/>
              <a:ext cx="59975" cy="185800"/>
            </a:xfrm>
            <a:custGeom>
              <a:avLst/>
              <a:gdLst/>
              <a:ahLst/>
              <a:cxnLst/>
              <a:rect l="l" t="t" r="r" b="b"/>
              <a:pathLst>
                <a:path w="2399" h="7432" extrusionOk="0">
                  <a:moveTo>
                    <a:pt x="2158" y="1"/>
                  </a:moveTo>
                  <a:lnTo>
                    <a:pt x="1" y="7432"/>
                  </a:lnTo>
                  <a:lnTo>
                    <a:pt x="241" y="7432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3348525" y="1443125"/>
              <a:ext cx="65950" cy="245725"/>
            </a:xfrm>
            <a:custGeom>
              <a:avLst/>
              <a:gdLst/>
              <a:ahLst/>
              <a:cxnLst/>
              <a:rect l="l" t="t" r="r" b="b"/>
              <a:pathLst>
                <a:path w="2638" h="9829" extrusionOk="0">
                  <a:moveTo>
                    <a:pt x="2398" y="0"/>
                  </a:moveTo>
                  <a:lnTo>
                    <a:pt x="0" y="9829"/>
                  </a:lnTo>
                  <a:lnTo>
                    <a:pt x="240" y="9589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3468375" y="1125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3324550" y="42958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3426425" y="41879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480" y="241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3594225" y="4074075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3762050" y="3912250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719" y="1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80" y="48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3875900" y="3696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3839950" y="3480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3714100" y="3336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3552275" y="3229050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6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3390475" y="313915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0" y="0"/>
                  </a:moveTo>
                  <a:lnTo>
                    <a:pt x="480" y="480"/>
                  </a:lnTo>
                  <a:lnTo>
                    <a:pt x="959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3258625" y="3055250"/>
              <a:ext cx="30000" cy="18000"/>
            </a:xfrm>
            <a:custGeom>
              <a:avLst/>
              <a:gdLst/>
              <a:ahLst/>
              <a:cxnLst/>
              <a:rect l="l" t="t" r="r" b="b"/>
              <a:pathLst>
                <a:path w="1200" h="720" extrusionOk="0">
                  <a:moveTo>
                    <a:pt x="0" y="0"/>
                  </a:moveTo>
                  <a:lnTo>
                    <a:pt x="480" y="480"/>
                  </a:lnTo>
                  <a:lnTo>
                    <a:pt x="1199" y="720"/>
                  </a:lnTo>
                  <a:lnTo>
                    <a:pt x="72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3150750" y="29353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480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3102800" y="27376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3132775" y="24739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3186700" y="22641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3240650" y="20723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3288600" y="18866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3342525" y="16828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0" y="241"/>
                  </a:lnTo>
                  <a:lnTo>
                    <a:pt x="1" y="480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3408450" y="14371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552275" y="3360900"/>
              <a:ext cx="131875" cy="155825"/>
            </a:xfrm>
            <a:custGeom>
              <a:avLst/>
              <a:gdLst/>
              <a:ahLst/>
              <a:cxnLst/>
              <a:rect l="l" t="t" r="r" b="b"/>
              <a:pathLst>
                <a:path w="5275" h="6233" extrusionOk="0">
                  <a:moveTo>
                    <a:pt x="1" y="0"/>
                  </a:moveTo>
                  <a:lnTo>
                    <a:pt x="2878" y="3117"/>
                  </a:lnTo>
                  <a:lnTo>
                    <a:pt x="4076" y="4795"/>
                  </a:lnTo>
                  <a:lnTo>
                    <a:pt x="5035" y="6233"/>
                  </a:lnTo>
                  <a:lnTo>
                    <a:pt x="5275" y="6233"/>
                  </a:lnTo>
                  <a:lnTo>
                    <a:pt x="4316" y="4795"/>
                  </a:lnTo>
                  <a:lnTo>
                    <a:pt x="3117" y="311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2976950" y="2695675"/>
              <a:ext cx="53950" cy="191800"/>
            </a:xfrm>
            <a:custGeom>
              <a:avLst/>
              <a:gdLst/>
              <a:ahLst/>
              <a:cxnLst/>
              <a:rect l="l" t="t" r="r" b="b"/>
              <a:pathLst>
                <a:path w="2158" h="7672" extrusionOk="0">
                  <a:moveTo>
                    <a:pt x="0" y="0"/>
                  </a:moveTo>
                  <a:lnTo>
                    <a:pt x="0" y="1918"/>
                  </a:lnTo>
                  <a:lnTo>
                    <a:pt x="480" y="3836"/>
                  </a:lnTo>
                  <a:lnTo>
                    <a:pt x="959" y="5753"/>
                  </a:lnTo>
                  <a:lnTo>
                    <a:pt x="1918" y="7431"/>
                  </a:lnTo>
                  <a:lnTo>
                    <a:pt x="2158" y="7671"/>
                  </a:lnTo>
                  <a:lnTo>
                    <a:pt x="1439" y="5993"/>
                  </a:lnTo>
                  <a:lnTo>
                    <a:pt x="720" y="4075"/>
                  </a:lnTo>
                  <a:lnTo>
                    <a:pt x="480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600225" y="3750450"/>
              <a:ext cx="119900" cy="185800"/>
            </a:xfrm>
            <a:custGeom>
              <a:avLst/>
              <a:gdLst/>
              <a:ahLst/>
              <a:cxnLst/>
              <a:rect l="l" t="t" r="r" b="b"/>
              <a:pathLst>
                <a:path w="4796" h="7432" extrusionOk="0">
                  <a:moveTo>
                    <a:pt x="4555" y="0"/>
                  </a:moveTo>
                  <a:lnTo>
                    <a:pt x="3836" y="1918"/>
                  </a:lnTo>
                  <a:lnTo>
                    <a:pt x="2877" y="3596"/>
                  </a:lnTo>
                  <a:lnTo>
                    <a:pt x="1679" y="5514"/>
                  </a:lnTo>
                  <a:lnTo>
                    <a:pt x="1" y="7432"/>
                  </a:lnTo>
                  <a:lnTo>
                    <a:pt x="480" y="7432"/>
                  </a:lnTo>
                  <a:lnTo>
                    <a:pt x="1918" y="5514"/>
                  </a:lnTo>
                  <a:lnTo>
                    <a:pt x="3117" y="3596"/>
                  </a:lnTo>
                  <a:lnTo>
                    <a:pt x="4076" y="1678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3240650" y="4068075"/>
              <a:ext cx="191800" cy="89925"/>
            </a:xfrm>
            <a:custGeom>
              <a:avLst/>
              <a:gdLst/>
              <a:ahLst/>
              <a:cxnLst/>
              <a:rect l="l" t="t" r="r" b="b"/>
              <a:pathLst>
                <a:path w="7672" h="3597" extrusionOk="0">
                  <a:moveTo>
                    <a:pt x="7192" y="0"/>
                  </a:moveTo>
                  <a:lnTo>
                    <a:pt x="4315" y="1439"/>
                  </a:lnTo>
                  <a:lnTo>
                    <a:pt x="0" y="3596"/>
                  </a:lnTo>
                  <a:lnTo>
                    <a:pt x="480" y="3596"/>
                  </a:lnTo>
                  <a:lnTo>
                    <a:pt x="4555" y="1678"/>
                  </a:lnTo>
                  <a:lnTo>
                    <a:pt x="76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2976950" y="2443950"/>
              <a:ext cx="41975" cy="245750"/>
            </a:xfrm>
            <a:custGeom>
              <a:avLst/>
              <a:gdLst/>
              <a:ahLst/>
              <a:cxnLst/>
              <a:rect l="l" t="t" r="r" b="b"/>
              <a:pathLst>
                <a:path w="1679" h="9830" extrusionOk="0">
                  <a:moveTo>
                    <a:pt x="1679" y="1"/>
                  </a:moveTo>
                  <a:lnTo>
                    <a:pt x="959" y="2638"/>
                  </a:lnTo>
                  <a:lnTo>
                    <a:pt x="480" y="5275"/>
                  </a:lnTo>
                  <a:lnTo>
                    <a:pt x="0" y="7432"/>
                  </a:lnTo>
                  <a:lnTo>
                    <a:pt x="0" y="9590"/>
                  </a:lnTo>
                  <a:lnTo>
                    <a:pt x="240" y="9829"/>
                  </a:lnTo>
                  <a:lnTo>
                    <a:pt x="240" y="7672"/>
                  </a:lnTo>
                  <a:lnTo>
                    <a:pt x="720" y="5275"/>
                  </a:lnTo>
                  <a:lnTo>
                    <a:pt x="1199" y="287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3432425" y="3942225"/>
              <a:ext cx="173825" cy="119875"/>
            </a:xfrm>
            <a:custGeom>
              <a:avLst/>
              <a:gdLst/>
              <a:ahLst/>
              <a:cxnLst/>
              <a:rect l="l" t="t" r="r" b="b"/>
              <a:pathLst>
                <a:path w="6953" h="4795" extrusionOk="0">
                  <a:moveTo>
                    <a:pt x="6473" y="0"/>
                  </a:moveTo>
                  <a:lnTo>
                    <a:pt x="4315" y="1918"/>
                  </a:lnTo>
                  <a:lnTo>
                    <a:pt x="2158" y="3356"/>
                  </a:lnTo>
                  <a:lnTo>
                    <a:pt x="0" y="4795"/>
                  </a:lnTo>
                  <a:lnTo>
                    <a:pt x="240" y="4795"/>
                  </a:lnTo>
                  <a:lnTo>
                    <a:pt x="2637" y="3596"/>
                  </a:lnTo>
                  <a:lnTo>
                    <a:pt x="4555" y="1918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3264625" y="3133150"/>
              <a:ext cx="143850" cy="95925"/>
            </a:xfrm>
            <a:custGeom>
              <a:avLst/>
              <a:gdLst/>
              <a:ahLst/>
              <a:cxnLst/>
              <a:rect l="l" t="t" r="r" b="b"/>
              <a:pathLst>
                <a:path w="5754" h="3837" extrusionOk="0">
                  <a:moveTo>
                    <a:pt x="0" y="1"/>
                  </a:moveTo>
                  <a:lnTo>
                    <a:pt x="2637" y="1919"/>
                  </a:lnTo>
                  <a:lnTo>
                    <a:pt x="5514" y="3836"/>
                  </a:lnTo>
                  <a:lnTo>
                    <a:pt x="5754" y="3836"/>
                  </a:lnTo>
                  <a:lnTo>
                    <a:pt x="2877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3144750" y="1916575"/>
              <a:ext cx="65950" cy="161825"/>
            </a:xfrm>
            <a:custGeom>
              <a:avLst/>
              <a:gdLst/>
              <a:ahLst/>
              <a:cxnLst/>
              <a:rect l="l" t="t" r="r" b="b"/>
              <a:pathLst>
                <a:path w="2638" h="6473" extrusionOk="0">
                  <a:moveTo>
                    <a:pt x="2158" y="0"/>
                  </a:moveTo>
                  <a:lnTo>
                    <a:pt x="480" y="5034"/>
                  </a:lnTo>
                  <a:lnTo>
                    <a:pt x="1" y="6473"/>
                  </a:lnTo>
                  <a:lnTo>
                    <a:pt x="240" y="6473"/>
                  </a:lnTo>
                  <a:lnTo>
                    <a:pt x="720" y="5274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3120775" y="4163950"/>
              <a:ext cx="125900" cy="83950"/>
            </a:xfrm>
            <a:custGeom>
              <a:avLst/>
              <a:gdLst/>
              <a:ahLst/>
              <a:cxnLst/>
              <a:rect l="l" t="t" r="r" b="b"/>
              <a:pathLst>
                <a:path w="5036" h="3358" extrusionOk="0">
                  <a:moveTo>
                    <a:pt x="4556" y="1"/>
                  </a:moveTo>
                  <a:lnTo>
                    <a:pt x="2878" y="960"/>
                  </a:lnTo>
                  <a:lnTo>
                    <a:pt x="1439" y="1919"/>
                  </a:lnTo>
                  <a:lnTo>
                    <a:pt x="1" y="3357"/>
                  </a:lnTo>
                  <a:lnTo>
                    <a:pt x="241" y="3357"/>
                  </a:lnTo>
                  <a:lnTo>
                    <a:pt x="1679" y="2158"/>
                  </a:lnTo>
                  <a:lnTo>
                    <a:pt x="3117" y="96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3048875" y="4253850"/>
              <a:ext cx="71925" cy="107900"/>
            </a:xfrm>
            <a:custGeom>
              <a:avLst/>
              <a:gdLst/>
              <a:ahLst/>
              <a:cxnLst/>
              <a:rect l="l" t="t" r="r" b="b"/>
              <a:pathLst>
                <a:path w="2877" h="4316" extrusionOk="0">
                  <a:moveTo>
                    <a:pt x="2637" y="1"/>
                  </a:moveTo>
                  <a:lnTo>
                    <a:pt x="959" y="2158"/>
                  </a:lnTo>
                  <a:lnTo>
                    <a:pt x="480" y="3117"/>
                  </a:lnTo>
                  <a:lnTo>
                    <a:pt x="480" y="3117"/>
                  </a:lnTo>
                  <a:lnTo>
                    <a:pt x="1199" y="2158"/>
                  </a:lnTo>
                  <a:lnTo>
                    <a:pt x="2877" y="1"/>
                  </a:lnTo>
                  <a:close/>
                  <a:moveTo>
                    <a:pt x="480" y="3117"/>
                  </a:moveTo>
                  <a:lnTo>
                    <a:pt x="0" y="4076"/>
                  </a:lnTo>
                  <a:lnTo>
                    <a:pt x="240" y="4316"/>
                  </a:lnTo>
                  <a:lnTo>
                    <a:pt x="480" y="311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3408450" y="3235050"/>
              <a:ext cx="149850" cy="119875"/>
            </a:xfrm>
            <a:custGeom>
              <a:avLst/>
              <a:gdLst/>
              <a:ahLst/>
              <a:cxnLst/>
              <a:rect l="l" t="t" r="r" b="b"/>
              <a:pathLst>
                <a:path w="5994" h="4795" extrusionOk="0">
                  <a:moveTo>
                    <a:pt x="1" y="0"/>
                  </a:moveTo>
                  <a:lnTo>
                    <a:pt x="2877" y="2397"/>
                  </a:lnTo>
                  <a:lnTo>
                    <a:pt x="5514" y="4794"/>
                  </a:lnTo>
                  <a:lnTo>
                    <a:pt x="5994" y="4794"/>
                  </a:lnTo>
                  <a:lnTo>
                    <a:pt x="3357" y="239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3018900" y="2252175"/>
              <a:ext cx="65950" cy="185800"/>
            </a:xfrm>
            <a:custGeom>
              <a:avLst/>
              <a:gdLst/>
              <a:ahLst/>
              <a:cxnLst/>
              <a:rect l="l" t="t" r="r" b="b"/>
              <a:pathLst>
                <a:path w="2638" h="7432" extrusionOk="0">
                  <a:moveTo>
                    <a:pt x="2398" y="1"/>
                  </a:moveTo>
                  <a:lnTo>
                    <a:pt x="959" y="4555"/>
                  </a:lnTo>
                  <a:lnTo>
                    <a:pt x="1" y="7432"/>
                  </a:lnTo>
                  <a:lnTo>
                    <a:pt x="240" y="7432"/>
                  </a:lnTo>
                  <a:lnTo>
                    <a:pt x="1199" y="4555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3342525" y="1167425"/>
              <a:ext cx="59950" cy="305675"/>
            </a:xfrm>
            <a:custGeom>
              <a:avLst/>
              <a:gdLst/>
              <a:ahLst/>
              <a:cxnLst/>
              <a:rect l="l" t="t" r="r" b="b"/>
              <a:pathLst>
                <a:path w="2398" h="12227" extrusionOk="0">
                  <a:moveTo>
                    <a:pt x="2158" y="1"/>
                  </a:moveTo>
                  <a:lnTo>
                    <a:pt x="1199" y="6234"/>
                  </a:lnTo>
                  <a:lnTo>
                    <a:pt x="1" y="12227"/>
                  </a:lnTo>
                  <a:lnTo>
                    <a:pt x="240" y="11987"/>
                  </a:lnTo>
                  <a:lnTo>
                    <a:pt x="1439" y="6234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3678150" y="3522700"/>
              <a:ext cx="47950" cy="221775"/>
            </a:xfrm>
            <a:custGeom>
              <a:avLst/>
              <a:gdLst/>
              <a:ahLst/>
              <a:cxnLst/>
              <a:rect l="l" t="t" r="r" b="b"/>
              <a:pathLst>
                <a:path w="1918" h="8871" extrusionOk="0">
                  <a:moveTo>
                    <a:pt x="0" y="1"/>
                  </a:moveTo>
                  <a:lnTo>
                    <a:pt x="719" y="1439"/>
                  </a:lnTo>
                  <a:lnTo>
                    <a:pt x="1199" y="2877"/>
                  </a:lnTo>
                  <a:lnTo>
                    <a:pt x="1438" y="4316"/>
                  </a:lnTo>
                  <a:lnTo>
                    <a:pt x="1678" y="5754"/>
                  </a:lnTo>
                  <a:lnTo>
                    <a:pt x="1678" y="7432"/>
                  </a:lnTo>
                  <a:lnTo>
                    <a:pt x="1438" y="8870"/>
                  </a:lnTo>
                  <a:lnTo>
                    <a:pt x="1678" y="8631"/>
                  </a:lnTo>
                  <a:lnTo>
                    <a:pt x="1918" y="7192"/>
                  </a:lnTo>
                  <a:lnTo>
                    <a:pt x="1918" y="5754"/>
                  </a:lnTo>
                  <a:lnTo>
                    <a:pt x="1678" y="4316"/>
                  </a:lnTo>
                  <a:lnTo>
                    <a:pt x="1438" y="2877"/>
                  </a:lnTo>
                  <a:lnTo>
                    <a:pt x="959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3024900" y="2893425"/>
              <a:ext cx="119875" cy="131875"/>
            </a:xfrm>
            <a:custGeom>
              <a:avLst/>
              <a:gdLst/>
              <a:ahLst/>
              <a:cxnLst/>
              <a:rect l="l" t="t" r="r" b="b"/>
              <a:pathLst>
                <a:path w="4795" h="5275" extrusionOk="0">
                  <a:moveTo>
                    <a:pt x="0" y="1"/>
                  </a:moveTo>
                  <a:lnTo>
                    <a:pt x="1918" y="2638"/>
                  </a:lnTo>
                  <a:lnTo>
                    <a:pt x="4315" y="5035"/>
                  </a:lnTo>
                  <a:lnTo>
                    <a:pt x="4795" y="5275"/>
                  </a:lnTo>
                  <a:lnTo>
                    <a:pt x="4795" y="5275"/>
                  </a:lnTo>
                  <a:lnTo>
                    <a:pt x="2398" y="2638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3138775" y="3031275"/>
              <a:ext cx="125875" cy="95900"/>
            </a:xfrm>
            <a:custGeom>
              <a:avLst/>
              <a:gdLst/>
              <a:ahLst/>
              <a:cxnLst/>
              <a:rect l="l" t="t" r="r" b="b"/>
              <a:pathLst>
                <a:path w="5035" h="3836" extrusionOk="0">
                  <a:moveTo>
                    <a:pt x="0" y="0"/>
                  </a:moveTo>
                  <a:lnTo>
                    <a:pt x="2158" y="1918"/>
                  </a:lnTo>
                  <a:lnTo>
                    <a:pt x="4555" y="3836"/>
                  </a:lnTo>
                  <a:lnTo>
                    <a:pt x="5034" y="3836"/>
                  </a:lnTo>
                  <a:lnTo>
                    <a:pt x="2637" y="1918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3270600" y="1473075"/>
              <a:ext cx="77950" cy="245750"/>
            </a:xfrm>
            <a:custGeom>
              <a:avLst/>
              <a:gdLst/>
              <a:ahLst/>
              <a:cxnLst/>
              <a:rect l="l" t="t" r="r" b="b"/>
              <a:pathLst>
                <a:path w="3118" h="9830" extrusionOk="0">
                  <a:moveTo>
                    <a:pt x="3117" y="1"/>
                  </a:moveTo>
                  <a:lnTo>
                    <a:pt x="2638" y="240"/>
                  </a:lnTo>
                  <a:lnTo>
                    <a:pt x="1439" y="5035"/>
                  </a:lnTo>
                  <a:lnTo>
                    <a:pt x="1" y="9829"/>
                  </a:lnTo>
                  <a:lnTo>
                    <a:pt x="241" y="9590"/>
                  </a:lnTo>
                  <a:lnTo>
                    <a:pt x="1679" y="5035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3078825" y="2084375"/>
              <a:ext cx="65950" cy="161825"/>
            </a:xfrm>
            <a:custGeom>
              <a:avLst/>
              <a:gdLst/>
              <a:ahLst/>
              <a:cxnLst/>
              <a:rect l="l" t="t" r="r" b="b"/>
              <a:pathLst>
                <a:path w="2638" h="6473" extrusionOk="0">
                  <a:moveTo>
                    <a:pt x="2398" y="0"/>
                  </a:moveTo>
                  <a:lnTo>
                    <a:pt x="1" y="6473"/>
                  </a:lnTo>
                  <a:lnTo>
                    <a:pt x="241" y="6473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3036875" y="4361725"/>
              <a:ext cx="12025" cy="83925"/>
            </a:xfrm>
            <a:custGeom>
              <a:avLst/>
              <a:gdLst/>
              <a:ahLst/>
              <a:cxnLst/>
              <a:rect l="l" t="t" r="r" b="b"/>
              <a:pathLst>
                <a:path w="481" h="3357" extrusionOk="0">
                  <a:moveTo>
                    <a:pt x="240" y="1"/>
                  </a:moveTo>
                  <a:lnTo>
                    <a:pt x="1" y="1679"/>
                  </a:lnTo>
                  <a:lnTo>
                    <a:pt x="1" y="3357"/>
                  </a:lnTo>
                  <a:lnTo>
                    <a:pt x="240" y="3357"/>
                  </a:lnTo>
                  <a:lnTo>
                    <a:pt x="240" y="1679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3204675" y="1724800"/>
              <a:ext cx="71950" cy="185800"/>
            </a:xfrm>
            <a:custGeom>
              <a:avLst/>
              <a:gdLst/>
              <a:ahLst/>
              <a:cxnLst/>
              <a:rect l="l" t="t" r="r" b="b"/>
              <a:pathLst>
                <a:path w="2878" h="7432" extrusionOk="0">
                  <a:moveTo>
                    <a:pt x="2398" y="0"/>
                  </a:moveTo>
                  <a:lnTo>
                    <a:pt x="1" y="7431"/>
                  </a:lnTo>
                  <a:lnTo>
                    <a:pt x="241" y="7431"/>
                  </a:lnTo>
                  <a:lnTo>
                    <a:pt x="28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3042875" y="43557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3114800" y="42478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3234650" y="415797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3420450" y="40620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79" y="1"/>
                  </a:moveTo>
                  <a:lnTo>
                    <a:pt x="0" y="240"/>
                  </a:lnTo>
                  <a:lnTo>
                    <a:pt x="479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3594225" y="393622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714100" y="37384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678150" y="35167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546300" y="33549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3402450" y="3229050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3252625" y="31271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6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3132775" y="30193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79"/>
                  </a:lnTo>
                  <a:lnTo>
                    <a:pt x="719" y="47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3024900" y="2881450"/>
              <a:ext cx="12000" cy="18000"/>
            </a:xfrm>
            <a:custGeom>
              <a:avLst/>
              <a:gdLst/>
              <a:ahLst/>
              <a:cxnLst/>
              <a:rect l="l" t="t" r="r" b="b"/>
              <a:pathLst>
                <a:path w="480" h="720" extrusionOk="0">
                  <a:moveTo>
                    <a:pt x="0" y="0"/>
                  </a:moveTo>
                  <a:lnTo>
                    <a:pt x="0" y="480"/>
                  </a:lnTo>
                  <a:lnTo>
                    <a:pt x="480" y="72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2976950" y="26836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1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3018900" y="2437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3078825" y="2246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3138775" y="20783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3198700" y="19105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3264625" y="17128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1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3336525" y="146707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1" y="241"/>
                  </a:lnTo>
                  <a:lnTo>
                    <a:pt x="1" y="480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2964975" y="2096350"/>
              <a:ext cx="89900" cy="137875"/>
            </a:xfrm>
            <a:custGeom>
              <a:avLst/>
              <a:gdLst/>
              <a:ahLst/>
              <a:cxnLst/>
              <a:rect l="l" t="t" r="r" b="b"/>
              <a:pathLst>
                <a:path w="3596" h="5515" extrusionOk="0">
                  <a:moveTo>
                    <a:pt x="3356" y="1"/>
                  </a:moveTo>
                  <a:lnTo>
                    <a:pt x="2397" y="1439"/>
                  </a:lnTo>
                  <a:lnTo>
                    <a:pt x="0" y="5514"/>
                  </a:lnTo>
                  <a:lnTo>
                    <a:pt x="240" y="5514"/>
                  </a:lnTo>
                  <a:lnTo>
                    <a:pt x="2637" y="1679"/>
                  </a:lnTo>
                  <a:lnTo>
                    <a:pt x="359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3054850" y="1934550"/>
              <a:ext cx="89925" cy="155850"/>
            </a:xfrm>
            <a:custGeom>
              <a:avLst/>
              <a:gdLst/>
              <a:ahLst/>
              <a:cxnLst/>
              <a:rect l="l" t="t" r="r" b="b"/>
              <a:pathLst>
                <a:path w="3597" h="6234" extrusionOk="0">
                  <a:moveTo>
                    <a:pt x="3597" y="0"/>
                  </a:moveTo>
                  <a:lnTo>
                    <a:pt x="3357" y="240"/>
                  </a:lnTo>
                  <a:lnTo>
                    <a:pt x="2158" y="2398"/>
                  </a:lnTo>
                  <a:lnTo>
                    <a:pt x="1" y="6233"/>
                  </a:lnTo>
                  <a:lnTo>
                    <a:pt x="241" y="6233"/>
                  </a:lnTo>
                  <a:lnTo>
                    <a:pt x="2398" y="2398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2875075" y="2833500"/>
              <a:ext cx="107900" cy="143850"/>
            </a:xfrm>
            <a:custGeom>
              <a:avLst/>
              <a:gdLst/>
              <a:ahLst/>
              <a:cxnLst/>
              <a:rect l="l" t="t" r="r" b="b"/>
              <a:pathLst>
                <a:path w="4316" h="5754" extrusionOk="0">
                  <a:moveTo>
                    <a:pt x="0" y="1"/>
                  </a:moveTo>
                  <a:lnTo>
                    <a:pt x="1678" y="2877"/>
                  </a:lnTo>
                  <a:lnTo>
                    <a:pt x="3836" y="5514"/>
                  </a:lnTo>
                  <a:lnTo>
                    <a:pt x="4315" y="5754"/>
                  </a:lnTo>
                  <a:lnTo>
                    <a:pt x="2158" y="287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2905025" y="4122000"/>
              <a:ext cx="137875" cy="83925"/>
            </a:xfrm>
            <a:custGeom>
              <a:avLst/>
              <a:gdLst/>
              <a:ahLst/>
              <a:cxnLst/>
              <a:rect l="l" t="t" r="r" b="b"/>
              <a:pathLst>
                <a:path w="5515" h="3357" extrusionOk="0">
                  <a:moveTo>
                    <a:pt x="5035" y="1"/>
                  </a:moveTo>
                  <a:lnTo>
                    <a:pt x="3357" y="960"/>
                  </a:lnTo>
                  <a:lnTo>
                    <a:pt x="1679" y="1919"/>
                  </a:lnTo>
                  <a:lnTo>
                    <a:pt x="1" y="3117"/>
                  </a:lnTo>
                  <a:lnTo>
                    <a:pt x="241" y="3357"/>
                  </a:lnTo>
                  <a:lnTo>
                    <a:pt x="1679" y="2158"/>
                  </a:lnTo>
                  <a:lnTo>
                    <a:pt x="3597" y="1200"/>
                  </a:lnTo>
                  <a:lnTo>
                    <a:pt x="5514" y="241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2887050" y="2240200"/>
              <a:ext cx="83925" cy="167825"/>
            </a:xfrm>
            <a:custGeom>
              <a:avLst/>
              <a:gdLst/>
              <a:ahLst/>
              <a:cxnLst/>
              <a:rect l="l" t="t" r="r" b="b"/>
              <a:pathLst>
                <a:path w="3357" h="6713" extrusionOk="0">
                  <a:moveTo>
                    <a:pt x="3117" y="0"/>
                  </a:moveTo>
                  <a:lnTo>
                    <a:pt x="960" y="3836"/>
                  </a:lnTo>
                  <a:lnTo>
                    <a:pt x="1" y="6712"/>
                  </a:lnTo>
                  <a:lnTo>
                    <a:pt x="240" y="6712"/>
                  </a:lnTo>
                  <a:lnTo>
                    <a:pt x="1199" y="4075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2803150" y="4307800"/>
              <a:ext cx="24000" cy="131875"/>
            </a:xfrm>
            <a:custGeom>
              <a:avLst/>
              <a:gdLst/>
              <a:ahLst/>
              <a:cxnLst/>
              <a:rect l="l" t="t" r="r" b="b"/>
              <a:pathLst>
                <a:path w="960" h="5275" extrusionOk="0">
                  <a:moveTo>
                    <a:pt x="480" y="0"/>
                  </a:moveTo>
                  <a:lnTo>
                    <a:pt x="240" y="1199"/>
                  </a:lnTo>
                  <a:lnTo>
                    <a:pt x="1" y="2398"/>
                  </a:lnTo>
                  <a:lnTo>
                    <a:pt x="240" y="3356"/>
                  </a:lnTo>
                  <a:lnTo>
                    <a:pt x="720" y="5274"/>
                  </a:lnTo>
                  <a:lnTo>
                    <a:pt x="959" y="5274"/>
                  </a:lnTo>
                  <a:lnTo>
                    <a:pt x="480" y="3356"/>
                  </a:lnTo>
                  <a:lnTo>
                    <a:pt x="240" y="2398"/>
                  </a:lnTo>
                  <a:lnTo>
                    <a:pt x="480" y="1439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3372500" y="3366875"/>
              <a:ext cx="119875" cy="167850"/>
            </a:xfrm>
            <a:custGeom>
              <a:avLst/>
              <a:gdLst/>
              <a:ahLst/>
              <a:cxnLst/>
              <a:rect l="l" t="t" r="r" b="b"/>
              <a:pathLst>
                <a:path w="4795" h="6714" extrusionOk="0">
                  <a:moveTo>
                    <a:pt x="0" y="1"/>
                  </a:moveTo>
                  <a:lnTo>
                    <a:pt x="2637" y="3357"/>
                  </a:lnTo>
                  <a:lnTo>
                    <a:pt x="3596" y="5035"/>
                  </a:lnTo>
                  <a:lnTo>
                    <a:pt x="4555" y="6713"/>
                  </a:lnTo>
                  <a:lnTo>
                    <a:pt x="4795" y="6713"/>
                  </a:lnTo>
                  <a:lnTo>
                    <a:pt x="4076" y="5035"/>
                  </a:lnTo>
                  <a:lnTo>
                    <a:pt x="2877" y="335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3270600" y="1227375"/>
              <a:ext cx="41975" cy="281675"/>
            </a:xfrm>
            <a:custGeom>
              <a:avLst/>
              <a:gdLst/>
              <a:ahLst/>
              <a:cxnLst/>
              <a:rect l="l" t="t" r="r" b="b"/>
              <a:pathLst>
                <a:path w="1679" h="11267" extrusionOk="0">
                  <a:moveTo>
                    <a:pt x="1439" y="0"/>
                  </a:moveTo>
                  <a:lnTo>
                    <a:pt x="1439" y="240"/>
                  </a:lnTo>
                  <a:lnTo>
                    <a:pt x="720" y="5993"/>
                  </a:lnTo>
                  <a:lnTo>
                    <a:pt x="1" y="11267"/>
                  </a:lnTo>
                  <a:lnTo>
                    <a:pt x="1" y="11267"/>
                  </a:lnTo>
                  <a:lnTo>
                    <a:pt x="241" y="11027"/>
                  </a:lnTo>
                  <a:lnTo>
                    <a:pt x="960" y="5753"/>
                  </a:lnTo>
                  <a:lnTo>
                    <a:pt x="1679" y="24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3240650" y="3229050"/>
              <a:ext cx="131875" cy="131875"/>
            </a:xfrm>
            <a:custGeom>
              <a:avLst/>
              <a:gdLst/>
              <a:ahLst/>
              <a:cxnLst/>
              <a:rect l="l" t="t" r="r" b="b"/>
              <a:pathLst>
                <a:path w="5275" h="5275" extrusionOk="0">
                  <a:moveTo>
                    <a:pt x="0" y="0"/>
                  </a:moveTo>
                  <a:lnTo>
                    <a:pt x="2637" y="2637"/>
                  </a:lnTo>
                  <a:lnTo>
                    <a:pt x="5034" y="5274"/>
                  </a:lnTo>
                  <a:lnTo>
                    <a:pt x="5274" y="5274"/>
                  </a:lnTo>
                  <a:lnTo>
                    <a:pt x="2877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2821125" y="4205925"/>
              <a:ext cx="83925" cy="95900"/>
            </a:xfrm>
            <a:custGeom>
              <a:avLst/>
              <a:gdLst/>
              <a:ahLst/>
              <a:cxnLst/>
              <a:rect l="l" t="t" r="r" b="b"/>
              <a:pathLst>
                <a:path w="3357" h="3836" extrusionOk="0">
                  <a:moveTo>
                    <a:pt x="3117" y="0"/>
                  </a:moveTo>
                  <a:lnTo>
                    <a:pt x="1199" y="1918"/>
                  </a:lnTo>
                  <a:lnTo>
                    <a:pt x="480" y="2877"/>
                  </a:lnTo>
                  <a:lnTo>
                    <a:pt x="1" y="3836"/>
                  </a:lnTo>
                  <a:lnTo>
                    <a:pt x="240" y="3836"/>
                  </a:lnTo>
                  <a:lnTo>
                    <a:pt x="720" y="2877"/>
                  </a:lnTo>
                  <a:lnTo>
                    <a:pt x="1439" y="1918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3216675" y="1515025"/>
              <a:ext cx="59950" cy="227775"/>
            </a:xfrm>
            <a:custGeom>
              <a:avLst/>
              <a:gdLst/>
              <a:ahLst/>
              <a:cxnLst/>
              <a:rect l="l" t="t" r="r" b="b"/>
              <a:pathLst>
                <a:path w="2398" h="9111" extrusionOk="0">
                  <a:moveTo>
                    <a:pt x="2158" y="1"/>
                  </a:moveTo>
                  <a:lnTo>
                    <a:pt x="1199" y="4795"/>
                  </a:lnTo>
                  <a:lnTo>
                    <a:pt x="0" y="9110"/>
                  </a:lnTo>
                  <a:lnTo>
                    <a:pt x="240" y="9110"/>
                  </a:lnTo>
                  <a:lnTo>
                    <a:pt x="1439" y="4555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414450" y="3774425"/>
              <a:ext cx="113900" cy="161825"/>
            </a:xfrm>
            <a:custGeom>
              <a:avLst/>
              <a:gdLst/>
              <a:ahLst/>
              <a:cxnLst/>
              <a:rect l="l" t="t" r="r" b="b"/>
              <a:pathLst>
                <a:path w="4556" h="6473" extrusionOk="0">
                  <a:moveTo>
                    <a:pt x="4315" y="0"/>
                  </a:moveTo>
                  <a:lnTo>
                    <a:pt x="3596" y="1678"/>
                  </a:lnTo>
                  <a:lnTo>
                    <a:pt x="2877" y="3356"/>
                  </a:lnTo>
                  <a:lnTo>
                    <a:pt x="1439" y="4794"/>
                  </a:lnTo>
                  <a:lnTo>
                    <a:pt x="0" y="6473"/>
                  </a:lnTo>
                  <a:lnTo>
                    <a:pt x="480" y="6473"/>
                  </a:lnTo>
                  <a:lnTo>
                    <a:pt x="1918" y="4794"/>
                  </a:lnTo>
                  <a:lnTo>
                    <a:pt x="3117" y="3356"/>
                  </a:lnTo>
                  <a:lnTo>
                    <a:pt x="3836" y="1678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2976950" y="2983325"/>
              <a:ext cx="131875" cy="119900"/>
            </a:xfrm>
            <a:custGeom>
              <a:avLst/>
              <a:gdLst/>
              <a:ahLst/>
              <a:cxnLst/>
              <a:rect l="l" t="t" r="r" b="b"/>
              <a:pathLst>
                <a:path w="5275" h="4796" extrusionOk="0">
                  <a:moveTo>
                    <a:pt x="0" y="1"/>
                  </a:moveTo>
                  <a:lnTo>
                    <a:pt x="2398" y="2398"/>
                  </a:lnTo>
                  <a:lnTo>
                    <a:pt x="4795" y="4795"/>
                  </a:lnTo>
                  <a:lnTo>
                    <a:pt x="5274" y="4795"/>
                  </a:lnTo>
                  <a:lnTo>
                    <a:pt x="2637" y="239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3492350" y="3540675"/>
              <a:ext cx="41975" cy="227775"/>
            </a:xfrm>
            <a:custGeom>
              <a:avLst/>
              <a:gdLst/>
              <a:ahLst/>
              <a:cxnLst/>
              <a:rect l="l" t="t" r="r" b="b"/>
              <a:pathLst>
                <a:path w="1679" h="9111" extrusionOk="0">
                  <a:moveTo>
                    <a:pt x="1" y="1"/>
                  </a:moveTo>
                  <a:lnTo>
                    <a:pt x="720" y="1919"/>
                  </a:lnTo>
                  <a:lnTo>
                    <a:pt x="1199" y="3597"/>
                  </a:lnTo>
                  <a:lnTo>
                    <a:pt x="1439" y="5275"/>
                  </a:lnTo>
                  <a:lnTo>
                    <a:pt x="1439" y="7193"/>
                  </a:lnTo>
                  <a:lnTo>
                    <a:pt x="1199" y="9110"/>
                  </a:lnTo>
                  <a:lnTo>
                    <a:pt x="1439" y="9110"/>
                  </a:lnTo>
                  <a:lnTo>
                    <a:pt x="1679" y="7193"/>
                  </a:lnTo>
                  <a:lnTo>
                    <a:pt x="1679" y="5275"/>
                  </a:lnTo>
                  <a:lnTo>
                    <a:pt x="1439" y="3597"/>
                  </a:lnTo>
                  <a:lnTo>
                    <a:pt x="960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2839100" y="2414000"/>
              <a:ext cx="47975" cy="221750"/>
            </a:xfrm>
            <a:custGeom>
              <a:avLst/>
              <a:gdLst/>
              <a:ahLst/>
              <a:cxnLst/>
              <a:rect l="l" t="t" r="r" b="b"/>
              <a:pathLst>
                <a:path w="1919" h="8870" extrusionOk="0">
                  <a:moveTo>
                    <a:pt x="1679" y="0"/>
                  </a:moveTo>
                  <a:lnTo>
                    <a:pt x="960" y="2397"/>
                  </a:lnTo>
                  <a:lnTo>
                    <a:pt x="480" y="4555"/>
                  </a:lnTo>
                  <a:lnTo>
                    <a:pt x="1" y="6712"/>
                  </a:lnTo>
                  <a:lnTo>
                    <a:pt x="1" y="8630"/>
                  </a:lnTo>
                  <a:lnTo>
                    <a:pt x="241" y="8870"/>
                  </a:lnTo>
                  <a:lnTo>
                    <a:pt x="241" y="6712"/>
                  </a:lnTo>
                  <a:lnTo>
                    <a:pt x="720" y="4555"/>
                  </a:lnTo>
                  <a:lnTo>
                    <a:pt x="1199" y="2397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3108800" y="3109175"/>
              <a:ext cx="131875" cy="113900"/>
            </a:xfrm>
            <a:custGeom>
              <a:avLst/>
              <a:gdLst/>
              <a:ahLst/>
              <a:cxnLst/>
              <a:rect l="l" t="t" r="r" b="b"/>
              <a:pathLst>
                <a:path w="5275" h="4556" extrusionOk="0">
                  <a:moveTo>
                    <a:pt x="0" y="1"/>
                  </a:moveTo>
                  <a:lnTo>
                    <a:pt x="2158" y="1919"/>
                  </a:lnTo>
                  <a:lnTo>
                    <a:pt x="5035" y="4556"/>
                  </a:lnTo>
                  <a:lnTo>
                    <a:pt x="5274" y="4556"/>
                  </a:lnTo>
                  <a:lnTo>
                    <a:pt x="2158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2839100" y="2635725"/>
              <a:ext cx="41975" cy="191800"/>
            </a:xfrm>
            <a:custGeom>
              <a:avLst/>
              <a:gdLst/>
              <a:ahLst/>
              <a:cxnLst/>
              <a:rect l="l" t="t" r="r" b="b"/>
              <a:pathLst>
                <a:path w="1679" h="7672" extrusionOk="0">
                  <a:moveTo>
                    <a:pt x="1" y="1"/>
                  </a:moveTo>
                  <a:lnTo>
                    <a:pt x="1" y="2158"/>
                  </a:lnTo>
                  <a:lnTo>
                    <a:pt x="241" y="4076"/>
                  </a:lnTo>
                  <a:lnTo>
                    <a:pt x="720" y="5754"/>
                  </a:lnTo>
                  <a:lnTo>
                    <a:pt x="1439" y="7672"/>
                  </a:lnTo>
                  <a:lnTo>
                    <a:pt x="1679" y="7672"/>
                  </a:lnTo>
                  <a:lnTo>
                    <a:pt x="960" y="5994"/>
                  </a:lnTo>
                  <a:lnTo>
                    <a:pt x="480" y="4076"/>
                  </a:lnTo>
                  <a:lnTo>
                    <a:pt x="241" y="2158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3042875" y="4044100"/>
              <a:ext cx="209775" cy="77925"/>
            </a:xfrm>
            <a:custGeom>
              <a:avLst/>
              <a:gdLst/>
              <a:ahLst/>
              <a:cxnLst/>
              <a:rect l="l" t="t" r="r" b="b"/>
              <a:pathLst>
                <a:path w="8391" h="3117" extrusionOk="0">
                  <a:moveTo>
                    <a:pt x="8151" y="1"/>
                  </a:moveTo>
                  <a:lnTo>
                    <a:pt x="4076" y="1439"/>
                  </a:lnTo>
                  <a:lnTo>
                    <a:pt x="0" y="3117"/>
                  </a:lnTo>
                  <a:lnTo>
                    <a:pt x="480" y="3117"/>
                  </a:lnTo>
                  <a:lnTo>
                    <a:pt x="4315" y="1679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3138775" y="1748750"/>
              <a:ext cx="83925" cy="185825"/>
            </a:xfrm>
            <a:custGeom>
              <a:avLst/>
              <a:gdLst/>
              <a:ahLst/>
              <a:cxnLst/>
              <a:rect l="l" t="t" r="r" b="b"/>
              <a:pathLst>
                <a:path w="3357" h="7433" extrusionOk="0">
                  <a:moveTo>
                    <a:pt x="3356" y="1"/>
                  </a:moveTo>
                  <a:lnTo>
                    <a:pt x="2877" y="241"/>
                  </a:lnTo>
                  <a:lnTo>
                    <a:pt x="1678" y="3836"/>
                  </a:lnTo>
                  <a:lnTo>
                    <a:pt x="0" y="7432"/>
                  </a:lnTo>
                  <a:lnTo>
                    <a:pt x="479" y="7193"/>
                  </a:lnTo>
                  <a:lnTo>
                    <a:pt x="1918" y="3597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2827125" y="44456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3252625" y="3942225"/>
              <a:ext cx="167825" cy="95900"/>
            </a:xfrm>
            <a:custGeom>
              <a:avLst/>
              <a:gdLst/>
              <a:ahLst/>
              <a:cxnLst/>
              <a:rect l="l" t="t" r="r" b="b"/>
              <a:pathLst>
                <a:path w="6713" h="3836" extrusionOk="0">
                  <a:moveTo>
                    <a:pt x="6234" y="0"/>
                  </a:moveTo>
                  <a:lnTo>
                    <a:pt x="4316" y="1439"/>
                  </a:lnTo>
                  <a:lnTo>
                    <a:pt x="2158" y="2877"/>
                  </a:lnTo>
                  <a:lnTo>
                    <a:pt x="1" y="3836"/>
                  </a:lnTo>
                  <a:lnTo>
                    <a:pt x="480" y="3836"/>
                  </a:lnTo>
                  <a:lnTo>
                    <a:pt x="2398" y="2877"/>
                  </a:lnTo>
                  <a:lnTo>
                    <a:pt x="4316" y="1678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2821125" y="44396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2815125" y="43018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2899050" y="4199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3030875" y="41220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1" y="1"/>
                  </a:moveTo>
                  <a:lnTo>
                    <a:pt x="480" y="2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3246650" y="40381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3408450" y="39362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3522325" y="37684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3486350" y="35347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3366500" y="33609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3234650" y="32230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3096800" y="3103200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2970950" y="29713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2875075" y="28275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2839100" y="26297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881050" y="24080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2964975" y="2234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048875" y="20903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138775" y="19285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79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3210675" y="174277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3270600" y="15030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2923000" y="3079225"/>
              <a:ext cx="125900" cy="125875"/>
            </a:xfrm>
            <a:custGeom>
              <a:avLst/>
              <a:gdLst/>
              <a:ahLst/>
              <a:cxnLst/>
              <a:rect l="l" t="t" r="r" b="b"/>
              <a:pathLst>
                <a:path w="5036" h="5035" extrusionOk="0">
                  <a:moveTo>
                    <a:pt x="1" y="0"/>
                  </a:moveTo>
                  <a:lnTo>
                    <a:pt x="1919" y="1918"/>
                  </a:lnTo>
                  <a:lnTo>
                    <a:pt x="4556" y="5034"/>
                  </a:lnTo>
                  <a:lnTo>
                    <a:pt x="5035" y="5034"/>
                  </a:lnTo>
                  <a:lnTo>
                    <a:pt x="1919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2587400" y="4163950"/>
              <a:ext cx="95925" cy="89925"/>
            </a:xfrm>
            <a:custGeom>
              <a:avLst/>
              <a:gdLst/>
              <a:ahLst/>
              <a:cxnLst/>
              <a:rect l="l" t="t" r="r" b="b"/>
              <a:pathLst>
                <a:path w="3837" h="3597" extrusionOk="0">
                  <a:moveTo>
                    <a:pt x="3357" y="1"/>
                  </a:moveTo>
                  <a:lnTo>
                    <a:pt x="1199" y="1679"/>
                  </a:lnTo>
                  <a:lnTo>
                    <a:pt x="480" y="2638"/>
                  </a:lnTo>
                  <a:lnTo>
                    <a:pt x="0" y="3597"/>
                  </a:lnTo>
                  <a:lnTo>
                    <a:pt x="240" y="3597"/>
                  </a:lnTo>
                  <a:lnTo>
                    <a:pt x="720" y="2638"/>
                  </a:lnTo>
                  <a:lnTo>
                    <a:pt x="1679" y="1679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3042875" y="3211075"/>
              <a:ext cx="119875" cy="131850"/>
            </a:xfrm>
            <a:custGeom>
              <a:avLst/>
              <a:gdLst/>
              <a:ahLst/>
              <a:cxnLst/>
              <a:rect l="l" t="t" r="r" b="b"/>
              <a:pathLst>
                <a:path w="4795" h="5274" extrusionOk="0">
                  <a:moveTo>
                    <a:pt x="0" y="0"/>
                  </a:moveTo>
                  <a:lnTo>
                    <a:pt x="2398" y="2397"/>
                  </a:lnTo>
                  <a:lnTo>
                    <a:pt x="4555" y="5274"/>
                  </a:lnTo>
                  <a:lnTo>
                    <a:pt x="4795" y="5274"/>
                  </a:lnTo>
                  <a:lnTo>
                    <a:pt x="2637" y="239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3162725" y="3348900"/>
              <a:ext cx="119900" cy="185825"/>
            </a:xfrm>
            <a:custGeom>
              <a:avLst/>
              <a:gdLst/>
              <a:ahLst/>
              <a:cxnLst/>
              <a:rect l="l" t="t" r="r" b="b"/>
              <a:pathLst>
                <a:path w="4796" h="7433" extrusionOk="0">
                  <a:moveTo>
                    <a:pt x="1" y="1"/>
                  </a:moveTo>
                  <a:lnTo>
                    <a:pt x="2398" y="3597"/>
                  </a:lnTo>
                  <a:lnTo>
                    <a:pt x="3597" y="5514"/>
                  </a:lnTo>
                  <a:lnTo>
                    <a:pt x="4556" y="7432"/>
                  </a:lnTo>
                  <a:lnTo>
                    <a:pt x="4795" y="7432"/>
                  </a:lnTo>
                  <a:lnTo>
                    <a:pt x="3836" y="5514"/>
                  </a:lnTo>
                  <a:lnTo>
                    <a:pt x="2878" y="3597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2593400" y="43977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3024900" y="1808700"/>
              <a:ext cx="83925" cy="167825"/>
            </a:xfrm>
            <a:custGeom>
              <a:avLst/>
              <a:gdLst/>
              <a:ahLst/>
              <a:cxnLst/>
              <a:rect l="l" t="t" r="r" b="b"/>
              <a:pathLst>
                <a:path w="3357" h="6713" extrusionOk="0">
                  <a:moveTo>
                    <a:pt x="3356" y="0"/>
                  </a:moveTo>
                  <a:lnTo>
                    <a:pt x="3117" y="240"/>
                  </a:lnTo>
                  <a:lnTo>
                    <a:pt x="1678" y="3596"/>
                  </a:lnTo>
                  <a:lnTo>
                    <a:pt x="0" y="6712"/>
                  </a:lnTo>
                  <a:lnTo>
                    <a:pt x="240" y="6712"/>
                  </a:lnTo>
                  <a:lnTo>
                    <a:pt x="2158" y="3356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2737225" y="2240200"/>
              <a:ext cx="89925" cy="143850"/>
            </a:xfrm>
            <a:custGeom>
              <a:avLst/>
              <a:gdLst/>
              <a:ahLst/>
              <a:cxnLst/>
              <a:rect l="l" t="t" r="r" b="b"/>
              <a:pathLst>
                <a:path w="3597" h="5754" extrusionOk="0">
                  <a:moveTo>
                    <a:pt x="3357" y="0"/>
                  </a:moveTo>
                  <a:lnTo>
                    <a:pt x="2158" y="1678"/>
                  </a:lnTo>
                  <a:lnTo>
                    <a:pt x="1199" y="3356"/>
                  </a:lnTo>
                  <a:lnTo>
                    <a:pt x="2398" y="1678"/>
                  </a:lnTo>
                  <a:lnTo>
                    <a:pt x="3596" y="0"/>
                  </a:lnTo>
                  <a:close/>
                  <a:moveTo>
                    <a:pt x="1199" y="3356"/>
                  </a:moveTo>
                  <a:lnTo>
                    <a:pt x="1" y="5753"/>
                  </a:lnTo>
                  <a:lnTo>
                    <a:pt x="240" y="5753"/>
                  </a:lnTo>
                  <a:lnTo>
                    <a:pt x="1199" y="335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2569425" y="4259850"/>
              <a:ext cx="29975" cy="131875"/>
            </a:xfrm>
            <a:custGeom>
              <a:avLst/>
              <a:gdLst/>
              <a:ahLst/>
              <a:cxnLst/>
              <a:rect l="l" t="t" r="r" b="b"/>
              <a:pathLst>
                <a:path w="1199" h="5275" extrusionOk="0">
                  <a:moveTo>
                    <a:pt x="480" y="1"/>
                  </a:moveTo>
                  <a:lnTo>
                    <a:pt x="240" y="959"/>
                  </a:lnTo>
                  <a:lnTo>
                    <a:pt x="0" y="2158"/>
                  </a:lnTo>
                  <a:lnTo>
                    <a:pt x="240" y="3117"/>
                  </a:lnTo>
                  <a:lnTo>
                    <a:pt x="480" y="4076"/>
                  </a:lnTo>
                  <a:lnTo>
                    <a:pt x="959" y="5274"/>
                  </a:lnTo>
                  <a:lnTo>
                    <a:pt x="1199" y="5274"/>
                  </a:lnTo>
                  <a:lnTo>
                    <a:pt x="719" y="4076"/>
                  </a:lnTo>
                  <a:lnTo>
                    <a:pt x="480" y="3117"/>
                  </a:lnTo>
                  <a:lnTo>
                    <a:pt x="240" y="2158"/>
                  </a:lnTo>
                  <a:lnTo>
                    <a:pt x="480" y="1199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2677300" y="2390025"/>
              <a:ext cx="59950" cy="197775"/>
            </a:xfrm>
            <a:custGeom>
              <a:avLst/>
              <a:gdLst/>
              <a:ahLst/>
              <a:cxnLst/>
              <a:rect l="l" t="t" r="r" b="b"/>
              <a:pathLst>
                <a:path w="2398" h="7911" extrusionOk="0">
                  <a:moveTo>
                    <a:pt x="2158" y="0"/>
                  </a:moveTo>
                  <a:lnTo>
                    <a:pt x="1439" y="1918"/>
                  </a:lnTo>
                  <a:lnTo>
                    <a:pt x="1439" y="1918"/>
                  </a:lnTo>
                  <a:lnTo>
                    <a:pt x="2398" y="0"/>
                  </a:lnTo>
                  <a:close/>
                  <a:moveTo>
                    <a:pt x="1439" y="1918"/>
                  </a:moveTo>
                  <a:lnTo>
                    <a:pt x="719" y="3836"/>
                  </a:lnTo>
                  <a:lnTo>
                    <a:pt x="240" y="5754"/>
                  </a:lnTo>
                  <a:lnTo>
                    <a:pt x="0" y="7671"/>
                  </a:lnTo>
                  <a:lnTo>
                    <a:pt x="240" y="7911"/>
                  </a:lnTo>
                  <a:lnTo>
                    <a:pt x="480" y="5993"/>
                  </a:lnTo>
                  <a:lnTo>
                    <a:pt x="959" y="4075"/>
                  </a:lnTo>
                  <a:lnTo>
                    <a:pt x="1439" y="191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2677300" y="4086050"/>
              <a:ext cx="161825" cy="71950"/>
            </a:xfrm>
            <a:custGeom>
              <a:avLst/>
              <a:gdLst/>
              <a:ahLst/>
              <a:cxnLst/>
              <a:rect l="l" t="t" r="r" b="b"/>
              <a:pathLst>
                <a:path w="6473" h="2878" extrusionOk="0">
                  <a:moveTo>
                    <a:pt x="5993" y="1"/>
                  </a:moveTo>
                  <a:lnTo>
                    <a:pt x="4076" y="720"/>
                  </a:lnTo>
                  <a:lnTo>
                    <a:pt x="1918" y="1679"/>
                  </a:lnTo>
                  <a:lnTo>
                    <a:pt x="0" y="2877"/>
                  </a:lnTo>
                  <a:lnTo>
                    <a:pt x="480" y="2877"/>
                  </a:lnTo>
                  <a:lnTo>
                    <a:pt x="2158" y="1918"/>
                  </a:lnTo>
                  <a:lnTo>
                    <a:pt x="4315" y="959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2839100" y="4002150"/>
              <a:ext cx="227775" cy="77925"/>
            </a:xfrm>
            <a:custGeom>
              <a:avLst/>
              <a:gdLst/>
              <a:ahLst/>
              <a:cxnLst/>
              <a:rect l="l" t="t" r="r" b="b"/>
              <a:pathLst>
                <a:path w="9111" h="3117" extrusionOk="0">
                  <a:moveTo>
                    <a:pt x="8871" y="0"/>
                  </a:moveTo>
                  <a:lnTo>
                    <a:pt x="5994" y="1199"/>
                  </a:lnTo>
                  <a:lnTo>
                    <a:pt x="3117" y="2158"/>
                  </a:lnTo>
                  <a:lnTo>
                    <a:pt x="1" y="3117"/>
                  </a:lnTo>
                  <a:lnTo>
                    <a:pt x="480" y="3117"/>
                  </a:lnTo>
                  <a:lnTo>
                    <a:pt x="3357" y="2398"/>
                  </a:lnTo>
                  <a:lnTo>
                    <a:pt x="6234" y="1439"/>
                  </a:lnTo>
                  <a:lnTo>
                    <a:pt x="9110" y="240"/>
                  </a:lnTo>
                  <a:lnTo>
                    <a:pt x="88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3066850" y="3918250"/>
              <a:ext cx="143850" cy="83925"/>
            </a:xfrm>
            <a:custGeom>
              <a:avLst/>
              <a:gdLst/>
              <a:ahLst/>
              <a:cxnLst/>
              <a:rect l="l" t="t" r="r" b="b"/>
              <a:pathLst>
                <a:path w="5754" h="3357" extrusionOk="0">
                  <a:moveTo>
                    <a:pt x="5514" y="0"/>
                  </a:moveTo>
                  <a:lnTo>
                    <a:pt x="3596" y="1439"/>
                  </a:lnTo>
                  <a:lnTo>
                    <a:pt x="1918" y="2398"/>
                  </a:lnTo>
                  <a:lnTo>
                    <a:pt x="0" y="3356"/>
                  </a:lnTo>
                  <a:lnTo>
                    <a:pt x="480" y="3356"/>
                  </a:lnTo>
                  <a:lnTo>
                    <a:pt x="2158" y="2637"/>
                  </a:lnTo>
                  <a:lnTo>
                    <a:pt x="3596" y="1678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3210675" y="3768425"/>
              <a:ext cx="101900" cy="143850"/>
            </a:xfrm>
            <a:custGeom>
              <a:avLst/>
              <a:gdLst/>
              <a:ahLst/>
              <a:cxnLst/>
              <a:rect l="l" t="t" r="r" b="b"/>
              <a:pathLst>
                <a:path w="4076" h="5754" extrusionOk="0">
                  <a:moveTo>
                    <a:pt x="3836" y="0"/>
                  </a:moveTo>
                  <a:lnTo>
                    <a:pt x="3117" y="1439"/>
                  </a:lnTo>
                  <a:lnTo>
                    <a:pt x="2398" y="3117"/>
                  </a:lnTo>
                  <a:lnTo>
                    <a:pt x="1199" y="4315"/>
                  </a:lnTo>
                  <a:lnTo>
                    <a:pt x="1" y="5754"/>
                  </a:lnTo>
                  <a:lnTo>
                    <a:pt x="240" y="5754"/>
                  </a:lnTo>
                  <a:lnTo>
                    <a:pt x="1439" y="4555"/>
                  </a:lnTo>
                  <a:lnTo>
                    <a:pt x="2638" y="3117"/>
                  </a:lnTo>
                  <a:lnTo>
                    <a:pt x="3357" y="167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2821125" y="2132325"/>
              <a:ext cx="95925" cy="101900"/>
            </a:xfrm>
            <a:custGeom>
              <a:avLst/>
              <a:gdLst/>
              <a:ahLst/>
              <a:cxnLst/>
              <a:rect l="l" t="t" r="r" b="b"/>
              <a:pathLst>
                <a:path w="3837" h="4076" extrusionOk="0">
                  <a:moveTo>
                    <a:pt x="3597" y="0"/>
                  </a:moveTo>
                  <a:lnTo>
                    <a:pt x="2877" y="719"/>
                  </a:lnTo>
                  <a:lnTo>
                    <a:pt x="1" y="4075"/>
                  </a:lnTo>
                  <a:lnTo>
                    <a:pt x="480" y="4075"/>
                  </a:lnTo>
                  <a:lnTo>
                    <a:pt x="3117" y="959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2707250" y="2773575"/>
              <a:ext cx="89925" cy="149850"/>
            </a:xfrm>
            <a:custGeom>
              <a:avLst/>
              <a:gdLst/>
              <a:ahLst/>
              <a:cxnLst/>
              <a:rect l="l" t="t" r="r" b="b"/>
              <a:pathLst>
                <a:path w="3597" h="5994" extrusionOk="0">
                  <a:moveTo>
                    <a:pt x="1" y="0"/>
                  </a:moveTo>
                  <a:lnTo>
                    <a:pt x="1439" y="2877"/>
                  </a:lnTo>
                  <a:lnTo>
                    <a:pt x="3357" y="5993"/>
                  </a:lnTo>
                  <a:lnTo>
                    <a:pt x="3597" y="5993"/>
                  </a:lnTo>
                  <a:lnTo>
                    <a:pt x="1679" y="311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3276600" y="3540675"/>
              <a:ext cx="41975" cy="221775"/>
            </a:xfrm>
            <a:custGeom>
              <a:avLst/>
              <a:gdLst/>
              <a:ahLst/>
              <a:cxnLst/>
              <a:rect l="l" t="t" r="r" b="b"/>
              <a:pathLst>
                <a:path w="1679" h="8871" extrusionOk="0">
                  <a:moveTo>
                    <a:pt x="1" y="1"/>
                  </a:moveTo>
                  <a:lnTo>
                    <a:pt x="720" y="1679"/>
                  </a:lnTo>
                  <a:lnTo>
                    <a:pt x="1199" y="3597"/>
                  </a:lnTo>
                  <a:lnTo>
                    <a:pt x="1439" y="5514"/>
                  </a:lnTo>
                  <a:lnTo>
                    <a:pt x="1439" y="7432"/>
                  </a:lnTo>
                  <a:lnTo>
                    <a:pt x="1199" y="8871"/>
                  </a:lnTo>
                  <a:lnTo>
                    <a:pt x="1439" y="8871"/>
                  </a:lnTo>
                  <a:lnTo>
                    <a:pt x="1679" y="7432"/>
                  </a:lnTo>
                  <a:lnTo>
                    <a:pt x="1679" y="5514"/>
                  </a:lnTo>
                  <a:lnTo>
                    <a:pt x="1439" y="3597"/>
                  </a:lnTo>
                  <a:lnTo>
                    <a:pt x="960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2917025" y="1982500"/>
              <a:ext cx="107900" cy="143850"/>
            </a:xfrm>
            <a:custGeom>
              <a:avLst/>
              <a:gdLst/>
              <a:ahLst/>
              <a:cxnLst/>
              <a:rect l="l" t="t" r="r" b="b"/>
              <a:pathLst>
                <a:path w="4316" h="5754" extrusionOk="0">
                  <a:moveTo>
                    <a:pt x="4315" y="0"/>
                  </a:moveTo>
                  <a:lnTo>
                    <a:pt x="4076" y="240"/>
                  </a:lnTo>
                  <a:lnTo>
                    <a:pt x="2877" y="1918"/>
                  </a:lnTo>
                  <a:lnTo>
                    <a:pt x="1439" y="3836"/>
                  </a:lnTo>
                  <a:lnTo>
                    <a:pt x="0" y="5753"/>
                  </a:lnTo>
                  <a:lnTo>
                    <a:pt x="240" y="5514"/>
                  </a:lnTo>
                  <a:lnTo>
                    <a:pt x="3117" y="2158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2677300" y="2587800"/>
              <a:ext cx="29975" cy="179800"/>
            </a:xfrm>
            <a:custGeom>
              <a:avLst/>
              <a:gdLst/>
              <a:ahLst/>
              <a:cxnLst/>
              <a:rect l="l" t="t" r="r" b="b"/>
              <a:pathLst>
                <a:path w="1199" h="7192" extrusionOk="0">
                  <a:moveTo>
                    <a:pt x="0" y="0"/>
                  </a:moveTo>
                  <a:lnTo>
                    <a:pt x="0" y="1918"/>
                  </a:lnTo>
                  <a:lnTo>
                    <a:pt x="0" y="3596"/>
                  </a:lnTo>
                  <a:lnTo>
                    <a:pt x="480" y="5274"/>
                  </a:lnTo>
                  <a:lnTo>
                    <a:pt x="959" y="6952"/>
                  </a:lnTo>
                  <a:lnTo>
                    <a:pt x="959" y="7192"/>
                  </a:lnTo>
                  <a:lnTo>
                    <a:pt x="1199" y="7192"/>
                  </a:lnTo>
                  <a:lnTo>
                    <a:pt x="719" y="5514"/>
                  </a:lnTo>
                  <a:lnTo>
                    <a:pt x="240" y="3836"/>
                  </a:lnTo>
                  <a:lnTo>
                    <a:pt x="240" y="191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3108800" y="1580950"/>
              <a:ext cx="59950" cy="221775"/>
            </a:xfrm>
            <a:custGeom>
              <a:avLst/>
              <a:gdLst/>
              <a:ahLst/>
              <a:cxnLst/>
              <a:rect l="l" t="t" r="r" b="b"/>
              <a:pathLst>
                <a:path w="2398" h="8871" extrusionOk="0">
                  <a:moveTo>
                    <a:pt x="2398" y="1"/>
                  </a:moveTo>
                  <a:lnTo>
                    <a:pt x="2158" y="240"/>
                  </a:lnTo>
                  <a:lnTo>
                    <a:pt x="1199" y="4555"/>
                  </a:lnTo>
                  <a:lnTo>
                    <a:pt x="0" y="8870"/>
                  </a:lnTo>
                  <a:lnTo>
                    <a:pt x="240" y="8870"/>
                  </a:lnTo>
                  <a:lnTo>
                    <a:pt x="1439" y="4316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3162725" y="1311275"/>
              <a:ext cx="24000" cy="263700"/>
            </a:xfrm>
            <a:custGeom>
              <a:avLst/>
              <a:gdLst/>
              <a:ahLst/>
              <a:cxnLst/>
              <a:rect l="l" t="t" r="r" b="b"/>
              <a:pathLst>
                <a:path w="960" h="10548" extrusionOk="0">
                  <a:moveTo>
                    <a:pt x="720" y="0"/>
                  </a:moveTo>
                  <a:lnTo>
                    <a:pt x="480" y="5514"/>
                  </a:lnTo>
                  <a:lnTo>
                    <a:pt x="1" y="10548"/>
                  </a:lnTo>
                  <a:lnTo>
                    <a:pt x="241" y="10548"/>
                  </a:lnTo>
                  <a:lnTo>
                    <a:pt x="720" y="5514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2797150" y="2929400"/>
              <a:ext cx="131875" cy="143850"/>
            </a:xfrm>
            <a:custGeom>
              <a:avLst/>
              <a:gdLst/>
              <a:ahLst/>
              <a:cxnLst/>
              <a:rect l="l" t="t" r="r" b="b"/>
              <a:pathLst>
                <a:path w="5275" h="5754" extrusionOk="0">
                  <a:moveTo>
                    <a:pt x="1" y="0"/>
                  </a:moveTo>
                  <a:lnTo>
                    <a:pt x="2158" y="2877"/>
                  </a:lnTo>
                  <a:lnTo>
                    <a:pt x="4795" y="5754"/>
                  </a:lnTo>
                  <a:lnTo>
                    <a:pt x="5275" y="5754"/>
                  </a:lnTo>
                  <a:lnTo>
                    <a:pt x="2638" y="287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2593400" y="4391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2581400" y="42538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2671300" y="415797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2827125" y="408005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3060850" y="40021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3204675" y="39122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3306575" y="37624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3276600" y="35347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3156750" y="3342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3036875" y="32050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2917025" y="30732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2791175" y="29234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2701275" y="27675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2677300" y="25818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2731225" y="23840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2821125" y="22342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2911025" y="21203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480" y="1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24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3018900" y="19765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3102800" y="18027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3162725" y="1574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2557425" y="2258175"/>
              <a:ext cx="101925" cy="119875"/>
            </a:xfrm>
            <a:custGeom>
              <a:avLst/>
              <a:gdLst/>
              <a:ahLst/>
              <a:cxnLst/>
              <a:rect l="l" t="t" r="r" b="b"/>
              <a:pathLst>
                <a:path w="4077" h="4795" extrusionOk="0">
                  <a:moveTo>
                    <a:pt x="3597" y="0"/>
                  </a:moveTo>
                  <a:lnTo>
                    <a:pt x="2398" y="1439"/>
                  </a:lnTo>
                  <a:lnTo>
                    <a:pt x="1199" y="2877"/>
                  </a:lnTo>
                  <a:lnTo>
                    <a:pt x="1" y="4795"/>
                  </a:lnTo>
                  <a:lnTo>
                    <a:pt x="241" y="4795"/>
                  </a:lnTo>
                  <a:lnTo>
                    <a:pt x="1439" y="2877"/>
                  </a:lnTo>
                  <a:lnTo>
                    <a:pt x="2638" y="1439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2359675" y="4128000"/>
              <a:ext cx="95900" cy="95925"/>
            </a:xfrm>
            <a:custGeom>
              <a:avLst/>
              <a:gdLst/>
              <a:ahLst/>
              <a:cxnLst/>
              <a:rect l="l" t="t" r="r" b="b"/>
              <a:pathLst>
                <a:path w="3836" h="3837" extrusionOk="0">
                  <a:moveTo>
                    <a:pt x="3356" y="1"/>
                  </a:moveTo>
                  <a:lnTo>
                    <a:pt x="2158" y="960"/>
                  </a:lnTo>
                  <a:lnTo>
                    <a:pt x="1199" y="1918"/>
                  </a:lnTo>
                  <a:lnTo>
                    <a:pt x="479" y="2877"/>
                  </a:lnTo>
                  <a:lnTo>
                    <a:pt x="0" y="3836"/>
                  </a:lnTo>
                  <a:lnTo>
                    <a:pt x="240" y="3836"/>
                  </a:lnTo>
                  <a:lnTo>
                    <a:pt x="719" y="2877"/>
                  </a:lnTo>
                  <a:lnTo>
                    <a:pt x="1438" y="1918"/>
                  </a:lnTo>
                  <a:lnTo>
                    <a:pt x="2637" y="96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2485525" y="2563825"/>
              <a:ext cx="29975" cy="161825"/>
            </a:xfrm>
            <a:custGeom>
              <a:avLst/>
              <a:gdLst/>
              <a:ahLst/>
              <a:cxnLst/>
              <a:rect l="l" t="t" r="r" b="b"/>
              <a:pathLst>
                <a:path w="1199" h="6473" extrusionOk="0">
                  <a:moveTo>
                    <a:pt x="240" y="0"/>
                  </a:moveTo>
                  <a:lnTo>
                    <a:pt x="0" y="1438"/>
                  </a:lnTo>
                  <a:lnTo>
                    <a:pt x="240" y="3117"/>
                  </a:lnTo>
                  <a:lnTo>
                    <a:pt x="480" y="4795"/>
                  </a:lnTo>
                  <a:lnTo>
                    <a:pt x="959" y="6473"/>
                  </a:lnTo>
                  <a:lnTo>
                    <a:pt x="1199" y="6473"/>
                  </a:lnTo>
                  <a:lnTo>
                    <a:pt x="719" y="4795"/>
                  </a:lnTo>
                  <a:lnTo>
                    <a:pt x="480" y="3117"/>
                  </a:lnTo>
                  <a:lnTo>
                    <a:pt x="240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2653325" y="2192250"/>
              <a:ext cx="77925" cy="59950"/>
            </a:xfrm>
            <a:custGeom>
              <a:avLst/>
              <a:gdLst/>
              <a:ahLst/>
              <a:cxnLst/>
              <a:rect l="l" t="t" r="r" b="b"/>
              <a:pathLst>
                <a:path w="3117" h="2398" extrusionOk="0">
                  <a:moveTo>
                    <a:pt x="3117" y="0"/>
                  </a:moveTo>
                  <a:lnTo>
                    <a:pt x="2637" y="240"/>
                  </a:lnTo>
                  <a:lnTo>
                    <a:pt x="0" y="2398"/>
                  </a:lnTo>
                  <a:lnTo>
                    <a:pt x="480" y="2398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2509500" y="2731625"/>
              <a:ext cx="77925" cy="143850"/>
            </a:xfrm>
            <a:custGeom>
              <a:avLst/>
              <a:gdLst/>
              <a:ahLst/>
              <a:cxnLst/>
              <a:rect l="l" t="t" r="r" b="b"/>
              <a:pathLst>
                <a:path w="3117" h="5754" extrusionOk="0">
                  <a:moveTo>
                    <a:pt x="0" y="0"/>
                  </a:moveTo>
                  <a:lnTo>
                    <a:pt x="1199" y="2877"/>
                  </a:lnTo>
                  <a:lnTo>
                    <a:pt x="2877" y="5514"/>
                  </a:lnTo>
                  <a:lnTo>
                    <a:pt x="3116" y="5754"/>
                  </a:lnTo>
                  <a:lnTo>
                    <a:pt x="1438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2731225" y="2060400"/>
              <a:ext cx="131875" cy="125875"/>
            </a:xfrm>
            <a:custGeom>
              <a:avLst/>
              <a:gdLst/>
              <a:ahLst/>
              <a:cxnLst/>
              <a:rect l="l" t="t" r="r" b="b"/>
              <a:pathLst>
                <a:path w="5275" h="5035" extrusionOk="0">
                  <a:moveTo>
                    <a:pt x="5275" y="0"/>
                  </a:moveTo>
                  <a:lnTo>
                    <a:pt x="4795" y="240"/>
                  </a:lnTo>
                  <a:lnTo>
                    <a:pt x="4076" y="1199"/>
                  </a:lnTo>
                  <a:lnTo>
                    <a:pt x="2158" y="3117"/>
                  </a:lnTo>
                  <a:lnTo>
                    <a:pt x="1" y="5035"/>
                  </a:lnTo>
                  <a:lnTo>
                    <a:pt x="1" y="5035"/>
                  </a:lnTo>
                  <a:lnTo>
                    <a:pt x="480" y="4795"/>
                  </a:lnTo>
                  <a:lnTo>
                    <a:pt x="2398" y="3117"/>
                  </a:lnTo>
                  <a:lnTo>
                    <a:pt x="4316" y="1199"/>
                  </a:lnTo>
                  <a:lnTo>
                    <a:pt x="52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2863075" y="1898575"/>
              <a:ext cx="95925" cy="155850"/>
            </a:xfrm>
            <a:custGeom>
              <a:avLst/>
              <a:gdLst/>
              <a:ahLst/>
              <a:cxnLst/>
              <a:rect l="l" t="t" r="r" b="b"/>
              <a:pathLst>
                <a:path w="3837" h="6234" extrusionOk="0">
                  <a:moveTo>
                    <a:pt x="3836" y="1"/>
                  </a:moveTo>
                  <a:lnTo>
                    <a:pt x="3597" y="241"/>
                  </a:lnTo>
                  <a:lnTo>
                    <a:pt x="1919" y="3357"/>
                  </a:lnTo>
                  <a:lnTo>
                    <a:pt x="1" y="6234"/>
                  </a:lnTo>
                  <a:lnTo>
                    <a:pt x="480" y="5994"/>
                  </a:lnTo>
                  <a:lnTo>
                    <a:pt x="2398" y="3117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3006925" y="1407150"/>
              <a:ext cx="18000" cy="275700"/>
            </a:xfrm>
            <a:custGeom>
              <a:avLst/>
              <a:gdLst/>
              <a:ahLst/>
              <a:cxnLst/>
              <a:rect l="l" t="t" r="r" b="b"/>
              <a:pathLst>
                <a:path w="720" h="11028" extrusionOk="0">
                  <a:moveTo>
                    <a:pt x="719" y="1"/>
                  </a:moveTo>
                  <a:lnTo>
                    <a:pt x="480" y="240"/>
                  </a:lnTo>
                  <a:lnTo>
                    <a:pt x="480" y="5754"/>
                  </a:lnTo>
                  <a:lnTo>
                    <a:pt x="0" y="11028"/>
                  </a:lnTo>
                  <a:lnTo>
                    <a:pt x="240" y="10788"/>
                  </a:lnTo>
                  <a:lnTo>
                    <a:pt x="480" y="10788"/>
                  </a:lnTo>
                  <a:lnTo>
                    <a:pt x="719" y="5514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2851100" y="3870300"/>
              <a:ext cx="125875" cy="83925"/>
            </a:xfrm>
            <a:custGeom>
              <a:avLst/>
              <a:gdLst/>
              <a:ahLst/>
              <a:cxnLst/>
              <a:rect l="l" t="t" r="r" b="b"/>
              <a:pathLst>
                <a:path w="5035" h="3357" extrusionOk="0">
                  <a:moveTo>
                    <a:pt x="4795" y="1"/>
                  </a:moveTo>
                  <a:lnTo>
                    <a:pt x="3117" y="1439"/>
                  </a:lnTo>
                  <a:lnTo>
                    <a:pt x="1678" y="2398"/>
                  </a:lnTo>
                  <a:lnTo>
                    <a:pt x="0" y="3117"/>
                  </a:lnTo>
                  <a:lnTo>
                    <a:pt x="480" y="3357"/>
                  </a:lnTo>
                  <a:lnTo>
                    <a:pt x="3117" y="1679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2347675" y="4229875"/>
              <a:ext cx="12000" cy="41975"/>
            </a:xfrm>
            <a:custGeom>
              <a:avLst/>
              <a:gdLst/>
              <a:ahLst/>
              <a:cxnLst/>
              <a:rect l="l" t="t" r="r" b="b"/>
              <a:pathLst>
                <a:path w="480" h="1679" extrusionOk="0">
                  <a:moveTo>
                    <a:pt x="240" y="1"/>
                  </a:moveTo>
                  <a:lnTo>
                    <a:pt x="1" y="1200"/>
                  </a:lnTo>
                  <a:lnTo>
                    <a:pt x="1" y="1439"/>
                  </a:lnTo>
                  <a:lnTo>
                    <a:pt x="240" y="1679"/>
                  </a:lnTo>
                  <a:lnTo>
                    <a:pt x="240" y="120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2617375" y="3954200"/>
              <a:ext cx="239750" cy="83925"/>
            </a:xfrm>
            <a:custGeom>
              <a:avLst/>
              <a:gdLst/>
              <a:ahLst/>
              <a:cxnLst/>
              <a:rect l="l" t="t" r="r" b="b"/>
              <a:pathLst>
                <a:path w="9590" h="3357" extrusionOk="0">
                  <a:moveTo>
                    <a:pt x="9110" y="1"/>
                  </a:moveTo>
                  <a:lnTo>
                    <a:pt x="6233" y="1199"/>
                  </a:lnTo>
                  <a:lnTo>
                    <a:pt x="3116" y="2158"/>
                  </a:lnTo>
                  <a:lnTo>
                    <a:pt x="0" y="3357"/>
                  </a:lnTo>
                  <a:lnTo>
                    <a:pt x="480" y="3357"/>
                  </a:lnTo>
                  <a:lnTo>
                    <a:pt x="3116" y="2398"/>
                  </a:lnTo>
                  <a:lnTo>
                    <a:pt x="6473" y="1439"/>
                  </a:lnTo>
                  <a:lnTo>
                    <a:pt x="958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2976950" y="3726475"/>
              <a:ext cx="89925" cy="137850"/>
            </a:xfrm>
            <a:custGeom>
              <a:avLst/>
              <a:gdLst/>
              <a:ahLst/>
              <a:cxnLst/>
              <a:rect l="l" t="t" r="r" b="b"/>
              <a:pathLst>
                <a:path w="3597" h="5514" extrusionOk="0">
                  <a:moveTo>
                    <a:pt x="3357" y="0"/>
                  </a:moveTo>
                  <a:lnTo>
                    <a:pt x="2877" y="1678"/>
                  </a:lnTo>
                  <a:lnTo>
                    <a:pt x="2158" y="2877"/>
                  </a:lnTo>
                  <a:lnTo>
                    <a:pt x="1199" y="4315"/>
                  </a:lnTo>
                  <a:lnTo>
                    <a:pt x="0" y="5514"/>
                  </a:lnTo>
                  <a:lnTo>
                    <a:pt x="240" y="5514"/>
                  </a:lnTo>
                  <a:lnTo>
                    <a:pt x="1439" y="4315"/>
                  </a:lnTo>
                  <a:lnTo>
                    <a:pt x="2398" y="3117"/>
                  </a:lnTo>
                  <a:lnTo>
                    <a:pt x="3117" y="1678"/>
                  </a:lnTo>
                  <a:lnTo>
                    <a:pt x="3596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3030875" y="3510725"/>
              <a:ext cx="42000" cy="215775"/>
            </a:xfrm>
            <a:custGeom>
              <a:avLst/>
              <a:gdLst/>
              <a:ahLst/>
              <a:cxnLst/>
              <a:rect l="l" t="t" r="r" b="b"/>
              <a:pathLst>
                <a:path w="1680" h="8631" extrusionOk="0">
                  <a:moveTo>
                    <a:pt x="1" y="0"/>
                  </a:moveTo>
                  <a:lnTo>
                    <a:pt x="720" y="1918"/>
                  </a:lnTo>
                  <a:lnTo>
                    <a:pt x="1200" y="3836"/>
                  </a:lnTo>
                  <a:lnTo>
                    <a:pt x="1439" y="5754"/>
                  </a:lnTo>
                  <a:lnTo>
                    <a:pt x="1439" y="7671"/>
                  </a:lnTo>
                  <a:lnTo>
                    <a:pt x="1200" y="8391"/>
                  </a:lnTo>
                  <a:lnTo>
                    <a:pt x="1439" y="8630"/>
                  </a:lnTo>
                  <a:lnTo>
                    <a:pt x="1679" y="7671"/>
                  </a:lnTo>
                  <a:lnTo>
                    <a:pt x="1679" y="5754"/>
                  </a:lnTo>
                  <a:lnTo>
                    <a:pt x="1439" y="3836"/>
                  </a:lnTo>
                  <a:lnTo>
                    <a:pt x="960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2491500" y="2384025"/>
              <a:ext cx="65950" cy="173825"/>
            </a:xfrm>
            <a:custGeom>
              <a:avLst/>
              <a:gdLst/>
              <a:ahLst/>
              <a:cxnLst/>
              <a:rect l="l" t="t" r="r" b="b"/>
              <a:pathLst>
                <a:path w="2638" h="6953" extrusionOk="0">
                  <a:moveTo>
                    <a:pt x="2398" y="0"/>
                  </a:moveTo>
                  <a:lnTo>
                    <a:pt x="1439" y="1679"/>
                  </a:lnTo>
                  <a:lnTo>
                    <a:pt x="720" y="3357"/>
                  </a:lnTo>
                  <a:lnTo>
                    <a:pt x="241" y="5274"/>
                  </a:lnTo>
                  <a:lnTo>
                    <a:pt x="1" y="6952"/>
                  </a:lnTo>
                  <a:lnTo>
                    <a:pt x="241" y="6952"/>
                  </a:lnTo>
                  <a:lnTo>
                    <a:pt x="480" y="5274"/>
                  </a:lnTo>
                  <a:lnTo>
                    <a:pt x="960" y="3596"/>
                  </a:lnTo>
                  <a:lnTo>
                    <a:pt x="1679" y="1679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2587400" y="2881450"/>
              <a:ext cx="119875" cy="149850"/>
            </a:xfrm>
            <a:custGeom>
              <a:avLst/>
              <a:gdLst/>
              <a:ahLst/>
              <a:cxnLst/>
              <a:rect l="l" t="t" r="r" b="b"/>
              <a:pathLst>
                <a:path w="4795" h="5994" extrusionOk="0">
                  <a:moveTo>
                    <a:pt x="0" y="0"/>
                  </a:moveTo>
                  <a:lnTo>
                    <a:pt x="2158" y="2877"/>
                  </a:lnTo>
                  <a:lnTo>
                    <a:pt x="4555" y="5993"/>
                  </a:lnTo>
                  <a:lnTo>
                    <a:pt x="4795" y="5993"/>
                  </a:lnTo>
                  <a:lnTo>
                    <a:pt x="2398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2917025" y="3306950"/>
              <a:ext cx="119875" cy="197800"/>
            </a:xfrm>
            <a:custGeom>
              <a:avLst/>
              <a:gdLst/>
              <a:ahLst/>
              <a:cxnLst/>
              <a:rect l="l" t="t" r="r" b="b"/>
              <a:pathLst>
                <a:path w="4795" h="7912" extrusionOk="0">
                  <a:moveTo>
                    <a:pt x="0" y="1"/>
                  </a:moveTo>
                  <a:lnTo>
                    <a:pt x="2637" y="3836"/>
                  </a:lnTo>
                  <a:lnTo>
                    <a:pt x="3596" y="5754"/>
                  </a:lnTo>
                  <a:lnTo>
                    <a:pt x="4555" y="7912"/>
                  </a:lnTo>
                  <a:lnTo>
                    <a:pt x="4795" y="7912"/>
                  </a:lnTo>
                  <a:lnTo>
                    <a:pt x="3836" y="5754"/>
                  </a:lnTo>
                  <a:lnTo>
                    <a:pt x="2877" y="3836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2815125" y="3175100"/>
              <a:ext cx="107900" cy="125875"/>
            </a:xfrm>
            <a:custGeom>
              <a:avLst/>
              <a:gdLst/>
              <a:ahLst/>
              <a:cxnLst/>
              <a:rect l="l" t="t" r="r" b="b"/>
              <a:pathLst>
                <a:path w="4316" h="5035" extrusionOk="0">
                  <a:moveTo>
                    <a:pt x="1" y="1"/>
                  </a:moveTo>
                  <a:lnTo>
                    <a:pt x="3837" y="5035"/>
                  </a:lnTo>
                  <a:lnTo>
                    <a:pt x="4316" y="503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2449550" y="4044100"/>
              <a:ext cx="167850" cy="77925"/>
            </a:xfrm>
            <a:custGeom>
              <a:avLst/>
              <a:gdLst/>
              <a:ahLst/>
              <a:cxnLst/>
              <a:rect l="l" t="t" r="r" b="b"/>
              <a:pathLst>
                <a:path w="6714" h="3117" extrusionOk="0">
                  <a:moveTo>
                    <a:pt x="6234" y="1"/>
                  </a:moveTo>
                  <a:lnTo>
                    <a:pt x="4076" y="959"/>
                  </a:lnTo>
                  <a:lnTo>
                    <a:pt x="2158" y="1918"/>
                  </a:lnTo>
                  <a:lnTo>
                    <a:pt x="1" y="3117"/>
                  </a:lnTo>
                  <a:lnTo>
                    <a:pt x="480" y="3117"/>
                  </a:lnTo>
                  <a:lnTo>
                    <a:pt x="2158" y="2158"/>
                  </a:lnTo>
                  <a:lnTo>
                    <a:pt x="4316" y="959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2952975" y="1682825"/>
              <a:ext cx="59950" cy="215775"/>
            </a:xfrm>
            <a:custGeom>
              <a:avLst/>
              <a:gdLst/>
              <a:ahLst/>
              <a:cxnLst/>
              <a:rect l="l" t="t" r="r" b="b"/>
              <a:pathLst>
                <a:path w="2398" h="8631" extrusionOk="0">
                  <a:moveTo>
                    <a:pt x="2398" y="1"/>
                  </a:moveTo>
                  <a:lnTo>
                    <a:pt x="2158" y="241"/>
                  </a:lnTo>
                  <a:lnTo>
                    <a:pt x="1439" y="4556"/>
                  </a:lnTo>
                  <a:lnTo>
                    <a:pt x="959" y="6473"/>
                  </a:lnTo>
                  <a:lnTo>
                    <a:pt x="1" y="8631"/>
                  </a:lnTo>
                  <a:lnTo>
                    <a:pt x="480" y="8391"/>
                  </a:lnTo>
                  <a:lnTo>
                    <a:pt x="1199" y="6234"/>
                  </a:lnTo>
                  <a:lnTo>
                    <a:pt x="1679" y="4316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2707250" y="3037275"/>
              <a:ext cx="113900" cy="131875"/>
            </a:xfrm>
            <a:custGeom>
              <a:avLst/>
              <a:gdLst/>
              <a:ahLst/>
              <a:cxnLst/>
              <a:rect l="l" t="t" r="r" b="b"/>
              <a:pathLst>
                <a:path w="4556" h="5275" extrusionOk="0">
                  <a:moveTo>
                    <a:pt x="1" y="0"/>
                  </a:moveTo>
                  <a:lnTo>
                    <a:pt x="1439" y="1918"/>
                  </a:lnTo>
                  <a:lnTo>
                    <a:pt x="2398" y="2877"/>
                  </a:lnTo>
                  <a:lnTo>
                    <a:pt x="4076" y="5274"/>
                  </a:lnTo>
                  <a:lnTo>
                    <a:pt x="4556" y="5274"/>
                  </a:lnTo>
                  <a:lnTo>
                    <a:pt x="2638" y="2877"/>
                  </a:lnTo>
                  <a:lnTo>
                    <a:pt x="1679" y="191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3018900" y="1407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2353675" y="42239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2443575" y="41220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2605375" y="40381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2845100" y="39482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72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2970950" y="38643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3060850" y="37204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1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030875" y="35047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2911025" y="33009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2809150" y="31691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2701275" y="30312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2581400" y="28694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1" y="1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2509500" y="27256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2491500" y="25578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2551450" y="2378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2647325" y="22521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2719250" y="2180250"/>
              <a:ext cx="24000" cy="18025"/>
            </a:xfrm>
            <a:custGeom>
              <a:avLst/>
              <a:gdLst/>
              <a:ahLst/>
              <a:cxnLst/>
              <a:rect l="l" t="t" r="r" b="b"/>
              <a:pathLst>
                <a:path w="960" h="721" extrusionOk="0">
                  <a:moveTo>
                    <a:pt x="959" y="1"/>
                  </a:moveTo>
                  <a:lnTo>
                    <a:pt x="480" y="241"/>
                  </a:lnTo>
                  <a:lnTo>
                    <a:pt x="240" y="480"/>
                  </a:lnTo>
                  <a:lnTo>
                    <a:pt x="0" y="720"/>
                  </a:lnTo>
                  <a:lnTo>
                    <a:pt x="480" y="48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2851100" y="2048425"/>
              <a:ext cx="24000" cy="18000"/>
            </a:xfrm>
            <a:custGeom>
              <a:avLst/>
              <a:gdLst/>
              <a:ahLst/>
              <a:cxnLst/>
              <a:rect l="l" t="t" r="r" b="b"/>
              <a:pathLst>
                <a:path w="960" h="720" extrusionOk="0">
                  <a:moveTo>
                    <a:pt x="959" y="0"/>
                  </a:moveTo>
                  <a:lnTo>
                    <a:pt x="480" y="240"/>
                  </a:lnTo>
                  <a:lnTo>
                    <a:pt x="0" y="719"/>
                  </a:lnTo>
                  <a:lnTo>
                    <a:pt x="480" y="47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2952975" y="18926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3006925" y="16768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2743225" y="3432800"/>
              <a:ext cx="41975" cy="197800"/>
            </a:xfrm>
            <a:custGeom>
              <a:avLst/>
              <a:gdLst/>
              <a:ahLst/>
              <a:cxnLst/>
              <a:rect l="l" t="t" r="r" b="b"/>
              <a:pathLst>
                <a:path w="1679" h="7912" extrusionOk="0">
                  <a:moveTo>
                    <a:pt x="0" y="1"/>
                  </a:moveTo>
                  <a:lnTo>
                    <a:pt x="719" y="1919"/>
                  </a:lnTo>
                  <a:lnTo>
                    <a:pt x="1199" y="3836"/>
                  </a:lnTo>
                  <a:lnTo>
                    <a:pt x="1439" y="5994"/>
                  </a:lnTo>
                  <a:lnTo>
                    <a:pt x="1439" y="7912"/>
                  </a:lnTo>
                  <a:lnTo>
                    <a:pt x="1678" y="7912"/>
                  </a:lnTo>
                  <a:lnTo>
                    <a:pt x="1678" y="5994"/>
                  </a:lnTo>
                  <a:lnTo>
                    <a:pt x="1439" y="4076"/>
                  </a:lnTo>
                  <a:lnTo>
                    <a:pt x="959" y="2158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2749225" y="1820675"/>
              <a:ext cx="59950" cy="197800"/>
            </a:xfrm>
            <a:custGeom>
              <a:avLst/>
              <a:gdLst/>
              <a:ahLst/>
              <a:cxnLst/>
              <a:rect l="l" t="t" r="r" b="b"/>
              <a:pathLst>
                <a:path w="2398" h="7912" extrusionOk="0">
                  <a:moveTo>
                    <a:pt x="2397" y="1"/>
                  </a:moveTo>
                  <a:lnTo>
                    <a:pt x="2158" y="240"/>
                  </a:lnTo>
                  <a:lnTo>
                    <a:pt x="1918" y="2158"/>
                  </a:lnTo>
                  <a:lnTo>
                    <a:pt x="1438" y="4316"/>
                  </a:lnTo>
                  <a:lnTo>
                    <a:pt x="959" y="6233"/>
                  </a:lnTo>
                  <a:lnTo>
                    <a:pt x="0" y="7911"/>
                  </a:lnTo>
                  <a:lnTo>
                    <a:pt x="479" y="7911"/>
                  </a:lnTo>
                  <a:lnTo>
                    <a:pt x="1199" y="5994"/>
                  </a:lnTo>
                  <a:lnTo>
                    <a:pt x="1678" y="4076"/>
                  </a:lnTo>
                  <a:lnTo>
                    <a:pt x="2158" y="2158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2803150" y="1527025"/>
              <a:ext cx="12000" cy="293675"/>
            </a:xfrm>
            <a:custGeom>
              <a:avLst/>
              <a:gdLst/>
              <a:ahLst/>
              <a:cxnLst/>
              <a:rect l="l" t="t" r="r" b="b"/>
              <a:pathLst>
                <a:path w="480" h="11747" extrusionOk="0">
                  <a:moveTo>
                    <a:pt x="240" y="0"/>
                  </a:moveTo>
                  <a:lnTo>
                    <a:pt x="1" y="240"/>
                  </a:lnTo>
                  <a:lnTo>
                    <a:pt x="1" y="959"/>
                  </a:lnTo>
                  <a:lnTo>
                    <a:pt x="240" y="6473"/>
                  </a:lnTo>
                  <a:lnTo>
                    <a:pt x="240" y="9110"/>
                  </a:lnTo>
                  <a:lnTo>
                    <a:pt x="1" y="11747"/>
                  </a:lnTo>
                  <a:lnTo>
                    <a:pt x="240" y="11507"/>
                  </a:lnTo>
                  <a:lnTo>
                    <a:pt x="480" y="9110"/>
                  </a:lnTo>
                  <a:lnTo>
                    <a:pt x="480" y="6473"/>
                  </a:lnTo>
                  <a:lnTo>
                    <a:pt x="240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2269775" y="2569800"/>
              <a:ext cx="18000" cy="137875"/>
            </a:xfrm>
            <a:custGeom>
              <a:avLst/>
              <a:gdLst/>
              <a:ahLst/>
              <a:cxnLst/>
              <a:rect l="l" t="t" r="r" b="b"/>
              <a:pathLst>
                <a:path w="720" h="5515" extrusionOk="0">
                  <a:moveTo>
                    <a:pt x="0" y="1"/>
                  </a:moveTo>
                  <a:lnTo>
                    <a:pt x="0" y="1439"/>
                  </a:lnTo>
                  <a:lnTo>
                    <a:pt x="0" y="2878"/>
                  </a:lnTo>
                  <a:lnTo>
                    <a:pt x="480" y="5514"/>
                  </a:lnTo>
                  <a:lnTo>
                    <a:pt x="719" y="5514"/>
                  </a:lnTo>
                  <a:lnTo>
                    <a:pt x="240" y="2878"/>
                  </a:lnTo>
                  <a:lnTo>
                    <a:pt x="240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2443575" y="2983325"/>
              <a:ext cx="107900" cy="131875"/>
            </a:xfrm>
            <a:custGeom>
              <a:avLst/>
              <a:gdLst/>
              <a:ahLst/>
              <a:cxnLst/>
              <a:rect l="l" t="t" r="r" b="b"/>
              <a:pathLst>
                <a:path w="4316" h="5275" extrusionOk="0">
                  <a:moveTo>
                    <a:pt x="0" y="1"/>
                  </a:moveTo>
                  <a:lnTo>
                    <a:pt x="1678" y="2158"/>
                  </a:lnTo>
                  <a:lnTo>
                    <a:pt x="2397" y="2877"/>
                  </a:lnTo>
                  <a:lnTo>
                    <a:pt x="1918" y="1918"/>
                  </a:lnTo>
                  <a:lnTo>
                    <a:pt x="480" y="1"/>
                  </a:lnTo>
                  <a:close/>
                  <a:moveTo>
                    <a:pt x="2397" y="2877"/>
                  </a:moveTo>
                  <a:lnTo>
                    <a:pt x="4075" y="5275"/>
                  </a:lnTo>
                  <a:lnTo>
                    <a:pt x="4315" y="5275"/>
                  </a:lnTo>
                  <a:lnTo>
                    <a:pt x="2397" y="287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2209825" y="4008150"/>
              <a:ext cx="155850" cy="95900"/>
            </a:xfrm>
            <a:custGeom>
              <a:avLst/>
              <a:gdLst/>
              <a:ahLst/>
              <a:cxnLst/>
              <a:rect l="l" t="t" r="r" b="b"/>
              <a:pathLst>
                <a:path w="6234" h="3836" extrusionOk="0">
                  <a:moveTo>
                    <a:pt x="5754" y="0"/>
                  </a:moveTo>
                  <a:lnTo>
                    <a:pt x="3597" y="1199"/>
                  </a:lnTo>
                  <a:lnTo>
                    <a:pt x="1679" y="2637"/>
                  </a:lnTo>
                  <a:lnTo>
                    <a:pt x="1" y="3836"/>
                  </a:lnTo>
                  <a:lnTo>
                    <a:pt x="480" y="3836"/>
                  </a:lnTo>
                  <a:lnTo>
                    <a:pt x="1679" y="2877"/>
                  </a:lnTo>
                  <a:lnTo>
                    <a:pt x="3836" y="1439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2341675" y="2306125"/>
              <a:ext cx="107900" cy="101900"/>
            </a:xfrm>
            <a:custGeom>
              <a:avLst/>
              <a:gdLst/>
              <a:ahLst/>
              <a:cxnLst/>
              <a:rect l="l" t="t" r="r" b="b"/>
              <a:pathLst>
                <a:path w="4316" h="4076" extrusionOk="0">
                  <a:moveTo>
                    <a:pt x="4316" y="0"/>
                  </a:moveTo>
                  <a:lnTo>
                    <a:pt x="3597" y="240"/>
                  </a:lnTo>
                  <a:lnTo>
                    <a:pt x="2398" y="1438"/>
                  </a:lnTo>
                  <a:lnTo>
                    <a:pt x="4316" y="0"/>
                  </a:lnTo>
                  <a:close/>
                  <a:moveTo>
                    <a:pt x="2398" y="1438"/>
                  </a:moveTo>
                  <a:lnTo>
                    <a:pt x="2158" y="1678"/>
                  </a:lnTo>
                  <a:lnTo>
                    <a:pt x="480" y="3116"/>
                  </a:lnTo>
                  <a:lnTo>
                    <a:pt x="1" y="4075"/>
                  </a:lnTo>
                  <a:lnTo>
                    <a:pt x="241" y="4075"/>
                  </a:lnTo>
                  <a:lnTo>
                    <a:pt x="720" y="3356"/>
                  </a:lnTo>
                  <a:lnTo>
                    <a:pt x="2398" y="143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2365650" y="3894275"/>
              <a:ext cx="233750" cy="113900"/>
            </a:xfrm>
            <a:custGeom>
              <a:avLst/>
              <a:gdLst/>
              <a:ahLst/>
              <a:cxnLst/>
              <a:rect l="l" t="t" r="r" b="b"/>
              <a:pathLst>
                <a:path w="9350" h="4556" extrusionOk="0">
                  <a:moveTo>
                    <a:pt x="8870" y="0"/>
                  </a:moveTo>
                  <a:lnTo>
                    <a:pt x="6234" y="1439"/>
                  </a:lnTo>
                  <a:lnTo>
                    <a:pt x="3357" y="2877"/>
                  </a:lnTo>
                  <a:lnTo>
                    <a:pt x="1" y="4315"/>
                  </a:lnTo>
                  <a:lnTo>
                    <a:pt x="480" y="4555"/>
                  </a:lnTo>
                  <a:lnTo>
                    <a:pt x="3357" y="3117"/>
                  </a:lnTo>
                  <a:lnTo>
                    <a:pt x="6473" y="1679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2347675" y="2845500"/>
              <a:ext cx="101900" cy="131850"/>
            </a:xfrm>
            <a:custGeom>
              <a:avLst/>
              <a:gdLst/>
              <a:ahLst/>
              <a:cxnLst/>
              <a:rect l="l" t="t" r="r" b="b"/>
              <a:pathLst>
                <a:path w="4076" h="5274" extrusionOk="0">
                  <a:moveTo>
                    <a:pt x="1" y="0"/>
                  </a:moveTo>
                  <a:lnTo>
                    <a:pt x="1679" y="2637"/>
                  </a:lnTo>
                  <a:lnTo>
                    <a:pt x="3596" y="5274"/>
                  </a:lnTo>
                  <a:lnTo>
                    <a:pt x="4076" y="5274"/>
                  </a:lnTo>
                  <a:lnTo>
                    <a:pt x="2158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2719250" y="3636575"/>
              <a:ext cx="65950" cy="149850"/>
            </a:xfrm>
            <a:custGeom>
              <a:avLst/>
              <a:gdLst/>
              <a:ahLst/>
              <a:cxnLst/>
              <a:rect l="l" t="t" r="r" b="b"/>
              <a:pathLst>
                <a:path w="2638" h="5994" extrusionOk="0">
                  <a:moveTo>
                    <a:pt x="2398" y="0"/>
                  </a:moveTo>
                  <a:lnTo>
                    <a:pt x="2398" y="240"/>
                  </a:lnTo>
                  <a:lnTo>
                    <a:pt x="2158" y="1678"/>
                  </a:lnTo>
                  <a:lnTo>
                    <a:pt x="1678" y="3357"/>
                  </a:lnTo>
                  <a:lnTo>
                    <a:pt x="959" y="4555"/>
                  </a:lnTo>
                  <a:lnTo>
                    <a:pt x="0" y="5993"/>
                  </a:lnTo>
                  <a:lnTo>
                    <a:pt x="240" y="5993"/>
                  </a:lnTo>
                  <a:lnTo>
                    <a:pt x="1199" y="4795"/>
                  </a:lnTo>
                  <a:lnTo>
                    <a:pt x="1918" y="3357"/>
                  </a:lnTo>
                  <a:lnTo>
                    <a:pt x="2398" y="1678"/>
                  </a:lnTo>
                  <a:lnTo>
                    <a:pt x="263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2551450" y="3121175"/>
              <a:ext cx="89900" cy="113875"/>
            </a:xfrm>
            <a:custGeom>
              <a:avLst/>
              <a:gdLst/>
              <a:ahLst/>
              <a:cxnLst/>
              <a:rect l="l" t="t" r="r" b="b"/>
              <a:pathLst>
                <a:path w="3596" h="4555" extrusionOk="0">
                  <a:moveTo>
                    <a:pt x="0" y="0"/>
                  </a:moveTo>
                  <a:lnTo>
                    <a:pt x="3117" y="4315"/>
                  </a:lnTo>
                  <a:lnTo>
                    <a:pt x="3596" y="455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2449550" y="2276150"/>
              <a:ext cx="47975" cy="24000"/>
            </a:xfrm>
            <a:custGeom>
              <a:avLst/>
              <a:gdLst/>
              <a:ahLst/>
              <a:cxnLst/>
              <a:rect l="l" t="t" r="r" b="b"/>
              <a:pathLst>
                <a:path w="1919" h="960" extrusionOk="0">
                  <a:moveTo>
                    <a:pt x="1919" y="0"/>
                  </a:moveTo>
                  <a:lnTo>
                    <a:pt x="1199" y="240"/>
                  </a:lnTo>
                  <a:lnTo>
                    <a:pt x="1" y="959"/>
                  </a:lnTo>
                  <a:lnTo>
                    <a:pt x="480" y="720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2275750" y="2414000"/>
              <a:ext cx="65950" cy="149850"/>
            </a:xfrm>
            <a:custGeom>
              <a:avLst/>
              <a:gdLst/>
              <a:ahLst/>
              <a:cxnLst/>
              <a:rect l="l" t="t" r="r" b="b"/>
              <a:pathLst>
                <a:path w="2638" h="5994" extrusionOk="0">
                  <a:moveTo>
                    <a:pt x="2398" y="0"/>
                  </a:moveTo>
                  <a:lnTo>
                    <a:pt x="1439" y="1438"/>
                  </a:lnTo>
                  <a:lnTo>
                    <a:pt x="720" y="3116"/>
                  </a:lnTo>
                  <a:lnTo>
                    <a:pt x="241" y="4555"/>
                  </a:lnTo>
                  <a:lnTo>
                    <a:pt x="1" y="5993"/>
                  </a:lnTo>
                  <a:lnTo>
                    <a:pt x="241" y="5993"/>
                  </a:lnTo>
                  <a:lnTo>
                    <a:pt x="480" y="4555"/>
                  </a:lnTo>
                  <a:lnTo>
                    <a:pt x="960" y="2877"/>
                  </a:lnTo>
                  <a:lnTo>
                    <a:pt x="1679" y="1438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2647325" y="2024450"/>
              <a:ext cx="107900" cy="131850"/>
            </a:xfrm>
            <a:custGeom>
              <a:avLst/>
              <a:gdLst/>
              <a:ahLst/>
              <a:cxnLst/>
              <a:rect l="l" t="t" r="r" b="b"/>
              <a:pathLst>
                <a:path w="4316" h="5274" extrusionOk="0">
                  <a:moveTo>
                    <a:pt x="4316" y="0"/>
                  </a:moveTo>
                  <a:lnTo>
                    <a:pt x="3836" y="240"/>
                  </a:lnTo>
                  <a:lnTo>
                    <a:pt x="2158" y="2877"/>
                  </a:lnTo>
                  <a:lnTo>
                    <a:pt x="1" y="5274"/>
                  </a:lnTo>
                  <a:lnTo>
                    <a:pt x="480" y="5034"/>
                  </a:lnTo>
                  <a:lnTo>
                    <a:pt x="2638" y="2637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2287750" y="2713650"/>
              <a:ext cx="65950" cy="125875"/>
            </a:xfrm>
            <a:custGeom>
              <a:avLst/>
              <a:gdLst/>
              <a:ahLst/>
              <a:cxnLst/>
              <a:rect l="l" t="t" r="r" b="b"/>
              <a:pathLst>
                <a:path w="2638" h="5035" extrusionOk="0">
                  <a:moveTo>
                    <a:pt x="0" y="0"/>
                  </a:moveTo>
                  <a:lnTo>
                    <a:pt x="959" y="2637"/>
                  </a:lnTo>
                  <a:lnTo>
                    <a:pt x="2398" y="5034"/>
                  </a:lnTo>
                  <a:lnTo>
                    <a:pt x="2637" y="5034"/>
                  </a:lnTo>
                  <a:lnTo>
                    <a:pt x="1199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2599375" y="3792400"/>
              <a:ext cx="119900" cy="101900"/>
            </a:xfrm>
            <a:custGeom>
              <a:avLst/>
              <a:gdLst/>
              <a:ahLst/>
              <a:cxnLst/>
              <a:rect l="l" t="t" r="r" b="b"/>
              <a:pathLst>
                <a:path w="4796" h="4076" extrusionOk="0">
                  <a:moveTo>
                    <a:pt x="4556" y="0"/>
                  </a:moveTo>
                  <a:lnTo>
                    <a:pt x="3357" y="1199"/>
                  </a:lnTo>
                  <a:lnTo>
                    <a:pt x="1919" y="2397"/>
                  </a:lnTo>
                  <a:lnTo>
                    <a:pt x="1" y="3836"/>
                  </a:lnTo>
                  <a:lnTo>
                    <a:pt x="241" y="4075"/>
                  </a:lnTo>
                  <a:lnTo>
                    <a:pt x="2158" y="2637"/>
                  </a:lnTo>
                  <a:lnTo>
                    <a:pt x="3597" y="143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2797150" y="1515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2635350" y="3241025"/>
              <a:ext cx="113875" cy="185825"/>
            </a:xfrm>
            <a:custGeom>
              <a:avLst/>
              <a:gdLst/>
              <a:ahLst/>
              <a:cxnLst/>
              <a:rect l="l" t="t" r="r" b="b"/>
              <a:pathLst>
                <a:path w="4555" h="7433" extrusionOk="0">
                  <a:moveTo>
                    <a:pt x="0" y="1"/>
                  </a:moveTo>
                  <a:lnTo>
                    <a:pt x="2397" y="3597"/>
                  </a:lnTo>
                  <a:lnTo>
                    <a:pt x="4315" y="7432"/>
                  </a:lnTo>
                  <a:lnTo>
                    <a:pt x="4555" y="7432"/>
                  </a:lnTo>
                  <a:lnTo>
                    <a:pt x="2637" y="359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2197850" y="41100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2497500" y="2162275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5994" y="1"/>
                  </a:moveTo>
                  <a:lnTo>
                    <a:pt x="5275" y="480"/>
                  </a:lnTo>
                  <a:lnTo>
                    <a:pt x="3117" y="2158"/>
                  </a:lnTo>
                  <a:lnTo>
                    <a:pt x="720" y="3597"/>
                  </a:lnTo>
                  <a:lnTo>
                    <a:pt x="1" y="4316"/>
                  </a:lnTo>
                  <a:lnTo>
                    <a:pt x="960" y="3836"/>
                  </a:lnTo>
                  <a:lnTo>
                    <a:pt x="3596" y="2158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2803150" y="15210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2203850" y="41040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2353675" y="400215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0"/>
                  </a:moveTo>
                  <a:lnTo>
                    <a:pt x="0" y="240"/>
                  </a:lnTo>
                  <a:lnTo>
                    <a:pt x="95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2587400" y="38882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80" y="1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2713250" y="37864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2779175" y="36305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2743225" y="34268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2629350" y="32290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2545450" y="31151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2437575" y="2977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2347675" y="2839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2281750" y="27076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2269775" y="25638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2335700" y="24080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2431575" y="2294125"/>
              <a:ext cx="30000" cy="18000"/>
            </a:xfrm>
            <a:custGeom>
              <a:avLst/>
              <a:gdLst/>
              <a:ahLst/>
              <a:cxnLst/>
              <a:rect l="l" t="t" r="r" b="b"/>
              <a:pathLst>
                <a:path w="1200" h="720" extrusionOk="0">
                  <a:moveTo>
                    <a:pt x="1199" y="1"/>
                  </a:moveTo>
                  <a:lnTo>
                    <a:pt x="720" y="240"/>
                  </a:lnTo>
                  <a:lnTo>
                    <a:pt x="1" y="720"/>
                  </a:lnTo>
                  <a:lnTo>
                    <a:pt x="720" y="48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2479525" y="2258175"/>
              <a:ext cx="41975" cy="24000"/>
            </a:xfrm>
            <a:custGeom>
              <a:avLst/>
              <a:gdLst/>
              <a:ahLst/>
              <a:cxnLst/>
              <a:rect l="l" t="t" r="r" b="b"/>
              <a:pathLst>
                <a:path w="1679" h="960" extrusionOk="0">
                  <a:moveTo>
                    <a:pt x="1679" y="0"/>
                  </a:moveTo>
                  <a:lnTo>
                    <a:pt x="720" y="480"/>
                  </a:lnTo>
                  <a:lnTo>
                    <a:pt x="0" y="959"/>
                  </a:lnTo>
                  <a:lnTo>
                    <a:pt x="0" y="959"/>
                  </a:lnTo>
                  <a:lnTo>
                    <a:pt x="720" y="719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2629350" y="2150300"/>
              <a:ext cx="30000" cy="24000"/>
            </a:xfrm>
            <a:custGeom>
              <a:avLst/>
              <a:gdLst/>
              <a:ahLst/>
              <a:cxnLst/>
              <a:rect l="l" t="t" r="r" b="b"/>
              <a:pathLst>
                <a:path w="1200" h="960" extrusionOk="0">
                  <a:moveTo>
                    <a:pt x="1199" y="0"/>
                  </a:moveTo>
                  <a:lnTo>
                    <a:pt x="720" y="240"/>
                  </a:lnTo>
                  <a:lnTo>
                    <a:pt x="1" y="959"/>
                  </a:lnTo>
                  <a:lnTo>
                    <a:pt x="720" y="480"/>
                  </a:lnTo>
                  <a:lnTo>
                    <a:pt x="959" y="48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2743225" y="20184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2803150" y="18146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2311725" y="3157125"/>
              <a:ext cx="101900" cy="155850"/>
            </a:xfrm>
            <a:custGeom>
              <a:avLst/>
              <a:gdLst/>
              <a:ahLst/>
              <a:cxnLst/>
              <a:rect l="l" t="t" r="r" b="b"/>
              <a:pathLst>
                <a:path w="4076" h="6234" extrusionOk="0">
                  <a:moveTo>
                    <a:pt x="0" y="1"/>
                  </a:moveTo>
                  <a:lnTo>
                    <a:pt x="1918" y="2877"/>
                  </a:lnTo>
                  <a:lnTo>
                    <a:pt x="3836" y="5994"/>
                  </a:lnTo>
                  <a:lnTo>
                    <a:pt x="4076" y="6233"/>
                  </a:lnTo>
                  <a:lnTo>
                    <a:pt x="2397" y="311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2515475" y="1652875"/>
              <a:ext cx="30000" cy="299675"/>
            </a:xfrm>
            <a:custGeom>
              <a:avLst/>
              <a:gdLst/>
              <a:ahLst/>
              <a:cxnLst/>
              <a:rect l="l" t="t" r="r" b="b"/>
              <a:pathLst>
                <a:path w="1200" h="11987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1918"/>
                  </a:lnTo>
                  <a:lnTo>
                    <a:pt x="960" y="6952"/>
                  </a:lnTo>
                  <a:lnTo>
                    <a:pt x="960" y="9589"/>
                  </a:lnTo>
                  <a:lnTo>
                    <a:pt x="960" y="11986"/>
                  </a:lnTo>
                  <a:lnTo>
                    <a:pt x="1199" y="11747"/>
                  </a:lnTo>
                  <a:lnTo>
                    <a:pt x="1199" y="9350"/>
                  </a:lnTo>
                  <a:lnTo>
                    <a:pt x="1199" y="6952"/>
                  </a:lnTo>
                  <a:lnTo>
                    <a:pt x="480" y="191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2509500" y="16408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2131925" y="2917400"/>
              <a:ext cx="107900" cy="125875"/>
            </a:xfrm>
            <a:custGeom>
              <a:avLst/>
              <a:gdLst/>
              <a:ahLst/>
              <a:cxnLst/>
              <a:rect l="l" t="t" r="r" b="b"/>
              <a:pathLst>
                <a:path w="4316" h="5035" extrusionOk="0">
                  <a:moveTo>
                    <a:pt x="1" y="1"/>
                  </a:moveTo>
                  <a:lnTo>
                    <a:pt x="1439" y="1679"/>
                  </a:lnTo>
                  <a:lnTo>
                    <a:pt x="2637" y="3117"/>
                  </a:lnTo>
                  <a:lnTo>
                    <a:pt x="3596" y="4316"/>
                  </a:lnTo>
                  <a:lnTo>
                    <a:pt x="3596" y="4316"/>
                  </a:lnTo>
                  <a:lnTo>
                    <a:pt x="2877" y="3117"/>
                  </a:lnTo>
                  <a:lnTo>
                    <a:pt x="1679" y="1679"/>
                  </a:lnTo>
                  <a:lnTo>
                    <a:pt x="480" y="1"/>
                  </a:lnTo>
                  <a:close/>
                  <a:moveTo>
                    <a:pt x="3596" y="4316"/>
                  </a:moveTo>
                  <a:lnTo>
                    <a:pt x="3836" y="4795"/>
                  </a:lnTo>
                  <a:lnTo>
                    <a:pt x="4076" y="5035"/>
                  </a:lnTo>
                  <a:lnTo>
                    <a:pt x="4316" y="5035"/>
                  </a:lnTo>
                  <a:lnTo>
                    <a:pt x="3596" y="431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2419600" y="2138300"/>
              <a:ext cx="83925" cy="107900"/>
            </a:xfrm>
            <a:custGeom>
              <a:avLst/>
              <a:gdLst/>
              <a:ahLst/>
              <a:cxnLst/>
              <a:rect l="l" t="t" r="r" b="b"/>
              <a:pathLst>
                <a:path w="3357" h="4316" extrusionOk="0">
                  <a:moveTo>
                    <a:pt x="3356" y="1"/>
                  </a:moveTo>
                  <a:lnTo>
                    <a:pt x="3117" y="241"/>
                  </a:lnTo>
                  <a:lnTo>
                    <a:pt x="1678" y="2158"/>
                  </a:lnTo>
                  <a:lnTo>
                    <a:pt x="0" y="4316"/>
                  </a:lnTo>
                  <a:lnTo>
                    <a:pt x="480" y="4076"/>
                  </a:lnTo>
                  <a:lnTo>
                    <a:pt x="2158" y="2158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2107950" y="3846325"/>
              <a:ext cx="197800" cy="131875"/>
            </a:xfrm>
            <a:custGeom>
              <a:avLst/>
              <a:gdLst/>
              <a:ahLst/>
              <a:cxnLst/>
              <a:rect l="l" t="t" r="r" b="b"/>
              <a:pathLst>
                <a:path w="7912" h="5275" extrusionOk="0">
                  <a:moveTo>
                    <a:pt x="7432" y="1"/>
                  </a:moveTo>
                  <a:lnTo>
                    <a:pt x="3117" y="2877"/>
                  </a:lnTo>
                  <a:lnTo>
                    <a:pt x="1" y="5035"/>
                  </a:lnTo>
                  <a:lnTo>
                    <a:pt x="240" y="5275"/>
                  </a:lnTo>
                  <a:lnTo>
                    <a:pt x="3357" y="3117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2233800" y="3049250"/>
              <a:ext cx="83925" cy="101900"/>
            </a:xfrm>
            <a:custGeom>
              <a:avLst/>
              <a:gdLst/>
              <a:ahLst/>
              <a:cxnLst/>
              <a:rect l="l" t="t" r="r" b="b"/>
              <a:pathLst>
                <a:path w="3357" h="4076" extrusionOk="0">
                  <a:moveTo>
                    <a:pt x="1" y="1"/>
                  </a:moveTo>
                  <a:lnTo>
                    <a:pt x="2877" y="4076"/>
                  </a:lnTo>
                  <a:lnTo>
                    <a:pt x="3357" y="4076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2299725" y="3696500"/>
              <a:ext cx="131875" cy="143850"/>
            </a:xfrm>
            <a:custGeom>
              <a:avLst/>
              <a:gdLst/>
              <a:ahLst/>
              <a:cxnLst/>
              <a:rect l="l" t="t" r="r" b="b"/>
              <a:pathLst>
                <a:path w="5275" h="5754" extrusionOk="0">
                  <a:moveTo>
                    <a:pt x="5035" y="1"/>
                  </a:moveTo>
                  <a:lnTo>
                    <a:pt x="4076" y="1679"/>
                  </a:lnTo>
                  <a:lnTo>
                    <a:pt x="2877" y="3117"/>
                  </a:lnTo>
                  <a:lnTo>
                    <a:pt x="1439" y="4555"/>
                  </a:lnTo>
                  <a:lnTo>
                    <a:pt x="1" y="5754"/>
                  </a:lnTo>
                  <a:lnTo>
                    <a:pt x="480" y="5754"/>
                  </a:lnTo>
                  <a:lnTo>
                    <a:pt x="1919" y="4555"/>
                  </a:lnTo>
                  <a:lnTo>
                    <a:pt x="3117" y="3117"/>
                  </a:lnTo>
                  <a:lnTo>
                    <a:pt x="4316" y="1679"/>
                  </a:lnTo>
                  <a:lnTo>
                    <a:pt x="5275" y="24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2078000" y="2833500"/>
              <a:ext cx="59950" cy="77925"/>
            </a:xfrm>
            <a:custGeom>
              <a:avLst/>
              <a:gdLst/>
              <a:ahLst/>
              <a:cxnLst/>
              <a:rect l="l" t="t" r="r" b="b"/>
              <a:pathLst>
                <a:path w="2398" h="3117" extrusionOk="0">
                  <a:moveTo>
                    <a:pt x="0" y="1"/>
                  </a:moveTo>
                  <a:lnTo>
                    <a:pt x="2158" y="2877"/>
                  </a:lnTo>
                  <a:lnTo>
                    <a:pt x="2397" y="311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2018050" y="2467925"/>
              <a:ext cx="65950" cy="137875"/>
            </a:xfrm>
            <a:custGeom>
              <a:avLst/>
              <a:gdLst/>
              <a:ahLst/>
              <a:cxnLst/>
              <a:rect l="l" t="t" r="r" b="b"/>
              <a:pathLst>
                <a:path w="2638" h="5515" extrusionOk="0">
                  <a:moveTo>
                    <a:pt x="2398" y="1"/>
                  </a:moveTo>
                  <a:lnTo>
                    <a:pt x="1439" y="1439"/>
                  </a:lnTo>
                  <a:lnTo>
                    <a:pt x="720" y="2877"/>
                  </a:lnTo>
                  <a:lnTo>
                    <a:pt x="241" y="4076"/>
                  </a:lnTo>
                  <a:lnTo>
                    <a:pt x="1" y="5514"/>
                  </a:lnTo>
                  <a:lnTo>
                    <a:pt x="241" y="5274"/>
                  </a:lnTo>
                  <a:lnTo>
                    <a:pt x="480" y="4076"/>
                  </a:lnTo>
                  <a:lnTo>
                    <a:pt x="960" y="2877"/>
                  </a:lnTo>
                  <a:lnTo>
                    <a:pt x="1679" y="1439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2503500" y="1952525"/>
              <a:ext cx="41975" cy="179825"/>
            </a:xfrm>
            <a:custGeom>
              <a:avLst/>
              <a:gdLst/>
              <a:ahLst/>
              <a:cxnLst/>
              <a:rect l="l" t="t" r="r" b="b"/>
              <a:pathLst>
                <a:path w="1679" h="7193" extrusionOk="0">
                  <a:moveTo>
                    <a:pt x="1678" y="0"/>
                  </a:moveTo>
                  <a:lnTo>
                    <a:pt x="1439" y="240"/>
                  </a:lnTo>
                  <a:lnTo>
                    <a:pt x="1439" y="1918"/>
                  </a:lnTo>
                  <a:lnTo>
                    <a:pt x="1199" y="3836"/>
                  </a:lnTo>
                  <a:lnTo>
                    <a:pt x="720" y="5514"/>
                  </a:lnTo>
                  <a:lnTo>
                    <a:pt x="0" y="7192"/>
                  </a:lnTo>
                  <a:lnTo>
                    <a:pt x="240" y="7192"/>
                  </a:lnTo>
                  <a:lnTo>
                    <a:pt x="959" y="5514"/>
                  </a:lnTo>
                  <a:lnTo>
                    <a:pt x="1439" y="3836"/>
                  </a:lnTo>
                  <a:lnTo>
                    <a:pt x="1678" y="1918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2024050" y="2719625"/>
              <a:ext cx="53975" cy="107900"/>
            </a:xfrm>
            <a:custGeom>
              <a:avLst/>
              <a:gdLst/>
              <a:ahLst/>
              <a:cxnLst/>
              <a:rect l="l" t="t" r="r" b="b"/>
              <a:pathLst>
                <a:path w="2159" h="4316" extrusionOk="0">
                  <a:moveTo>
                    <a:pt x="1" y="1"/>
                  </a:moveTo>
                  <a:lnTo>
                    <a:pt x="959" y="2158"/>
                  </a:lnTo>
                  <a:lnTo>
                    <a:pt x="1918" y="4316"/>
                  </a:lnTo>
                  <a:lnTo>
                    <a:pt x="2158" y="4316"/>
                  </a:lnTo>
                  <a:lnTo>
                    <a:pt x="1199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2305725" y="2252175"/>
              <a:ext cx="113900" cy="65950"/>
            </a:xfrm>
            <a:custGeom>
              <a:avLst/>
              <a:gdLst/>
              <a:ahLst/>
              <a:cxnLst/>
              <a:rect l="l" t="t" r="r" b="b"/>
              <a:pathLst>
                <a:path w="4556" h="2638" extrusionOk="0">
                  <a:moveTo>
                    <a:pt x="4076" y="1"/>
                  </a:moveTo>
                  <a:lnTo>
                    <a:pt x="4076" y="240"/>
                  </a:lnTo>
                  <a:lnTo>
                    <a:pt x="2158" y="1679"/>
                  </a:lnTo>
                  <a:lnTo>
                    <a:pt x="0" y="2638"/>
                  </a:lnTo>
                  <a:lnTo>
                    <a:pt x="959" y="2638"/>
                  </a:lnTo>
                  <a:lnTo>
                    <a:pt x="2637" y="1679"/>
                  </a:lnTo>
                  <a:lnTo>
                    <a:pt x="4076" y="480"/>
                  </a:lnTo>
                  <a:lnTo>
                    <a:pt x="455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2012075" y="2611750"/>
              <a:ext cx="18000" cy="101925"/>
            </a:xfrm>
            <a:custGeom>
              <a:avLst/>
              <a:gdLst/>
              <a:ahLst/>
              <a:cxnLst/>
              <a:rect l="l" t="t" r="r" b="b"/>
              <a:pathLst>
                <a:path w="720" h="4077" extrusionOk="0">
                  <a:moveTo>
                    <a:pt x="240" y="1"/>
                  </a:moveTo>
                  <a:lnTo>
                    <a:pt x="0" y="2158"/>
                  </a:lnTo>
                  <a:lnTo>
                    <a:pt x="480" y="4076"/>
                  </a:lnTo>
                  <a:lnTo>
                    <a:pt x="719" y="4076"/>
                  </a:lnTo>
                  <a:lnTo>
                    <a:pt x="240" y="191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2203850" y="2324100"/>
              <a:ext cx="101900" cy="47950"/>
            </a:xfrm>
            <a:custGeom>
              <a:avLst/>
              <a:gdLst/>
              <a:ahLst/>
              <a:cxnLst/>
              <a:rect l="l" t="t" r="r" b="b"/>
              <a:pathLst>
                <a:path w="4076" h="1918" extrusionOk="0">
                  <a:moveTo>
                    <a:pt x="4075" y="0"/>
                  </a:moveTo>
                  <a:lnTo>
                    <a:pt x="3356" y="240"/>
                  </a:lnTo>
                  <a:lnTo>
                    <a:pt x="2397" y="719"/>
                  </a:lnTo>
                  <a:lnTo>
                    <a:pt x="0" y="1918"/>
                  </a:lnTo>
                  <a:lnTo>
                    <a:pt x="0" y="1918"/>
                  </a:lnTo>
                  <a:lnTo>
                    <a:pt x="1199" y="1678"/>
                  </a:lnTo>
                  <a:lnTo>
                    <a:pt x="2397" y="959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2407600" y="3312950"/>
              <a:ext cx="59975" cy="185800"/>
            </a:xfrm>
            <a:custGeom>
              <a:avLst/>
              <a:gdLst/>
              <a:ahLst/>
              <a:cxnLst/>
              <a:rect l="l" t="t" r="r" b="b"/>
              <a:pathLst>
                <a:path w="2399" h="7432" extrusionOk="0">
                  <a:moveTo>
                    <a:pt x="1" y="0"/>
                  </a:moveTo>
                  <a:lnTo>
                    <a:pt x="1439" y="3596"/>
                  </a:lnTo>
                  <a:lnTo>
                    <a:pt x="1919" y="5514"/>
                  </a:lnTo>
                  <a:lnTo>
                    <a:pt x="2158" y="7192"/>
                  </a:lnTo>
                  <a:lnTo>
                    <a:pt x="2398" y="7432"/>
                  </a:lnTo>
                  <a:lnTo>
                    <a:pt x="2158" y="5514"/>
                  </a:lnTo>
                  <a:lnTo>
                    <a:pt x="1679" y="3836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2083975" y="2378025"/>
              <a:ext cx="125875" cy="83925"/>
            </a:xfrm>
            <a:custGeom>
              <a:avLst/>
              <a:gdLst/>
              <a:ahLst/>
              <a:cxnLst/>
              <a:rect l="l" t="t" r="r" b="b"/>
              <a:pathLst>
                <a:path w="5035" h="3357" extrusionOk="0">
                  <a:moveTo>
                    <a:pt x="5035" y="1"/>
                  </a:moveTo>
                  <a:lnTo>
                    <a:pt x="4076" y="240"/>
                  </a:lnTo>
                  <a:lnTo>
                    <a:pt x="1919" y="1439"/>
                  </a:lnTo>
                  <a:lnTo>
                    <a:pt x="960" y="2398"/>
                  </a:lnTo>
                  <a:lnTo>
                    <a:pt x="1" y="3357"/>
                  </a:lnTo>
                  <a:lnTo>
                    <a:pt x="480" y="3357"/>
                  </a:lnTo>
                  <a:lnTo>
                    <a:pt x="1439" y="2398"/>
                  </a:lnTo>
                  <a:lnTo>
                    <a:pt x="2638" y="1439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2431575" y="3498725"/>
              <a:ext cx="41975" cy="197800"/>
            </a:xfrm>
            <a:custGeom>
              <a:avLst/>
              <a:gdLst/>
              <a:ahLst/>
              <a:cxnLst/>
              <a:rect l="l" t="t" r="r" b="b"/>
              <a:pathLst>
                <a:path w="1679" h="7912" extrusionOk="0">
                  <a:moveTo>
                    <a:pt x="1199" y="1"/>
                  </a:moveTo>
                  <a:lnTo>
                    <a:pt x="1439" y="1919"/>
                  </a:lnTo>
                  <a:lnTo>
                    <a:pt x="1199" y="3836"/>
                  </a:lnTo>
                  <a:lnTo>
                    <a:pt x="720" y="5754"/>
                  </a:lnTo>
                  <a:lnTo>
                    <a:pt x="1" y="7672"/>
                  </a:lnTo>
                  <a:lnTo>
                    <a:pt x="1" y="7912"/>
                  </a:lnTo>
                  <a:lnTo>
                    <a:pt x="240" y="7912"/>
                  </a:lnTo>
                  <a:lnTo>
                    <a:pt x="240" y="7672"/>
                  </a:lnTo>
                  <a:lnTo>
                    <a:pt x="960" y="5754"/>
                  </a:lnTo>
                  <a:lnTo>
                    <a:pt x="1439" y="3836"/>
                  </a:lnTo>
                  <a:lnTo>
                    <a:pt x="1679" y="2158"/>
                  </a:lnTo>
                  <a:lnTo>
                    <a:pt x="1439" y="241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2515475" y="16468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1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2293750" y="3840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479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2425575" y="36965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2461550" y="34927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2407600" y="3306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2305725" y="31511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2227825" y="303727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480" y="24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2131925" y="29054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1" y="0"/>
                  </a:moveTo>
                  <a:lnTo>
                    <a:pt x="1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2072000" y="28275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2024050" y="27136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2018050" y="25997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2083975" y="24619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2185875" y="2366050"/>
              <a:ext cx="47950" cy="18000"/>
            </a:xfrm>
            <a:custGeom>
              <a:avLst/>
              <a:gdLst/>
              <a:ahLst/>
              <a:cxnLst/>
              <a:rect l="l" t="t" r="r" b="b"/>
              <a:pathLst>
                <a:path w="1918" h="720" extrusionOk="0">
                  <a:moveTo>
                    <a:pt x="1918" y="0"/>
                  </a:moveTo>
                  <a:lnTo>
                    <a:pt x="719" y="240"/>
                  </a:lnTo>
                  <a:lnTo>
                    <a:pt x="0" y="719"/>
                  </a:lnTo>
                  <a:lnTo>
                    <a:pt x="959" y="48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2287750" y="2318100"/>
              <a:ext cx="41975" cy="12000"/>
            </a:xfrm>
            <a:custGeom>
              <a:avLst/>
              <a:gdLst/>
              <a:ahLst/>
              <a:cxnLst/>
              <a:rect l="l" t="t" r="r" b="b"/>
              <a:pathLst>
                <a:path w="1679" h="480" extrusionOk="0">
                  <a:moveTo>
                    <a:pt x="719" y="1"/>
                  </a:moveTo>
                  <a:lnTo>
                    <a:pt x="0" y="480"/>
                  </a:lnTo>
                  <a:lnTo>
                    <a:pt x="0" y="480"/>
                  </a:lnTo>
                  <a:lnTo>
                    <a:pt x="719" y="240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2407600" y="224020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960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480" y="48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2497500" y="213232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2539450" y="19465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2131925" y="2282150"/>
              <a:ext cx="95925" cy="65950"/>
            </a:xfrm>
            <a:custGeom>
              <a:avLst/>
              <a:gdLst/>
              <a:ahLst/>
              <a:cxnLst/>
              <a:rect l="l" t="t" r="r" b="b"/>
              <a:pathLst>
                <a:path w="3837" h="2638" extrusionOk="0">
                  <a:moveTo>
                    <a:pt x="3596" y="0"/>
                  </a:moveTo>
                  <a:lnTo>
                    <a:pt x="3117" y="480"/>
                  </a:lnTo>
                  <a:lnTo>
                    <a:pt x="1679" y="1678"/>
                  </a:lnTo>
                  <a:lnTo>
                    <a:pt x="1" y="2637"/>
                  </a:lnTo>
                  <a:lnTo>
                    <a:pt x="1" y="2637"/>
                  </a:lnTo>
                  <a:lnTo>
                    <a:pt x="720" y="2397"/>
                  </a:lnTo>
                  <a:lnTo>
                    <a:pt x="1918" y="1678"/>
                  </a:lnTo>
                  <a:lnTo>
                    <a:pt x="3357" y="719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898200" y="2408000"/>
              <a:ext cx="119875" cy="77925"/>
            </a:xfrm>
            <a:custGeom>
              <a:avLst/>
              <a:gdLst/>
              <a:ahLst/>
              <a:cxnLst/>
              <a:rect l="l" t="t" r="r" b="b"/>
              <a:pathLst>
                <a:path w="4795" h="3117" extrusionOk="0">
                  <a:moveTo>
                    <a:pt x="4076" y="0"/>
                  </a:moveTo>
                  <a:lnTo>
                    <a:pt x="1918" y="1439"/>
                  </a:lnTo>
                  <a:lnTo>
                    <a:pt x="959" y="2158"/>
                  </a:lnTo>
                  <a:lnTo>
                    <a:pt x="0" y="3117"/>
                  </a:lnTo>
                  <a:lnTo>
                    <a:pt x="240" y="3117"/>
                  </a:lnTo>
                  <a:lnTo>
                    <a:pt x="1199" y="2158"/>
                  </a:lnTo>
                  <a:lnTo>
                    <a:pt x="2398" y="143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2299725" y="2000475"/>
              <a:ext cx="36000" cy="173825"/>
            </a:xfrm>
            <a:custGeom>
              <a:avLst/>
              <a:gdLst/>
              <a:ahLst/>
              <a:cxnLst/>
              <a:rect l="l" t="t" r="r" b="b"/>
              <a:pathLst>
                <a:path w="1440" h="6953" extrusionOk="0">
                  <a:moveTo>
                    <a:pt x="1199" y="0"/>
                  </a:moveTo>
                  <a:lnTo>
                    <a:pt x="1199" y="1678"/>
                  </a:lnTo>
                  <a:lnTo>
                    <a:pt x="960" y="3596"/>
                  </a:lnTo>
                  <a:lnTo>
                    <a:pt x="720" y="5274"/>
                  </a:lnTo>
                  <a:lnTo>
                    <a:pt x="1" y="6952"/>
                  </a:lnTo>
                  <a:lnTo>
                    <a:pt x="240" y="6952"/>
                  </a:lnTo>
                  <a:lnTo>
                    <a:pt x="960" y="5274"/>
                  </a:lnTo>
                  <a:lnTo>
                    <a:pt x="1199" y="3596"/>
                  </a:lnTo>
                  <a:lnTo>
                    <a:pt x="1439" y="1678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2203850" y="3259000"/>
              <a:ext cx="41975" cy="161850"/>
            </a:xfrm>
            <a:custGeom>
              <a:avLst/>
              <a:gdLst/>
              <a:ahLst/>
              <a:cxnLst/>
              <a:rect l="l" t="t" r="r" b="b"/>
              <a:pathLst>
                <a:path w="1679" h="6474" extrusionOk="0">
                  <a:moveTo>
                    <a:pt x="0" y="1"/>
                  </a:moveTo>
                  <a:lnTo>
                    <a:pt x="959" y="3357"/>
                  </a:lnTo>
                  <a:lnTo>
                    <a:pt x="1439" y="6473"/>
                  </a:lnTo>
                  <a:lnTo>
                    <a:pt x="1678" y="6473"/>
                  </a:lnTo>
                  <a:lnTo>
                    <a:pt x="1199" y="335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1838275" y="2719625"/>
              <a:ext cx="53950" cy="89925"/>
            </a:xfrm>
            <a:custGeom>
              <a:avLst/>
              <a:gdLst/>
              <a:ahLst/>
              <a:cxnLst/>
              <a:rect l="l" t="t" r="r" b="b"/>
              <a:pathLst>
                <a:path w="2158" h="3597" extrusionOk="0">
                  <a:moveTo>
                    <a:pt x="0" y="1"/>
                  </a:moveTo>
                  <a:lnTo>
                    <a:pt x="719" y="1919"/>
                  </a:lnTo>
                  <a:lnTo>
                    <a:pt x="1918" y="3597"/>
                  </a:lnTo>
                  <a:lnTo>
                    <a:pt x="2158" y="3597"/>
                  </a:lnTo>
                  <a:lnTo>
                    <a:pt x="959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2012075" y="2354050"/>
              <a:ext cx="125875" cy="47975"/>
            </a:xfrm>
            <a:custGeom>
              <a:avLst/>
              <a:gdLst/>
              <a:ahLst/>
              <a:cxnLst/>
              <a:rect l="l" t="t" r="r" b="b"/>
              <a:pathLst>
                <a:path w="5035" h="1919" extrusionOk="0">
                  <a:moveTo>
                    <a:pt x="4315" y="1"/>
                  </a:moveTo>
                  <a:lnTo>
                    <a:pt x="2158" y="960"/>
                  </a:lnTo>
                  <a:lnTo>
                    <a:pt x="0" y="1919"/>
                  </a:lnTo>
                  <a:lnTo>
                    <a:pt x="719" y="1919"/>
                  </a:lnTo>
                  <a:lnTo>
                    <a:pt x="2397" y="1199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2054025" y="3834350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480" y="0"/>
                  </a:moveTo>
                  <a:lnTo>
                    <a:pt x="0" y="480"/>
                  </a:lnTo>
                  <a:lnTo>
                    <a:pt x="0" y="719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1934150" y="2869450"/>
              <a:ext cx="125875" cy="131875"/>
            </a:xfrm>
            <a:custGeom>
              <a:avLst/>
              <a:gdLst/>
              <a:ahLst/>
              <a:cxnLst/>
              <a:rect l="l" t="t" r="r" b="b"/>
              <a:pathLst>
                <a:path w="5035" h="5275" extrusionOk="0">
                  <a:moveTo>
                    <a:pt x="1" y="1"/>
                  </a:moveTo>
                  <a:lnTo>
                    <a:pt x="1679" y="1679"/>
                  </a:lnTo>
                  <a:lnTo>
                    <a:pt x="3357" y="3597"/>
                  </a:lnTo>
                  <a:lnTo>
                    <a:pt x="4555" y="5035"/>
                  </a:lnTo>
                  <a:lnTo>
                    <a:pt x="5035" y="5275"/>
                  </a:lnTo>
                  <a:lnTo>
                    <a:pt x="3357" y="3357"/>
                  </a:lnTo>
                  <a:lnTo>
                    <a:pt x="1679" y="1439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2287750" y="170680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2287750" y="1712800"/>
              <a:ext cx="47975" cy="281700"/>
            </a:xfrm>
            <a:custGeom>
              <a:avLst/>
              <a:gdLst/>
              <a:ahLst/>
              <a:cxnLst/>
              <a:rect l="l" t="t" r="r" b="b"/>
              <a:pathLst>
                <a:path w="1919" h="11268" extrusionOk="0">
                  <a:moveTo>
                    <a:pt x="0" y="1"/>
                  </a:moveTo>
                  <a:lnTo>
                    <a:pt x="480" y="2158"/>
                  </a:lnTo>
                  <a:lnTo>
                    <a:pt x="1199" y="6713"/>
                  </a:lnTo>
                  <a:lnTo>
                    <a:pt x="1678" y="9110"/>
                  </a:lnTo>
                  <a:lnTo>
                    <a:pt x="1678" y="11268"/>
                  </a:lnTo>
                  <a:lnTo>
                    <a:pt x="1918" y="11268"/>
                  </a:lnTo>
                  <a:lnTo>
                    <a:pt x="1918" y="9110"/>
                  </a:lnTo>
                  <a:lnTo>
                    <a:pt x="1439" y="6713"/>
                  </a:lnTo>
                  <a:lnTo>
                    <a:pt x="719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1826275" y="2491900"/>
              <a:ext cx="77950" cy="131875"/>
            </a:xfrm>
            <a:custGeom>
              <a:avLst/>
              <a:gdLst/>
              <a:ahLst/>
              <a:cxnLst/>
              <a:rect l="l" t="t" r="r" b="b"/>
              <a:pathLst>
                <a:path w="3118" h="5275" extrusionOk="0">
                  <a:moveTo>
                    <a:pt x="2638" y="0"/>
                  </a:moveTo>
                  <a:lnTo>
                    <a:pt x="2638" y="240"/>
                  </a:lnTo>
                  <a:lnTo>
                    <a:pt x="1679" y="1439"/>
                  </a:lnTo>
                  <a:lnTo>
                    <a:pt x="960" y="2877"/>
                  </a:lnTo>
                  <a:lnTo>
                    <a:pt x="480" y="4076"/>
                  </a:lnTo>
                  <a:lnTo>
                    <a:pt x="480" y="4076"/>
                  </a:lnTo>
                  <a:lnTo>
                    <a:pt x="1199" y="2877"/>
                  </a:lnTo>
                  <a:lnTo>
                    <a:pt x="1918" y="1679"/>
                  </a:lnTo>
                  <a:lnTo>
                    <a:pt x="2877" y="240"/>
                  </a:lnTo>
                  <a:lnTo>
                    <a:pt x="3117" y="0"/>
                  </a:lnTo>
                  <a:close/>
                  <a:moveTo>
                    <a:pt x="480" y="4076"/>
                  </a:moveTo>
                  <a:lnTo>
                    <a:pt x="1" y="5274"/>
                  </a:lnTo>
                  <a:lnTo>
                    <a:pt x="240" y="5274"/>
                  </a:lnTo>
                  <a:lnTo>
                    <a:pt x="480" y="407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2054025" y="3007300"/>
              <a:ext cx="83925" cy="101900"/>
            </a:xfrm>
            <a:custGeom>
              <a:avLst/>
              <a:gdLst/>
              <a:ahLst/>
              <a:cxnLst/>
              <a:rect l="l" t="t" r="r" b="b"/>
              <a:pathLst>
                <a:path w="3357" h="4076" extrusionOk="0">
                  <a:moveTo>
                    <a:pt x="0" y="1"/>
                  </a:moveTo>
                  <a:lnTo>
                    <a:pt x="1678" y="1918"/>
                  </a:lnTo>
                  <a:lnTo>
                    <a:pt x="3117" y="4076"/>
                  </a:lnTo>
                  <a:lnTo>
                    <a:pt x="3356" y="4076"/>
                  </a:lnTo>
                  <a:lnTo>
                    <a:pt x="1918" y="215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2072000" y="3648550"/>
              <a:ext cx="125875" cy="179825"/>
            </a:xfrm>
            <a:custGeom>
              <a:avLst/>
              <a:gdLst/>
              <a:ahLst/>
              <a:cxnLst/>
              <a:rect l="l" t="t" r="r" b="b"/>
              <a:pathLst>
                <a:path w="5035" h="7193" extrusionOk="0">
                  <a:moveTo>
                    <a:pt x="4795" y="1"/>
                  </a:moveTo>
                  <a:lnTo>
                    <a:pt x="3836" y="1919"/>
                  </a:lnTo>
                  <a:lnTo>
                    <a:pt x="2637" y="3836"/>
                  </a:lnTo>
                  <a:lnTo>
                    <a:pt x="0" y="7193"/>
                  </a:lnTo>
                  <a:lnTo>
                    <a:pt x="240" y="7193"/>
                  </a:lnTo>
                  <a:lnTo>
                    <a:pt x="2877" y="3836"/>
                  </a:lnTo>
                  <a:lnTo>
                    <a:pt x="4076" y="1919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1892200" y="2815525"/>
              <a:ext cx="47975" cy="47975"/>
            </a:xfrm>
            <a:custGeom>
              <a:avLst/>
              <a:gdLst/>
              <a:ahLst/>
              <a:cxnLst/>
              <a:rect l="l" t="t" r="r" b="b"/>
              <a:pathLst>
                <a:path w="1919" h="1919" extrusionOk="0">
                  <a:moveTo>
                    <a:pt x="1" y="0"/>
                  </a:moveTo>
                  <a:lnTo>
                    <a:pt x="1439" y="1918"/>
                  </a:lnTo>
                  <a:lnTo>
                    <a:pt x="1918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2137925" y="3115175"/>
              <a:ext cx="71925" cy="137875"/>
            </a:xfrm>
            <a:custGeom>
              <a:avLst/>
              <a:gdLst/>
              <a:ahLst/>
              <a:cxnLst/>
              <a:rect l="l" t="t" r="r" b="b"/>
              <a:pathLst>
                <a:path w="2877" h="5515" extrusionOk="0">
                  <a:moveTo>
                    <a:pt x="0" y="1"/>
                  </a:moveTo>
                  <a:lnTo>
                    <a:pt x="1439" y="2638"/>
                  </a:lnTo>
                  <a:lnTo>
                    <a:pt x="2637" y="5274"/>
                  </a:lnTo>
                  <a:lnTo>
                    <a:pt x="2877" y="5514"/>
                  </a:lnTo>
                  <a:lnTo>
                    <a:pt x="2877" y="5514"/>
                  </a:lnTo>
                  <a:lnTo>
                    <a:pt x="1678" y="287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2227825" y="2180250"/>
              <a:ext cx="77925" cy="95925"/>
            </a:xfrm>
            <a:custGeom>
              <a:avLst/>
              <a:gdLst/>
              <a:ahLst/>
              <a:cxnLst/>
              <a:rect l="l" t="t" r="r" b="b"/>
              <a:pathLst>
                <a:path w="3117" h="3837" extrusionOk="0">
                  <a:moveTo>
                    <a:pt x="2877" y="1"/>
                  </a:moveTo>
                  <a:lnTo>
                    <a:pt x="1678" y="1919"/>
                  </a:lnTo>
                  <a:lnTo>
                    <a:pt x="0" y="3836"/>
                  </a:lnTo>
                  <a:lnTo>
                    <a:pt x="480" y="3836"/>
                  </a:lnTo>
                  <a:lnTo>
                    <a:pt x="1918" y="1919"/>
                  </a:lnTo>
                  <a:lnTo>
                    <a:pt x="311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1826275" y="2629750"/>
              <a:ext cx="12025" cy="83925"/>
            </a:xfrm>
            <a:custGeom>
              <a:avLst/>
              <a:gdLst/>
              <a:ahLst/>
              <a:cxnLst/>
              <a:rect l="l" t="t" r="r" b="b"/>
              <a:pathLst>
                <a:path w="481" h="3357" extrusionOk="0">
                  <a:moveTo>
                    <a:pt x="1" y="0"/>
                  </a:moveTo>
                  <a:lnTo>
                    <a:pt x="1" y="1678"/>
                  </a:lnTo>
                  <a:lnTo>
                    <a:pt x="240" y="3356"/>
                  </a:lnTo>
                  <a:lnTo>
                    <a:pt x="480" y="3356"/>
                  </a:lnTo>
                  <a:lnTo>
                    <a:pt x="24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2191850" y="3426825"/>
              <a:ext cx="53975" cy="215775"/>
            </a:xfrm>
            <a:custGeom>
              <a:avLst/>
              <a:gdLst/>
              <a:ahLst/>
              <a:cxnLst/>
              <a:rect l="l" t="t" r="r" b="b"/>
              <a:pathLst>
                <a:path w="2159" h="8631" extrusionOk="0">
                  <a:moveTo>
                    <a:pt x="1919" y="0"/>
                  </a:moveTo>
                  <a:lnTo>
                    <a:pt x="1679" y="2158"/>
                  </a:lnTo>
                  <a:lnTo>
                    <a:pt x="1439" y="4315"/>
                  </a:lnTo>
                  <a:lnTo>
                    <a:pt x="960" y="6473"/>
                  </a:lnTo>
                  <a:lnTo>
                    <a:pt x="1" y="8630"/>
                  </a:lnTo>
                  <a:lnTo>
                    <a:pt x="240" y="8630"/>
                  </a:lnTo>
                  <a:lnTo>
                    <a:pt x="1199" y="6712"/>
                  </a:lnTo>
                  <a:lnTo>
                    <a:pt x="1679" y="4555"/>
                  </a:lnTo>
                  <a:lnTo>
                    <a:pt x="1919" y="2397"/>
                  </a:lnTo>
                  <a:lnTo>
                    <a:pt x="2158" y="240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2287750" y="1706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2066000" y="38283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2191850" y="36425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2239800" y="34208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2203850" y="32470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2131925" y="31091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2048025" y="29953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1928150" y="2863475"/>
              <a:ext cx="18025" cy="12000"/>
            </a:xfrm>
            <a:custGeom>
              <a:avLst/>
              <a:gdLst/>
              <a:ahLst/>
              <a:cxnLst/>
              <a:rect l="l" t="t" r="r" b="b"/>
              <a:pathLst>
                <a:path w="721" h="480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1886200" y="28095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1832275" y="27136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1826275" y="2623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1892200" y="24859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2000075" y="2402000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480" y="1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2119950" y="2342075"/>
              <a:ext cx="29975" cy="12000"/>
            </a:xfrm>
            <a:custGeom>
              <a:avLst/>
              <a:gdLst/>
              <a:ahLst/>
              <a:cxnLst/>
              <a:rect l="l" t="t" r="r" b="b"/>
              <a:pathLst>
                <a:path w="1199" h="480" extrusionOk="0">
                  <a:moveTo>
                    <a:pt x="1199" y="0"/>
                  </a:moveTo>
                  <a:lnTo>
                    <a:pt x="480" y="240"/>
                  </a:lnTo>
                  <a:lnTo>
                    <a:pt x="0" y="480"/>
                  </a:lnTo>
                  <a:lnTo>
                    <a:pt x="719" y="48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2221825" y="22761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2299725" y="21742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2329700" y="1994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1652475" y="2479925"/>
              <a:ext cx="65950" cy="131850"/>
            </a:xfrm>
            <a:custGeom>
              <a:avLst/>
              <a:gdLst/>
              <a:ahLst/>
              <a:cxnLst/>
              <a:rect l="l" t="t" r="r" b="b"/>
              <a:pathLst>
                <a:path w="2638" h="5274" extrusionOk="0">
                  <a:moveTo>
                    <a:pt x="2398" y="0"/>
                  </a:moveTo>
                  <a:lnTo>
                    <a:pt x="1439" y="1438"/>
                  </a:lnTo>
                  <a:lnTo>
                    <a:pt x="720" y="2877"/>
                  </a:lnTo>
                  <a:lnTo>
                    <a:pt x="240" y="4075"/>
                  </a:lnTo>
                  <a:lnTo>
                    <a:pt x="1" y="5274"/>
                  </a:lnTo>
                  <a:lnTo>
                    <a:pt x="240" y="5274"/>
                  </a:lnTo>
                  <a:lnTo>
                    <a:pt x="480" y="4075"/>
                  </a:lnTo>
                  <a:lnTo>
                    <a:pt x="960" y="2877"/>
                  </a:lnTo>
                  <a:lnTo>
                    <a:pt x="1679" y="1438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2101950" y="1712800"/>
              <a:ext cx="53975" cy="269725"/>
            </a:xfrm>
            <a:custGeom>
              <a:avLst/>
              <a:gdLst/>
              <a:ahLst/>
              <a:cxnLst/>
              <a:rect l="l" t="t" r="r" b="b"/>
              <a:pathLst>
                <a:path w="2159" h="10789" extrusionOk="0">
                  <a:moveTo>
                    <a:pt x="1" y="1"/>
                  </a:moveTo>
                  <a:lnTo>
                    <a:pt x="480" y="2158"/>
                  </a:lnTo>
                  <a:lnTo>
                    <a:pt x="1439" y="6473"/>
                  </a:lnTo>
                  <a:lnTo>
                    <a:pt x="1919" y="10548"/>
                  </a:lnTo>
                  <a:lnTo>
                    <a:pt x="2158" y="10788"/>
                  </a:lnTo>
                  <a:lnTo>
                    <a:pt x="2158" y="10788"/>
                  </a:lnTo>
                  <a:lnTo>
                    <a:pt x="1919" y="8631"/>
                  </a:lnTo>
                  <a:lnTo>
                    <a:pt x="1679" y="6473"/>
                  </a:lnTo>
                  <a:lnTo>
                    <a:pt x="720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826275" y="2336075"/>
              <a:ext cx="131875" cy="59950"/>
            </a:xfrm>
            <a:custGeom>
              <a:avLst/>
              <a:gdLst/>
              <a:ahLst/>
              <a:cxnLst/>
              <a:rect l="l" t="t" r="r" b="b"/>
              <a:pathLst>
                <a:path w="5275" h="2398" extrusionOk="0">
                  <a:moveTo>
                    <a:pt x="4795" y="1"/>
                  </a:moveTo>
                  <a:lnTo>
                    <a:pt x="2638" y="960"/>
                  </a:lnTo>
                  <a:lnTo>
                    <a:pt x="1" y="2158"/>
                  </a:lnTo>
                  <a:lnTo>
                    <a:pt x="480" y="2398"/>
                  </a:lnTo>
                  <a:lnTo>
                    <a:pt x="2877" y="1199"/>
                  </a:lnTo>
                  <a:lnTo>
                    <a:pt x="527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2012075" y="3402850"/>
              <a:ext cx="47950" cy="209775"/>
            </a:xfrm>
            <a:custGeom>
              <a:avLst/>
              <a:gdLst/>
              <a:ahLst/>
              <a:cxnLst/>
              <a:rect l="l" t="t" r="r" b="b"/>
              <a:pathLst>
                <a:path w="1918" h="8391" extrusionOk="0">
                  <a:moveTo>
                    <a:pt x="1678" y="0"/>
                  </a:moveTo>
                  <a:lnTo>
                    <a:pt x="1199" y="3836"/>
                  </a:lnTo>
                  <a:lnTo>
                    <a:pt x="0" y="7671"/>
                  </a:lnTo>
                  <a:lnTo>
                    <a:pt x="0" y="8391"/>
                  </a:lnTo>
                  <a:lnTo>
                    <a:pt x="719" y="6233"/>
                  </a:lnTo>
                  <a:lnTo>
                    <a:pt x="1199" y="4076"/>
                  </a:lnTo>
                  <a:lnTo>
                    <a:pt x="1678" y="2158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2125925" y="1988475"/>
              <a:ext cx="36000" cy="167825"/>
            </a:xfrm>
            <a:custGeom>
              <a:avLst/>
              <a:gdLst/>
              <a:ahLst/>
              <a:cxnLst/>
              <a:rect l="l" t="t" r="r" b="b"/>
              <a:pathLst>
                <a:path w="1440" h="6713" extrusionOk="0">
                  <a:moveTo>
                    <a:pt x="1199" y="1"/>
                  </a:moveTo>
                  <a:lnTo>
                    <a:pt x="1199" y="1679"/>
                  </a:lnTo>
                  <a:lnTo>
                    <a:pt x="960" y="3357"/>
                  </a:lnTo>
                  <a:lnTo>
                    <a:pt x="720" y="5035"/>
                  </a:lnTo>
                  <a:lnTo>
                    <a:pt x="1" y="6713"/>
                  </a:lnTo>
                  <a:lnTo>
                    <a:pt x="241" y="6713"/>
                  </a:lnTo>
                  <a:lnTo>
                    <a:pt x="960" y="5035"/>
                  </a:lnTo>
                  <a:lnTo>
                    <a:pt x="1199" y="3357"/>
                  </a:lnTo>
                  <a:lnTo>
                    <a:pt x="1439" y="1679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1652475" y="2617750"/>
              <a:ext cx="18000" cy="83925"/>
            </a:xfrm>
            <a:custGeom>
              <a:avLst/>
              <a:gdLst/>
              <a:ahLst/>
              <a:cxnLst/>
              <a:rect l="l" t="t" r="r" b="b"/>
              <a:pathLst>
                <a:path w="720" h="3357" extrusionOk="0">
                  <a:moveTo>
                    <a:pt x="1" y="1"/>
                  </a:moveTo>
                  <a:lnTo>
                    <a:pt x="1" y="1679"/>
                  </a:lnTo>
                  <a:lnTo>
                    <a:pt x="480" y="3357"/>
                  </a:lnTo>
                  <a:lnTo>
                    <a:pt x="720" y="3357"/>
                  </a:lnTo>
                  <a:lnTo>
                    <a:pt x="240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1910175" y="2971350"/>
              <a:ext cx="83925" cy="113875"/>
            </a:xfrm>
            <a:custGeom>
              <a:avLst/>
              <a:gdLst/>
              <a:ahLst/>
              <a:cxnLst/>
              <a:rect l="l" t="t" r="r" b="b"/>
              <a:pathLst>
                <a:path w="3357" h="4555" extrusionOk="0">
                  <a:moveTo>
                    <a:pt x="1" y="0"/>
                  </a:moveTo>
                  <a:lnTo>
                    <a:pt x="1679" y="2158"/>
                  </a:lnTo>
                  <a:lnTo>
                    <a:pt x="3117" y="4555"/>
                  </a:lnTo>
                  <a:lnTo>
                    <a:pt x="3357" y="4555"/>
                  </a:lnTo>
                  <a:lnTo>
                    <a:pt x="1919" y="2397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2042025" y="3229050"/>
              <a:ext cx="18000" cy="167825"/>
            </a:xfrm>
            <a:custGeom>
              <a:avLst/>
              <a:gdLst/>
              <a:ahLst/>
              <a:cxnLst/>
              <a:rect l="l" t="t" r="r" b="b"/>
              <a:pathLst>
                <a:path w="720" h="6713" extrusionOk="0">
                  <a:moveTo>
                    <a:pt x="1" y="0"/>
                  </a:moveTo>
                  <a:lnTo>
                    <a:pt x="480" y="3356"/>
                  </a:lnTo>
                  <a:lnTo>
                    <a:pt x="480" y="6713"/>
                  </a:lnTo>
                  <a:lnTo>
                    <a:pt x="720" y="6713"/>
                  </a:lnTo>
                  <a:lnTo>
                    <a:pt x="720" y="335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1988100" y="3091200"/>
              <a:ext cx="59950" cy="131875"/>
            </a:xfrm>
            <a:custGeom>
              <a:avLst/>
              <a:gdLst/>
              <a:ahLst/>
              <a:cxnLst/>
              <a:rect l="l" t="t" r="r" b="b"/>
              <a:pathLst>
                <a:path w="2398" h="5275" extrusionOk="0">
                  <a:moveTo>
                    <a:pt x="0" y="1"/>
                  </a:moveTo>
                  <a:lnTo>
                    <a:pt x="1199" y="2638"/>
                  </a:lnTo>
                  <a:lnTo>
                    <a:pt x="2158" y="5275"/>
                  </a:lnTo>
                  <a:lnTo>
                    <a:pt x="2397" y="5275"/>
                  </a:lnTo>
                  <a:lnTo>
                    <a:pt x="1439" y="263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1718400" y="2396000"/>
              <a:ext cx="107900" cy="77950"/>
            </a:xfrm>
            <a:custGeom>
              <a:avLst/>
              <a:gdLst/>
              <a:ahLst/>
              <a:cxnLst/>
              <a:rect l="l" t="t" r="r" b="b"/>
              <a:pathLst>
                <a:path w="4316" h="3118" extrusionOk="0">
                  <a:moveTo>
                    <a:pt x="4076" y="1"/>
                  </a:moveTo>
                  <a:lnTo>
                    <a:pt x="1918" y="1439"/>
                  </a:lnTo>
                  <a:lnTo>
                    <a:pt x="960" y="2158"/>
                  </a:lnTo>
                  <a:lnTo>
                    <a:pt x="1" y="3117"/>
                  </a:lnTo>
                  <a:lnTo>
                    <a:pt x="240" y="3117"/>
                  </a:lnTo>
                  <a:lnTo>
                    <a:pt x="1199" y="2158"/>
                  </a:lnTo>
                  <a:lnTo>
                    <a:pt x="2158" y="1439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1772350" y="2833500"/>
              <a:ext cx="137850" cy="131875"/>
            </a:xfrm>
            <a:custGeom>
              <a:avLst/>
              <a:gdLst/>
              <a:ahLst/>
              <a:cxnLst/>
              <a:rect l="l" t="t" r="r" b="b"/>
              <a:pathLst>
                <a:path w="5514" h="5275" extrusionOk="0">
                  <a:moveTo>
                    <a:pt x="0" y="1"/>
                  </a:moveTo>
                  <a:lnTo>
                    <a:pt x="1199" y="1199"/>
                  </a:lnTo>
                  <a:lnTo>
                    <a:pt x="3596" y="3596"/>
                  </a:lnTo>
                  <a:lnTo>
                    <a:pt x="5274" y="5275"/>
                  </a:lnTo>
                  <a:lnTo>
                    <a:pt x="5514" y="5275"/>
                  </a:lnTo>
                  <a:lnTo>
                    <a:pt x="3836" y="3357"/>
                  </a:lnTo>
                  <a:lnTo>
                    <a:pt x="1438" y="960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2054025" y="2162275"/>
              <a:ext cx="77925" cy="101900"/>
            </a:xfrm>
            <a:custGeom>
              <a:avLst/>
              <a:gdLst/>
              <a:ahLst/>
              <a:cxnLst/>
              <a:rect l="l" t="t" r="r" b="b"/>
              <a:pathLst>
                <a:path w="3117" h="4076" extrusionOk="0">
                  <a:moveTo>
                    <a:pt x="2877" y="1"/>
                  </a:moveTo>
                  <a:lnTo>
                    <a:pt x="1678" y="2158"/>
                  </a:lnTo>
                  <a:lnTo>
                    <a:pt x="0" y="4076"/>
                  </a:lnTo>
                  <a:lnTo>
                    <a:pt x="240" y="4076"/>
                  </a:lnTo>
                  <a:lnTo>
                    <a:pt x="1918" y="2158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1952125" y="2270150"/>
              <a:ext cx="101925" cy="65950"/>
            </a:xfrm>
            <a:custGeom>
              <a:avLst/>
              <a:gdLst/>
              <a:ahLst/>
              <a:cxnLst/>
              <a:rect l="l" t="t" r="r" b="b"/>
              <a:pathLst>
                <a:path w="4077" h="2638" extrusionOk="0">
                  <a:moveTo>
                    <a:pt x="3836" y="1"/>
                  </a:moveTo>
                  <a:lnTo>
                    <a:pt x="3357" y="480"/>
                  </a:lnTo>
                  <a:lnTo>
                    <a:pt x="1919" y="1439"/>
                  </a:lnTo>
                  <a:lnTo>
                    <a:pt x="1" y="2398"/>
                  </a:lnTo>
                  <a:lnTo>
                    <a:pt x="480" y="2638"/>
                  </a:lnTo>
                  <a:lnTo>
                    <a:pt x="2158" y="1679"/>
                  </a:lnTo>
                  <a:lnTo>
                    <a:pt x="3597" y="480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1664475" y="2707650"/>
              <a:ext cx="65950" cy="77925"/>
            </a:xfrm>
            <a:custGeom>
              <a:avLst/>
              <a:gdLst/>
              <a:ahLst/>
              <a:cxnLst/>
              <a:rect l="l" t="t" r="r" b="b"/>
              <a:pathLst>
                <a:path w="2638" h="3117" extrusionOk="0">
                  <a:moveTo>
                    <a:pt x="0" y="0"/>
                  </a:moveTo>
                  <a:lnTo>
                    <a:pt x="959" y="1439"/>
                  </a:lnTo>
                  <a:lnTo>
                    <a:pt x="2158" y="2877"/>
                  </a:lnTo>
                  <a:lnTo>
                    <a:pt x="2637" y="3117"/>
                  </a:lnTo>
                  <a:lnTo>
                    <a:pt x="1438" y="143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1724400" y="2791550"/>
              <a:ext cx="47975" cy="35975"/>
            </a:xfrm>
            <a:custGeom>
              <a:avLst/>
              <a:gdLst/>
              <a:ahLst/>
              <a:cxnLst/>
              <a:rect l="l" t="t" r="r" b="b"/>
              <a:pathLst>
                <a:path w="1919" h="1439" extrusionOk="0">
                  <a:moveTo>
                    <a:pt x="0" y="1"/>
                  </a:moveTo>
                  <a:lnTo>
                    <a:pt x="1439" y="1439"/>
                  </a:lnTo>
                  <a:lnTo>
                    <a:pt x="1918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2095975" y="17068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2054025" y="33968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2042025" y="32230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1988100" y="3085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904200" y="29653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1"/>
                  </a:moveTo>
                  <a:lnTo>
                    <a:pt x="240" y="240"/>
                  </a:lnTo>
                  <a:lnTo>
                    <a:pt x="479" y="480"/>
                  </a:lnTo>
                  <a:lnTo>
                    <a:pt x="479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1760350" y="2827500"/>
              <a:ext cx="24000" cy="12025"/>
            </a:xfrm>
            <a:custGeom>
              <a:avLst/>
              <a:gdLst/>
              <a:ahLst/>
              <a:cxnLst/>
              <a:rect l="l" t="t" r="r" b="b"/>
              <a:pathLst>
                <a:path w="960" h="481" extrusionOk="0">
                  <a:moveTo>
                    <a:pt x="1" y="1"/>
                  </a:moveTo>
                  <a:lnTo>
                    <a:pt x="480" y="241"/>
                  </a:lnTo>
                  <a:lnTo>
                    <a:pt x="96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1718400" y="277957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1664475" y="27016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1652475" y="2611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1718400" y="24739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1820275" y="2390025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1946150" y="2330075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480"/>
                  </a:lnTo>
                  <a:lnTo>
                    <a:pt x="719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2048025" y="22641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2125925" y="21563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2149900" y="19765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1934150" y="1664850"/>
              <a:ext cx="65950" cy="263725"/>
            </a:xfrm>
            <a:custGeom>
              <a:avLst/>
              <a:gdLst/>
              <a:ahLst/>
              <a:cxnLst/>
              <a:rect l="l" t="t" r="r" b="b"/>
              <a:pathLst>
                <a:path w="2638" h="10549" extrusionOk="0">
                  <a:moveTo>
                    <a:pt x="1" y="1"/>
                  </a:moveTo>
                  <a:lnTo>
                    <a:pt x="720" y="2158"/>
                  </a:lnTo>
                  <a:lnTo>
                    <a:pt x="1679" y="6473"/>
                  </a:lnTo>
                  <a:lnTo>
                    <a:pt x="2398" y="10309"/>
                  </a:lnTo>
                  <a:lnTo>
                    <a:pt x="2638" y="10549"/>
                  </a:lnTo>
                  <a:lnTo>
                    <a:pt x="2398" y="8391"/>
                  </a:lnTo>
                  <a:lnTo>
                    <a:pt x="1918" y="6473"/>
                  </a:lnTo>
                  <a:lnTo>
                    <a:pt x="960" y="2158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1664475" y="2282150"/>
              <a:ext cx="131875" cy="59950"/>
            </a:xfrm>
            <a:custGeom>
              <a:avLst/>
              <a:gdLst/>
              <a:ahLst/>
              <a:cxnLst/>
              <a:rect l="l" t="t" r="r" b="b"/>
              <a:pathLst>
                <a:path w="5275" h="2398" extrusionOk="0">
                  <a:moveTo>
                    <a:pt x="4795" y="0"/>
                  </a:moveTo>
                  <a:lnTo>
                    <a:pt x="2877" y="959"/>
                  </a:lnTo>
                  <a:lnTo>
                    <a:pt x="0" y="2397"/>
                  </a:lnTo>
                  <a:lnTo>
                    <a:pt x="240" y="2397"/>
                  </a:lnTo>
                  <a:lnTo>
                    <a:pt x="2877" y="1199"/>
                  </a:lnTo>
                  <a:lnTo>
                    <a:pt x="5274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1580550" y="2749600"/>
              <a:ext cx="59975" cy="53950"/>
            </a:xfrm>
            <a:custGeom>
              <a:avLst/>
              <a:gdLst/>
              <a:ahLst/>
              <a:cxnLst/>
              <a:rect l="l" t="t" r="r" b="b"/>
              <a:pathLst>
                <a:path w="2399" h="2158" extrusionOk="0">
                  <a:moveTo>
                    <a:pt x="1" y="1"/>
                  </a:moveTo>
                  <a:lnTo>
                    <a:pt x="1919" y="1918"/>
                  </a:lnTo>
                  <a:lnTo>
                    <a:pt x="2398" y="2158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1490675" y="2569800"/>
              <a:ext cx="24000" cy="89925"/>
            </a:xfrm>
            <a:custGeom>
              <a:avLst/>
              <a:gdLst/>
              <a:ahLst/>
              <a:cxnLst/>
              <a:rect l="l" t="t" r="r" b="b"/>
              <a:pathLst>
                <a:path w="960" h="3597" extrusionOk="0">
                  <a:moveTo>
                    <a:pt x="0" y="1"/>
                  </a:moveTo>
                  <a:lnTo>
                    <a:pt x="0" y="720"/>
                  </a:lnTo>
                  <a:lnTo>
                    <a:pt x="240" y="2158"/>
                  </a:lnTo>
                  <a:lnTo>
                    <a:pt x="719" y="3597"/>
                  </a:lnTo>
                  <a:lnTo>
                    <a:pt x="959" y="3597"/>
                  </a:lnTo>
                  <a:lnTo>
                    <a:pt x="480" y="2158"/>
                  </a:lnTo>
                  <a:lnTo>
                    <a:pt x="240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1784325" y="2947375"/>
              <a:ext cx="89925" cy="125875"/>
            </a:xfrm>
            <a:custGeom>
              <a:avLst/>
              <a:gdLst/>
              <a:ahLst/>
              <a:cxnLst/>
              <a:rect l="l" t="t" r="r" b="b"/>
              <a:pathLst>
                <a:path w="3597" h="5035" extrusionOk="0">
                  <a:moveTo>
                    <a:pt x="1" y="0"/>
                  </a:moveTo>
                  <a:lnTo>
                    <a:pt x="1918" y="2398"/>
                  </a:lnTo>
                  <a:lnTo>
                    <a:pt x="3357" y="5035"/>
                  </a:lnTo>
                  <a:lnTo>
                    <a:pt x="3596" y="5035"/>
                  </a:lnTo>
                  <a:lnTo>
                    <a:pt x="2158" y="239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1868225" y="3079225"/>
              <a:ext cx="53975" cy="149850"/>
            </a:xfrm>
            <a:custGeom>
              <a:avLst/>
              <a:gdLst/>
              <a:ahLst/>
              <a:cxnLst/>
              <a:rect l="l" t="t" r="r" b="b"/>
              <a:pathLst>
                <a:path w="2159" h="5994" extrusionOk="0">
                  <a:moveTo>
                    <a:pt x="1" y="0"/>
                  </a:moveTo>
                  <a:lnTo>
                    <a:pt x="1199" y="2877"/>
                  </a:lnTo>
                  <a:lnTo>
                    <a:pt x="1918" y="5993"/>
                  </a:lnTo>
                  <a:lnTo>
                    <a:pt x="2158" y="5993"/>
                  </a:lnTo>
                  <a:lnTo>
                    <a:pt x="1439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1640500" y="2809525"/>
              <a:ext cx="149850" cy="131875"/>
            </a:xfrm>
            <a:custGeom>
              <a:avLst/>
              <a:gdLst/>
              <a:ahLst/>
              <a:cxnLst/>
              <a:rect l="l" t="t" r="r" b="b"/>
              <a:pathLst>
                <a:path w="5994" h="5275" extrusionOk="0">
                  <a:moveTo>
                    <a:pt x="0" y="1"/>
                  </a:moveTo>
                  <a:lnTo>
                    <a:pt x="959" y="960"/>
                  </a:lnTo>
                  <a:lnTo>
                    <a:pt x="3836" y="3357"/>
                  </a:lnTo>
                  <a:lnTo>
                    <a:pt x="5514" y="5275"/>
                  </a:lnTo>
                  <a:lnTo>
                    <a:pt x="5993" y="5275"/>
                  </a:lnTo>
                  <a:lnTo>
                    <a:pt x="4076" y="3117"/>
                  </a:lnTo>
                  <a:lnTo>
                    <a:pt x="1199" y="72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1910175" y="3235050"/>
              <a:ext cx="12025" cy="179800"/>
            </a:xfrm>
            <a:custGeom>
              <a:avLst/>
              <a:gdLst/>
              <a:ahLst/>
              <a:cxnLst/>
              <a:rect l="l" t="t" r="r" b="b"/>
              <a:pathLst>
                <a:path w="481" h="7192" extrusionOk="0">
                  <a:moveTo>
                    <a:pt x="240" y="0"/>
                  </a:moveTo>
                  <a:lnTo>
                    <a:pt x="240" y="3356"/>
                  </a:lnTo>
                  <a:lnTo>
                    <a:pt x="1" y="7192"/>
                  </a:lnTo>
                  <a:lnTo>
                    <a:pt x="240" y="6952"/>
                  </a:lnTo>
                  <a:lnTo>
                    <a:pt x="480" y="335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1514650" y="2665700"/>
              <a:ext cx="65925" cy="77925"/>
            </a:xfrm>
            <a:custGeom>
              <a:avLst/>
              <a:gdLst/>
              <a:ahLst/>
              <a:cxnLst/>
              <a:rect l="l" t="t" r="r" b="b"/>
              <a:pathLst>
                <a:path w="2637" h="3117" extrusionOk="0">
                  <a:moveTo>
                    <a:pt x="0" y="0"/>
                  </a:moveTo>
                  <a:lnTo>
                    <a:pt x="959" y="1678"/>
                  </a:lnTo>
                  <a:lnTo>
                    <a:pt x="2158" y="3117"/>
                  </a:lnTo>
                  <a:lnTo>
                    <a:pt x="2637" y="3117"/>
                  </a:lnTo>
                  <a:lnTo>
                    <a:pt x="1438" y="167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1898200" y="2102350"/>
              <a:ext cx="77925" cy="107900"/>
            </a:xfrm>
            <a:custGeom>
              <a:avLst/>
              <a:gdLst/>
              <a:ahLst/>
              <a:cxnLst/>
              <a:rect l="l" t="t" r="r" b="b"/>
              <a:pathLst>
                <a:path w="3117" h="4316" extrusionOk="0">
                  <a:moveTo>
                    <a:pt x="2877" y="1"/>
                  </a:moveTo>
                  <a:lnTo>
                    <a:pt x="1678" y="2158"/>
                  </a:lnTo>
                  <a:lnTo>
                    <a:pt x="0" y="4076"/>
                  </a:lnTo>
                  <a:lnTo>
                    <a:pt x="240" y="4316"/>
                  </a:lnTo>
                  <a:lnTo>
                    <a:pt x="1918" y="2398"/>
                  </a:lnTo>
                  <a:lnTo>
                    <a:pt x="3117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1796325" y="2210225"/>
              <a:ext cx="101900" cy="71950"/>
            </a:xfrm>
            <a:custGeom>
              <a:avLst/>
              <a:gdLst/>
              <a:ahLst/>
              <a:cxnLst/>
              <a:rect l="l" t="t" r="r" b="b"/>
              <a:pathLst>
                <a:path w="4076" h="2878" extrusionOk="0">
                  <a:moveTo>
                    <a:pt x="3836" y="1"/>
                  </a:moveTo>
                  <a:lnTo>
                    <a:pt x="3116" y="720"/>
                  </a:lnTo>
                  <a:lnTo>
                    <a:pt x="1438" y="1918"/>
                  </a:lnTo>
                  <a:lnTo>
                    <a:pt x="0" y="2637"/>
                  </a:lnTo>
                  <a:lnTo>
                    <a:pt x="240" y="2877"/>
                  </a:lnTo>
                  <a:lnTo>
                    <a:pt x="1678" y="1918"/>
                  </a:lnTo>
                  <a:lnTo>
                    <a:pt x="3116" y="959"/>
                  </a:lnTo>
                  <a:lnTo>
                    <a:pt x="4075" y="24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1490675" y="2431975"/>
              <a:ext cx="65950" cy="131875"/>
            </a:xfrm>
            <a:custGeom>
              <a:avLst/>
              <a:gdLst/>
              <a:ahLst/>
              <a:cxnLst/>
              <a:rect l="l" t="t" r="r" b="b"/>
              <a:pathLst>
                <a:path w="2638" h="5275" extrusionOk="0">
                  <a:moveTo>
                    <a:pt x="2397" y="0"/>
                  </a:moveTo>
                  <a:lnTo>
                    <a:pt x="1438" y="1199"/>
                  </a:lnTo>
                  <a:lnTo>
                    <a:pt x="719" y="2637"/>
                  </a:lnTo>
                  <a:lnTo>
                    <a:pt x="240" y="4076"/>
                  </a:lnTo>
                  <a:lnTo>
                    <a:pt x="0" y="5274"/>
                  </a:lnTo>
                  <a:lnTo>
                    <a:pt x="240" y="5274"/>
                  </a:lnTo>
                  <a:lnTo>
                    <a:pt x="480" y="4076"/>
                  </a:lnTo>
                  <a:lnTo>
                    <a:pt x="959" y="2637"/>
                  </a:lnTo>
                  <a:lnTo>
                    <a:pt x="1678" y="1439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1976100" y="1928550"/>
              <a:ext cx="30000" cy="173825"/>
            </a:xfrm>
            <a:custGeom>
              <a:avLst/>
              <a:gdLst/>
              <a:ahLst/>
              <a:cxnLst/>
              <a:rect l="l" t="t" r="r" b="b"/>
              <a:pathLst>
                <a:path w="1200" h="6953" extrusionOk="0">
                  <a:moveTo>
                    <a:pt x="720" y="1"/>
                  </a:moveTo>
                  <a:lnTo>
                    <a:pt x="960" y="1918"/>
                  </a:lnTo>
                  <a:lnTo>
                    <a:pt x="720" y="3596"/>
                  </a:lnTo>
                  <a:lnTo>
                    <a:pt x="480" y="5274"/>
                  </a:lnTo>
                  <a:lnTo>
                    <a:pt x="1" y="6953"/>
                  </a:lnTo>
                  <a:lnTo>
                    <a:pt x="720" y="5274"/>
                  </a:lnTo>
                  <a:lnTo>
                    <a:pt x="960" y="3596"/>
                  </a:lnTo>
                  <a:lnTo>
                    <a:pt x="1199" y="1918"/>
                  </a:lnTo>
                  <a:lnTo>
                    <a:pt x="96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1556600" y="2342075"/>
              <a:ext cx="107900" cy="83925"/>
            </a:xfrm>
            <a:custGeom>
              <a:avLst/>
              <a:gdLst/>
              <a:ahLst/>
              <a:cxnLst/>
              <a:rect l="l" t="t" r="r" b="b"/>
              <a:pathLst>
                <a:path w="4316" h="3357" extrusionOk="0">
                  <a:moveTo>
                    <a:pt x="4075" y="0"/>
                  </a:moveTo>
                  <a:lnTo>
                    <a:pt x="2158" y="1199"/>
                  </a:lnTo>
                  <a:lnTo>
                    <a:pt x="480" y="2637"/>
                  </a:lnTo>
                  <a:lnTo>
                    <a:pt x="0" y="3357"/>
                  </a:lnTo>
                  <a:lnTo>
                    <a:pt x="240" y="3357"/>
                  </a:lnTo>
                  <a:lnTo>
                    <a:pt x="719" y="2877"/>
                  </a:lnTo>
                  <a:lnTo>
                    <a:pt x="2397" y="1439"/>
                  </a:lnTo>
                  <a:lnTo>
                    <a:pt x="4315" y="240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1904200" y="3414825"/>
              <a:ext cx="12000" cy="24000"/>
            </a:xfrm>
            <a:custGeom>
              <a:avLst/>
              <a:gdLst/>
              <a:ahLst/>
              <a:cxnLst/>
              <a:rect l="l" t="t" r="r" b="b"/>
              <a:pathLst>
                <a:path w="480" h="960" extrusionOk="0">
                  <a:moveTo>
                    <a:pt x="479" y="1"/>
                  </a:moveTo>
                  <a:lnTo>
                    <a:pt x="240" y="240"/>
                  </a:lnTo>
                  <a:lnTo>
                    <a:pt x="0" y="960"/>
                  </a:lnTo>
                  <a:lnTo>
                    <a:pt x="240" y="96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1934150" y="16648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1910175" y="3408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1916175" y="32290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1868225" y="30732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1778325" y="294137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1628500" y="279755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1" y="0"/>
                  </a:moveTo>
                  <a:lnTo>
                    <a:pt x="480" y="480"/>
                  </a:lnTo>
                  <a:lnTo>
                    <a:pt x="96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1568575" y="2743600"/>
              <a:ext cx="24000" cy="12025"/>
            </a:xfrm>
            <a:custGeom>
              <a:avLst/>
              <a:gdLst/>
              <a:ahLst/>
              <a:cxnLst/>
              <a:rect l="l" t="t" r="r" b="b"/>
              <a:pathLst>
                <a:path w="960" h="481" extrusionOk="0">
                  <a:moveTo>
                    <a:pt x="1" y="1"/>
                  </a:moveTo>
                  <a:lnTo>
                    <a:pt x="480" y="241"/>
                  </a:lnTo>
                  <a:lnTo>
                    <a:pt x="959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1508650" y="2659700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1490675" y="25638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1550600" y="24259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1658475" y="23420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1784325" y="22761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1892200" y="22042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1970100" y="2102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1994075" y="19225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1436725" y="2701650"/>
              <a:ext cx="95925" cy="77950"/>
            </a:xfrm>
            <a:custGeom>
              <a:avLst/>
              <a:gdLst/>
              <a:ahLst/>
              <a:cxnLst/>
              <a:rect l="l" t="t" r="r" b="b"/>
              <a:pathLst>
                <a:path w="3837" h="3118" extrusionOk="0">
                  <a:moveTo>
                    <a:pt x="1" y="1"/>
                  </a:moveTo>
                  <a:lnTo>
                    <a:pt x="3357" y="3117"/>
                  </a:lnTo>
                  <a:lnTo>
                    <a:pt x="3836" y="3117"/>
                  </a:lnTo>
                  <a:lnTo>
                    <a:pt x="72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1832275" y="1844650"/>
              <a:ext cx="29975" cy="167825"/>
            </a:xfrm>
            <a:custGeom>
              <a:avLst/>
              <a:gdLst/>
              <a:ahLst/>
              <a:cxnLst/>
              <a:rect l="l" t="t" r="r" b="b"/>
              <a:pathLst>
                <a:path w="1199" h="6713" extrusionOk="0">
                  <a:moveTo>
                    <a:pt x="959" y="0"/>
                  </a:moveTo>
                  <a:lnTo>
                    <a:pt x="959" y="1679"/>
                  </a:lnTo>
                  <a:lnTo>
                    <a:pt x="959" y="3357"/>
                  </a:lnTo>
                  <a:lnTo>
                    <a:pt x="720" y="5035"/>
                  </a:lnTo>
                  <a:lnTo>
                    <a:pt x="0" y="6713"/>
                  </a:lnTo>
                  <a:lnTo>
                    <a:pt x="240" y="6713"/>
                  </a:lnTo>
                  <a:lnTo>
                    <a:pt x="720" y="5274"/>
                  </a:lnTo>
                  <a:lnTo>
                    <a:pt x="1199" y="3596"/>
                  </a:lnTo>
                  <a:lnTo>
                    <a:pt x="1199" y="1918"/>
                  </a:lnTo>
                  <a:lnTo>
                    <a:pt x="1199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1532625" y="2785550"/>
              <a:ext cx="149850" cy="137875"/>
            </a:xfrm>
            <a:custGeom>
              <a:avLst/>
              <a:gdLst/>
              <a:ahLst/>
              <a:cxnLst/>
              <a:rect l="l" t="t" r="r" b="b"/>
              <a:pathLst>
                <a:path w="5994" h="5515" extrusionOk="0">
                  <a:moveTo>
                    <a:pt x="0" y="1"/>
                  </a:moveTo>
                  <a:lnTo>
                    <a:pt x="0" y="241"/>
                  </a:lnTo>
                  <a:lnTo>
                    <a:pt x="3596" y="3357"/>
                  </a:lnTo>
                  <a:lnTo>
                    <a:pt x="5754" y="5514"/>
                  </a:lnTo>
                  <a:lnTo>
                    <a:pt x="5993" y="5514"/>
                  </a:lnTo>
                  <a:lnTo>
                    <a:pt x="3836" y="311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1772350" y="30792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0" y="0"/>
                  </a:moveTo>
                  <a:lnTo>
                    <a:pt x="719" y="1678"/>
                  </a:lnTo>
                  <a:lnTo>
                    <a:pt x="240" y="0"/>
                  </a:lnTo>
                  <a:close/>
                  <a:moveTo>
                    <a:pt x="719" y="1678"/>
                  </a:moveTo>
                  <a:lnTo>
                    <a:pt x="959" y="3356"/>
                  </a:lnTo>
                  <a:lnTo>
                    <a:pt x="1438" y="5274"/>
                  </a:lnTo>
                  <a:lnTo>
                    <a:pt x="1199" y="3356"/>
                  </a:lnTo>
                  <a:lnTo>
                    <a:pt x="719" y="1678"/>
                  </a:lnTo>
                  <a:close/>
                  <a:moveTo>
                    <a:pt x="1438" y="5274"/>
                  </a:moveTo>
                  <a:lnTo>
                    <a:pt x="1438" y="6952"/>
                  </a:lnTo>
                  <a:lnTo>
                    <a:pt x="1678" y="6952"/>
                  </a:lnTo>
                  <a:lnTo>
                    <a:pt x="1438" y="5274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1508650" y="2198250"/>
              <a:ext cx="137850" cy="65925"/>
            </a:xfrm>
            <a:custGeom>
              <a:avLst/>
              <a:gdLst/>
              <a:ahLst/>
              <a:cxnLst/>
              <a:rect l="l" t="t" r="r" b="b"/>
              <a:pathLst>
                <a:path w="5514" h="2637" extrusionOk="0">
                  <a:moveTo>
                    <a:pt x="5274" y="0"/>
                  </a:moveTo>
                  <a:lnTo>
                    <a:pt x="3117" y="959"/>
                  </a:lnTo>
                  <a:lnTo>
                    <a:pt x="0" y="2397"/>
                  </a:lnTo>
                  <a:lnTo>
                    <a:pt x="240" y="2637"/>
                  </a:lnTo>
                  <a:lnTo>
                    <a:pt x="3117" y="1199"/>
                  </a:lnTo>
                  <a:lnTo>
                    <a:pt x="551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1790325" y="1586950"/>
              <a:ext cx="71925" cy="257725"/>
            </a:xfrm>
            <a:custGeom>
              <a:avLst/>
              <a:gdLst/>
              <a:ahLst/>
              <a:cxnLst/>
              <a:rect l="l" t="t" r="r" b="b"/>
              <a:pathLst>
                <a:path w="2877" h="10309" extrusionOk="0">
                  <a:moveTo>
                    <a:pt x="0" y="0"/>
                  </a:moveTo>
                  <a:lnTo>
                    <a:pt x="480" y="1678"/>
                  </a:lnTo>
                  <a:lnTo>
                    <a:pt x="1678" y="5993"/>
                  </a:lnTo>
                  <a:lnTo>
                    <a:pt x="2158" y="8151"/>
                  </a:lnTo>
                  <a:lnTo>
                    <a:pt x="2637" y="10069"/>
                  </a:lnTo>
                  <a:lnTo>
                    <a:pt x="2877" y="10308"/>
                  </a:lnTo>
                  <a:lnTo>
                    <a:pt x="2398" y="8151"/>
                  </a:lnTo>
                  <a:lnTo>
                    <a:pt x="1918" y="5993"/>
                  </a:lnTo>
                  <a:lnTo>
                    <a:pt x="719" y="167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1682450" y="2929400"/>
              <a:ext cx="95900" cy="143850"/>
            </a:xfrm>
            <a:custGeom>
              <a:avLst/>
              <a:gdLst/>
              <a:ahLst/>
              <a:cxnLst/>
              <a:rect l="l" t="t" r="r" b="b"/>
              <a:pathLst>
                <a:path w="3836" h="5754" extrusionOk="0">
                  <a:moveTo>
                    <a:pt x="0" y="0"/>
                  </a:moveTo>
                  <a:lnTo>
                    <a:pt x="1918" y="2877"/>
                  </a:lnTo>
                  <a:lnTo>
                    <a:pt x="3596" y="5754"/>
                  </a:lnTo>
                  <a:lnTo>
                    <a:pt x="3836" y="5754"/>
                  </a:lnTo>
                  <a:lnTo>
                    <a:pt x="2158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1394775" y="2258175"/>
              <a:ext cx="113900" cy="89925"/>
            </a:xfrm>
            <a:custGeom>
              <a:avLst/>
              <a:gdLst/>
              <a:ahLst/>
              <a:cxnLst/>
              <a:rect l="l" t="t" r="r" b="b"/>
              <a:pathLst>
                <a:path w="4556" h="3597" extrusionOk="0">
                  <a:moveTo>
                    <a:pt x="4316" y="0"/>
                  </a:moveTo>
                  <a:lnTo>
                    <a:pt x="2398" y="1199"/>
                  </a:lnTo>
                  <a:lnTo>
                    <a:pt x="720" y="2877"/>
                  </a:lnTo>
                  <a:lnTo>
                    <a:pt x="1" y="3596"/>
                  </a:lnTo>
                  <a:lnTo>
                    <a:pt x="240" y="3596"/>
                  </a:lnTo>
                  <a:lnTo>
                    <a:pt x="959" y="2877"/>
                  </a:lnTo>
                  <a:lnTo>
                    <a:pt x="2638" y="1439"/>
                  </a:lnTo>
                  <a:lnTo>
                    <a:pt x="4555" y="24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1328850" y="2348075"/>
              <a:ext cx="71950" cy="143850"/>
            </a:xfrm>
            <a:custGeom>
              <a:avLst/>
              <a:gdLst/>
              <a:ahLst/>
              <a:cxnLst/>
              <a:rect l="l" t="t" r="r" b="b"/>
              <a:pathLst>
                <a:path w="2878" h="5754" extrusionOk="0">
                  <a:moveTo>
                    <a:pt x="2638" y="0"/>
                  </a:moveTo>
                  <a:lnTo>
                    <a:pt x="1439" y="1438"/>
                  </a:lnTo>
                  <a:lnTo>
                    <a:pt x="720" y="2877"/>
                  </a:lnTo>
                  <a:lnTo>
                    <a:pt x="240" y="4315"/>
                  </a:lnTo>
                  <a:lnTo>
                    <a:pt x="1" y="5514"/>
                  </a:lnTo>
                  <a:lnTo>
                    <a:pt x="240" y="5753"/>
                  </a:lnTo>
                  <a:lnTo>
                    <a:pt x="480" y="4315"/>
                  </a:lnTo>
                  <a:lnTo>
                    <a:pt x="960" y="3117"/>
                  </a:lnTo>
                  <a:lnTo>
                    <a:pt x="1679" y="1678"/>
                  </a:lnTo>
                  <a:lnTo>
                    <a:pt x="2877" y="240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328850" y="2497900"/>
              <a:ext cx="35975" cy="101900"/>
            </a:xfrm>
            <a:custGeom>
              <a:avLst/>
              <a:gdLst/>
              <a:ahLst/>
              <a:cxnLst/>
              <a:rect l="l" t="t" r="r" b="b"/>
              <a:pathLst>
                <a:path w="1439" h="4076" extrusionOk="0">
                  <a:moveTo>
                    <a:pt x="1" y="0"/>
                  </a:moveTo>
                  <a:lnTo>
                    <a:pt x="1" y="480"/>
                  </a:lnTo>
                  <a:lnTo>
                    <a:pt x="240" y="2158"/>
                  </a:lnTo>
                  <a:lnTo>
                    <a:pt x="960" y="3836"/>
                  </a:lnTo>
                  <a:lnTo>
                    <a:pt x="1439" y="4075"/>
                  </a:lnTo>
                  <a:lnTo>
                    <a:pt x="1439" y="4075"/>
                  </a:lnTo>
                  <a:lnTo>
                    <a:pt x="480" y="2397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754350" y="2018450"/>
              <a:ext cx="83950" cy="107900"/>
            </a:xfrm>
            <a:custGeom>
              <a:avLst/>
              <a:gdLst/>
              <a:ahLst/>
              <a:cxnLst/>
              <a:rect l="l" t="t" r="r" b="b"/>
              <a:pathLst>
                <a:path w="3358" h="4316" extrusionOk="0">
                  <a:moveTo>
                    <a:pt x="3117" y="0"/>
                  </a:moveTo>
                  <a:lnTo>
                    <a:pt x="1919" y="1918"/>
                  </a:lnTo>
                  <a:lnTo>
                    <a:pt x="1" y="4076"/>
                  </a:lnTo>
                  <a:lnTo>
                    <a:pt x="241" y="4315"/>
                  </a:lnTo>
                  <a:lnTo>
                    <a:pt x="1919" y="2158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784325" y="3259000"/>
              <a:ext cx="30000" cy="197800"/>
            </a:xfrm>
            <a:custGeom>
              <a:avLst/>
              <a:gdLst/>
              <a:ahLst/>
              <a:cxnLst/>
              <a:rect l="l" t="t" r="r" b="b"/>
              <a:pathLst>
                <a:path w="1200" h="7912" extrusionOk="0">
                  <a:moveTo>
                    <a:pt x="959" y="1"/>
                  </a:moveTo>
                  <a:lnTo>
                    <a:pt x="959" y="1919"/>
                  </a:lnTo>
                  <a:lnTo>
                    <a:pt x="959" y="3836"/>
                  </a:lnTo>
                  <a:lnTo>
                    <a:pt x="1" y="7912"/>
                  </a:lnTo>
                  <a:lnTo>
                    <a:pt x="240" y="7912"/>
                  </a:lnTo>
                  <a:lnTo>
                    <a:pt x="959" y="5515"/>
                  </a:lnTo>
                  <a:lnTo>
                    <a:pt x="1199" y="3117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358825" y="2605775"/>
              <a:ext cx="83925" cy="89900"/>
            </a:xfrm>
            <a:custGeom>
              <a:avLst/>
              <a:gdLst/>
              <a:ahLst/>
              <a:cxnLst/>
              <a:rect l="l" t="t" r="r" b="b"/>
              <a:pathLst>
                <a:path w="3357" h="3596" extrusionOk="0">
                  <a:moveTo>
                    <a:pt x="0" y="0"/>
                  </a:moveTo>
                  <a:lnTo>
                    <a:pt x="1199" y="1678"/>
                  </a:lnTo>
                  <a:lnTo>
                    <a:pt x="2637" y="3356"/>
                  </a:lnTo>
                  <a:lnTo>
                    <a:pt x="3356" y="3596"/>
                  </a:lnTo>
                  <a:lnTo>
                    <a:pt x="3356" y="3596"/>
                  </a:lnTo>
                  <a:lnTo>
                    <a:pt x="1678" y="1918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646475" y="2126325"/>
              <a:ext cx="107900" cy="71950"/>
            </a:xfrm>
            <a:custGeom>
              <a:avLst/>
              <a:gdLst/>
              <a:ahLst/>
              <a:cxnLst/>
              <a:rect l="l" t="t" r="r" b="b"/>
              <a:pathLst>
                <a:path w="4316" h="2878" extrusionOk="0">
                  <a:moveTo>
                    <a:pt x="4076" y="0"/>
                  </a:moveTo>
                  <a:lnTo>
                    <a:pt x="3357" y="720"/>
                  </a:lnTo>
                  <a:lnTo>
                    <a:pt x="1679" y="1678"/>
                  </a:lnTo>
                  <a:lnTo>
                    <a:pt x="1" y="2637"/>
                  </a:lnTo>
                  <a:lnTo>
                    <a:pt x="241" y="2877"/>
                  </a:lnTo>
                  <a:lnTo>
                    <a:pt x="1919" y="1918"/>
                  </a:lnTo>
                  <a:lnTo>
                    <a:pt x="3597" y="72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790325" y="1580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790325" y="3456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808300" y="32530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772350" y="30732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676450" y="29234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520625" y="277957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424750" y="2689675"/>
              <a:ext cx="29975" cy="18000"/>
            </a:xfrm>
            <a:custGeom>
              <a:avLst/>
              <a:gdLst/>
              <a:ahLst/>
              <a:cxnLst/>
              <a:rect l="l" t="t" r="r" b="b"/>
              <a:pathLst>
                <a:path w="1199" h="720" extrusionOk="0">
                  <a:moveTo>
                    <a:pt x="0" y="0"/>
                  </a:moveTo>
                  <a:lnTo>
                    <a:pt x="480" y="480"/>
                  </a:lnTo>
                  <a:lnTo>
                    <a:pt x="1199" y="719"/>
                  </a:lnTo>
                  <a:lnTo>
                    <a:pt x="719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52825" y="2593775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1" y="1"/>
                  </a:moveTo>
                  <a:lnTo>
                    <a:pt x="240" y="480"/>
                  </a:lnTo>
                  <a:lnTo>
                    <a:pt x="720" y="720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328850" y="24859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394775" y="23480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502650" y="2258175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640500" y="21922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748375" y="21203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832275" y="20124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856250" y="1838650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694425" y="3294975"/>
              <a:ext cx="30000" cy="167825"/>
            </a:xfrm>
            <a:custGeom>
              <a:avLst/>
              <a:gdLst/>
              <a:ahLst/>
              <a:cxnLst/>
              <a:rect l="l" t="t" r="r" b="b"/>
              <a:pathLst>
                <a:path w="1200" h="6713" extrusionOk="0">
                  <a:moveTo>
                    <a:pt x="1199" y="0"/>
                  </a:moveTo>
                  <a:lnTo>
                    <a:pt x="960" y="240"/>
                  </a:lnTo>
                  <a:lnTo>
                    <a:pt x="480" y="3596"/>
                  </a:lnTo>
                  <a:lnTo>
                    <a:pt x="1" y="6712"/>
                  </a:lnTo>
                  <a:lnTo>
                    <a:pt x="240" y="6712"/>
                  </a:lnTo>
                  <a:lnTo>
                    <a:pt x="960" y="2637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58825" y="2096350"/>
              <a:ext cx="143850" cy="65950"/>
            </a:xfrm>
            <a:custGeom>
              <a:avLst/>
              <a:gdLst/>
              <a:ahLst/>
              <a:cxnLst/>
              <a:rect l="l" t="t" r="r" b="b"/>
              <a:pathLst>
                <a:path w="5754" h="2638" extrusionOk="0">
                  <a:moveTo>
                    <a:pt x="5514" y="1"/>
                  </a:moveTo>
                  <a:lnTo>
                    <a:pt x="3117" y="960"/>
                  </a:lnTo>
                  <a:lnTo>
                    <a:pt x="0" y="2398"/>
                  </a:lnTo>
                  <a:lnTo>
                    <a:pt x="240" y="2638"/>
                  </a:lnTo>
                  <a:lnTo>
                    <a:pt x="3356" y="1199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580550" y="2917400"/>
              <a:ext cx="107900" cy="167825"/>
            </a:xfrm>
            <a:custGeom>
              <a:avLst/>
              <a:gdLst/>
              <a:ahLst/>
              <a:cxnLst/>
              <a:rect l="l" t="t" r="r" b="b"/>
              <a:pathLst>
                <a:path w="4316" h="6713" extrusionOk="0">
                  <a:moveTo>
                    <a:pt x="1" y="1"/>
                  </a:moveTo>
                  <a:lnTo>
                    <a:pt x="1200" y="1679"/>
                  </a:lnTo>
                  <a:lnTo>
                    <a:pt x="2398" y="3357"/>
                  </a:lnTo>
                  <a:lnTo>
                    <a:pt x="3357" y="5035"/>
                  </a:lnTo>
                  <a:lnTo>
                    <a:pt x="4076" y="6713"/>
                  </a:lnTo>
                  <a:lnTo>
                    <a:pt x="4316" y="6713"/>
                  </a:lnTo>
                  <a:lnTo>
                    <a:pt x="3597" y="5035"/>
                  </a:lnTo>
                  <a:lnTo>
                    <a:pt x="2638" y="335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209000" y="2533850"/>
              <a:ext cx="95900" cy="107900"/>
            </a:xfrm>
            <a:custGeom>
              <a:avLst/>
              <a:gdLst/>
              <a:ahLst/>
              <a:cxnLst/>
              <a:rect l="l" t="t" r="r" b="b"/>
              <a:pathLst>
                <a:path w="3836" h="4316" extrusionOk="0">
                  <a:moveTo>
                    <a:pt x="0" y="1"/>
                  </a:moveTo>
                  <a:lnTo>
                    <a:pt x="1438" y="2158"/>
                  </a:lnTo>
                  <a:lnTo>
                    <a:pt x="3356" y="4076"/>
                  </a:lnTo>
                  <a:lnTo>
                    <a:pt x="3836" y="4316"/>
                  </a:lnTo>
                  <a:lnTo>
                    <a:pt x="3836" y="4316"/>
                  </a:lnTo>
                  <a:lnTo>
                    <a:pt x="1918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173025" y="2402000"/>
              <a:ext cx="36000" cy="125875"/>
            </a:xfrm>
            <a:custGeom>
              <a:avLst/>
              <a:gdLst/>
              <a:ahLst/>
              <a:cxnLst/>
              <a:rect l="l" t="t" r="r" b="b"/>
              <a:pathLst>
                <a:path w="1440" h="5035" extrusionOk="0">
                  <a:moveTo>
                    <a:pt x="1" y="1"/>
                  </a:moveTo>
                  <a:lnTo>
                    <a:pt x="1" y="720"/>
                  </a:lnTo>
                  <a:lnTo>
                    <a:pt x="241" y="2877"/>
                  </a:lnTo>
                  <a:lnTo>
                    <a:pt x="1199" y="4795"/>
                  </a:lnTo>
                  <a:lnTo>
                    <a:pt x="1439" y="5035"/>
                  </a:lnTo>
                  <a:lnTo>
                    <a:pt x="720" y="2877"/>
                  </a:lnTo>
                  <a:lnTo>
                    <a:pt x="241" y="1918"/>
                  </a:lnTo>
                  <a:lnTo>
                    <a:pt x="241" y="720"/>
                  </a:lnTo>
                  <a:lnTo>
                    <a:pt x="241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304875" y="2647725"/>
              <a:ext cx="131875" cy="113875"/>
            </a:xfrm>
            <a:custGeom>
              <a:avLst/>
              <a:gdLst/>
              <a:ahLst/>
              <a:cxnLst/>
              <a:rect l="l" t="t" r="r" b="b"/>
              <a:pathLst>
                <a:path w="5275" h="4555" extrusionOk="0">
                  <a:moveTo>
                    <a:pt x="1" y="0"/>
                  </a:moveTo>
                  <a:lnTo>
                    <a:pt x="240" y="240"/>
                  </a:lnTo>
                  <a:lnTo>
                    <a:pt x="255" y="240"/>
                  </a:lnTo>
                  <a:lnTo>
                    <a:pt x="1" y="0"/>
                  </a:lnTo>
                  <a:close/>
                  <a:moveTo>
                    <a:pt x="255" y="240"/>
                  </a:moveTo>
                  <a:lnTo>
                    <a:pt x="4316" y="4076"/>
                  </a:lnTo>
                  <a:lnTo>
                    <a:pt x="4795" y="4555"/>
                  </a:lnTo>
                  <a:lnTo>
                    <a:pt x="5275" y="4555"/>
                  </a:lnTo>
                  <a:lnTo>
                    <a:pt x="4555" y="3836"/>
                  </a:lnTo>
                  <a:lnTo>
                    <a:pt x="480" y="24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682450" y="3091200"/>
              <a:ext cx="41975" cy="203800"/>
            </a:xfrm>
            <a:custGeom>
              <a:avLst/>
              <a:gdLst/>
              <a:ahLst/>
              <a:cxnLst/>
              <a:rect l="l" t="t" r="r" b="b"/>
              <a:pathLst>
                <a:path w="1679" h="8152" extrusionOk="0">
                  <a:moveTo>
                    <a:pt x="0" y="1"/>
                  </a:moveTo>
                  <a:lnTo>
                    <a:pt x="719" y="1918"/>
                  </a:lnTo>
                  <a:lnTo>
                    <a:pt x="959" y="4076"/>
                  </a:lnTo>
                  <a:lnTo>
                    <a:pt x="1199" y="5994"/>
                  </a:lnTo>
                  <a:lnTo>
                    <a:pt x="1439" y="8151"/>
                  </a:lnTo>
                  <a:lnTo>
                    <a:pt x="1678" y="7912"/>
                  </a:lnTo>
                  <a:lnTo>
                    <a:pt x="1678" y="5994"/>
                  </a:lnTo>
                  <a:lnTo>
                    <a:pt x="1439" y="3836"/>
                  </a:lnTo>
                  <a:lnTo>
                    <a:pt x="95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238950" y="2162275"/>
              <a:ext cx="119900" cy="89925"/>
            </a:xfrm>
            <a:custGeom>
              <a:avLst/>
              <a:gdLst/>
              <a:ahLst/>
              <a:cxnLst/>
              <a:rect l="l" t="t" r="r" b="b"/>
              <a:pathLst>
                <a:path w="4796" h="3597" extrusionOk="0">
                  <a:moveTo>
                    <a:pt x="4556" y="1"/>
                  </a:moveTo>
                  <a:lnTo>
                    <a:pt x="2638" y="1199"/>
                  </a:lnTo>
                  <a:lnTo>
                    <a:pt x="720" y="2877"/>
                  </a:lnTo>
                  <a:lnTo>
                    <a:pt x="1" y="3597"/>
                  </a:lnTo>
                  <a:lnTo>
                    <a:pt x="240" y="3597"/>
                  </a:lnTo>
                  <a:lnTo>
                    <a:pt x="960" y="2877"/>
                  </a:lnTo>
                  <a:lnTo>
                    <a:pt x="2877" y="1439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436725" y="2767575"/>
              <a:ext cx="149850" cy="143850"/>
            </a:xfrm>
            <a:custGeom>
              <a:avLst/>
              <a:gdLst/>
              <a:ahLst/>
              <a:cxnLst/>
              <a:rect l="l" t="t" r="r" b="b"/>
              <a:pathLst>
                <a:path w="5994" h="5754" extrusionOk="0">
                  <a:moveTo>
                    <a:pt x="1" y="1"/>
                  </a:moveTo>
                  <a:lnTo>
                    <a:pt x="3357" y="3117"/>
                  </a:lnTo>
                  <a:lnTo>
                    <a:pt x="5514" y="5514"/>
                  </a:lnTo>
                  <a:lnTo>
                    <a:pt x="5994" y="5754"/>
                  </a:lnTo>
                  <a:lnTo>
                    <a:pt x="3357" y="287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700425" y="1736775"/>
              <a:ext cx="30000" cy="167825"/>
            </a:xfrm>
            <a:custGeom>
              <a:avLst/>
              <a:gdLst/>
              <a:ahLst/>
              <a:cxnLst/>
              <a:rect l="l" t="t" r="r" b="b"/>
              <a:pathLst>
                <a:path w="1200" h="6713" extrusionOk="0">
                  <a:moveTo>
                    <a:pt x="720" y="0"/>
                  </a:moveTo>
                  <a:lnTo>
                    <a:pt x="959" y="1679"/>
                  </a:lnTo>
                  <a:lnTo>
                    <a:pt x="720" y="3357"/>
                  </a:lnTo>
                  <a:lnTo>
                    <a:pt x="480" y="5035"/>
                  </a:lnTo>
                  <a:lnTo>
                    <a:pt x="0" y="6473"/>
                  </a:lnTo>
                  <a:lnTo>
                    <a:pt x="240" y="6713"/>
                  </a:lnTo>
                  <a:lnTo>
                    <a:pt x="720" y="5274"/>
                  </a:lnTo>
                  <a:lnTo>
                    <a:pt x="959" y="3596"/>
                  </a:lnTo>
                  <a:lnTo>
                    <a:pt x="1199" y="1918"/>
                  </a:lnTo>
                  <a:lnTo>
                    <a:pt x="959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173025" y="2252175"/>
              <a:ext cx="71950" cy="149850"/>
            </a:xfrm>
            <a:custGeom>
              <a:avLst/>
              <a:gdLst/>
              <a:ahLst/>
              <a:cxnLst/>
              <a:rect l="l" t="t" r="r" b="b"/>
              <a:pathLst>
                <a:path w="2878" h="5994" extrusionOk="0">
                  <a:moveTo>
                    <a:pt x="2638" y="1"/>
                  </a:moveTo>
                  <a:lnTo>
                    <a:pt x="1439" y="1439"/>
                  </a:lnTo>
                  <a:lnTo>
                    <a:pt x="720" y="2877"/>
                  </a:lnTo>
                  <a:lnTo>
                    <a:pt x="241" y="4316"/>
                  </a:lnTo>
                  <a:lnTo>
                    <a:pt x="1" y="5754"/>
                  </a:lnTo>
                  <a:lnTo>
                    <a:pt x="241" y="5994"/>
                  </a:lnTo>
                  <a:lnTo>
                    <a:pt x="480" y="4555"/>
                  </a:lnTo>
                  <a:lnTo>
                    <a:pt x="960" y="3117"/>
                  </a:lnTo>
                  <a:lnTo>
                    <a:pt x="1679" y="1679"/>
                  </a:lnTo>
                  <a:lnTo>
                    <a:pt x="2877" y="240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646475" y="1485075"/>
              <a:ext cx="77950" cy="251725"/>
            </a:xfrm>
            <a:custGeom>
              <a:avLst/>
              <a:gdLst/>
              <a:ahLst/>
              <a:cxnLst/>
              <a:rect l="l" t="t" r="r" b="b"/>
              <a:pathLst>
                <a:path w="3118" h="10069" extrusionOk="0">
                  <a:moveTo>
                    <a:pt x="1" y="0"/>
                  </a:moveTo>
                  <a:lnTo>
                    <a:pt x="480" y="1438"/>
                  </a:lnTo>
                  <a:lnTo>
                    <a:pt x="1919" y="5753"/>
                  </a:lnTo>
                  <a:lnTo>
                    <a:pt x="2398" y="7911"/>
                  </a:lnTo>
                  <a:lnTo>
                    <a:pt x="2878" y="9829"/>
                  </a:lnTo>
                  <a:lnTo>
                    <a:pt x="3117" y="10068"/>
                  </a:lnTo>
                  <a:lnTo>
                    <a:pt x="3117" y="10068"/>
                  </a:lnTo>
                  <a:lnTo>
                    <a:pt x="2878" y="7911"/>
                  </a:lnTo>
                  <a:lnTo>
                    <a:pt x="2158" y="5753"/>
                  </a:lnTo>
                  <a:lnTo>
                    <a:pt x="720" y="1199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502650" y="2018450"/>
              <a:ext cx="113900" cy="77925"/>
            </a:xfrm>
            <a:custGeom>
              <a:avLst/>
              <a:gdLst/>
              <a:ahLst/>
              <a:cxnLst/>
              <a:rect l="l" t="t" r="r" b="b"/>
              <a:pathLst>
                <a:path w="4556" h="3117" extrusionOk="0">
                  <a:moveTo>
                    <a:pt x="4316" y="0"/>
                  </a:moveTo>
                  <a:lnTo>
                    <a:pt x="3596" y="720"/>
                  </a:lnTo>
                  <a:lnTo>
                    <a:pt x="1918" y="1918"/>
                  </a:lnTo>
                  <a:lnTo>
                    <a:pt x="1" y="2877"/>
                  </a:lnTo>
                  <a:lnTo>
                    <a:pt x="240" y="3117"/>
                  </a:lnTo>
                  <a:lnTo>
                    <a:pt x="1918" y="2158"/>
                  </a:lnTo>
                  <a:lnTo>
                    <a:pt x="3836" y="959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616525" y="1904575"/>
              <a:ext cx="83925" cy="113900"/>
            </a:xfrm>
            <a:custGeom>
              <a:avLst/>
              <a:gdLst/>
              <a:ahLst/>
              <a:cxnLst/>
              <a:rect l="l" t="t" r="r" b="b"/>
              <a:pathLst>
                <a:path w="3357" h="4556" extrusionOk="0">
                  <a:moveTo>
                    <a:pt x="3117" y="1"/>
                  </a:moveTo>
                  <a:lnTo>
                    <a:pt x="1918" y="2158"/>
                  </a:lnTo>
                  <a:lnTo>
                    <a:pt x="0" y="4316"/>
                  </a:lnTo>
                  <a:lnTo>
                    <a:pt x="240" y="4555"/>
                  </a:lnTo>
                  <a:lnTo>
                    <a:pt x="2158" y="2398"/>
                  </a:lnTo>
                  <a:lnTo>
                    <a:pt x="3356" y="240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646475" y="147907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718400" y="32889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1682450" y="3085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1574575" y="29054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"/>
            <p:cNvSpPr/>
            <p:nvPr/>
          </p:nvSpPr>
          <p:spPr>
            <a:xfrm>
              <a:off x="1424750" y="2761575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480" y="241"/>
                  </a:lnTo>
                  <a:lnTo>
                    <a:pt x="959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"/>
            <p:cNvSpPr/>
            <p:nvPr/>
          </p:nvSpPr>
          <p:spPr>
            <a:xfrm>
              <a:off x="1292900" y="2635725"/>
              <a:ext cx="24000" cy="18000"/>
            </a:xfrm>
            <a:custGeom>
              <a:avLst/>
              <a:gdLst/>
              <a:ahLst/>
              <a:cxnLst/>
              <a:rect l="l" t="t" r="r" b="b"/>
              <a:pathLst>
                <a:path w="960" h="720" extrusionOk="0">
                  <a:moveTo>
                    <a:pt x="0" y="1"/>
                  </a:moveTo>
                  <a:lnTo>
                    <a:pt x="480" y="480"/>
                  </a:lnTo>
                  <a:lnTo>
                    <a:pt x="719" y="720"/>
                  </a:lnTo>
                  <a:lnTo>
                    <a:pt x="959" y="720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"/>
            <p:cNvSpPr/>
            <p:nvPr/>
          </p:nvSpPr>
          <p:spPr>
            <a:xfrm>
              <a:off x="1203000" y="25218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"/>
            <p:cNvSpPr/>
            <p:nvPr/>
          </p:nvSpPr>
          <p:spPr>
            <a:xfrm>
              <a:off x="1173025" y="23960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"/>
            <p:cNvSpPr/>
            <p:nvPr/>
          </p:nvSpPr>
          <p:spPr>
            <a:xfrm>
              <a:off x="1238950" y="2252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"/>
            <p:cNvSpPr/>
            <p:nvPr/>
          </p:nvSpPr>
          <p:spPr>
            <a:xfrm>
              <a:off x="1352825" y="21563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"/>
            <p:cNvSpPr/>
            <p:nvPr/>
          </p:nvSpPr>
          <p:spPr>
            <a:xfrm>
              <a:off x="1496650" y="2090375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1610525" y="20124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1694425" y="189857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1718400" y="17307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"/>
            <p:cNvSpPr/>
            <p:nvPr/>
          </p:nvSpPr>
          <p:spPr>
            <a:xfrm>
              <a:off x="1562575" y="1622900"/>
              <a:ext cx="30000" cy="161850"/>
            </a:xfrm>
            <a:custGeom>
              <a:avLst/>
              <a:gdLst/>
              <a:ahLst/>
              <a:cxnLst/>
              <a:rect l="l" t="t" r="r" b="b"/>
              <a:pathLst>
                <a:path w="1200" h="6474" extrusionOk="0">
                  <a:moveTo>
                    <a:pt x="720" y="1"/>
                  </a:moveTo>
                  <a:lnTo>
                    <a:pt x="960" y="1679"/>
                  </a:lnTo>
                  <a:lnTo>
                    <a:pt x="960" y="3117"/>
                  </a:lnTo>
                  <a:lnTo>
                    <a:pt x="480" y="4795"/>
                  </a:lnTo>
                  <a:lnTo>
                    <a:pt x="1" y="6473"/>
                  </a:lnTo>
                  <a:lnTo>
                    <a:pt x="241" y="6473"/>
                  </a:lnTo>
                  <a:lnTo>
                    <a:pt x="720" y="5035"/>
                  </a:lnTo>
                  <a:lnTo>
                    <a:pt x="1199" y="3357"/>
                  </a:lnTo>
                  <a:lnTo>
                    <a:pt x="1199" y="1919"/>
                  </a:lnTo>
                  <a:lnTo>
                    <a:pt x="96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"/>
            <p:cNvSpPr/>
            <p:nvPr/>
          </p:nvSpPr>
          <p:spPr>
            <a:xfrm>
              <a:off x="1610525" y="3336925"/>
              <a:ext cx="24000" cy="125875"/>
            </a:xfrm>
            <a:custGeom>
              <a:avLst/>
              <a:gdLst/>
              <a:ahLst/>
              <a:cxnLst/>
              <a:rect l="l" t="t" r="r" b="b"/>
              <a:pathLst>
                <a:path w="960" h="5035" extrusionOk="0">
                  <a:moveTo>
                    <a:pt x="720" y="0"/>
                  </a:moveTo>
                  <a:lnTo>
                    <a:pt x="480" y="2637"/>
                  </a:lnTo>
                  <a:lnTo>
                    <a:pt x="1" y="5034"/>
                  </a:lnTo>
                  <a:lnTo>
                    <a:pt x="240" y="5034"/>
                  </a:lnTo>
                  <a:lnTo>
                    <a:pt x="720" y="2158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484675" y="2905425"/>
              <a:ext cx="119875" cy="191800"/>
            </a:xfrm>
            <a:custGeom>
              <a:avLst/>
              <a:gdLst/>
              <a:ahLst/>
              <a:cxnLst/>
              <a:rect l="l" t="t" r="r" b="b"/>
              <a:pathLst>
                <a:path w="4795" h="7672" extrusionOk="0">
                  <a:moveTo>
                    <a:pt x="0" y="0"/>
                  </a:moveTo>
                  <a:lnTo>
                    <a:pt x="1439" y="1918"/>
                  </a:lnTo>
                  <a:lnTo>
                    <a:pt x="2637" y="3836"/>
                  </a:lnTo>
                  <a:lnTo>
                    <a:pt x="3596" y="5754"/>
                  </a:lnTo>
                  <a:lnTo>
                    <a:pt x="4315" y="7671"/>
                  </a:lnTo>
                  <a:lnTo>
                    <a:pt x="4795" y="7671"/>
                  </a:lnTo>
                  <a:lnTo>
                    <a:pt x="3836" y="5754"/>
                  </a:lnTo>
                  <a:lnTo>
                    <a:pt x="2877" y="3836"/>
                  </a:lnTo>
                  <a:lnTo>
                    <a:pt x="1678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083125" y="2054400"/>
              <a:ext cx="125900" cy="95925"/>
            </a:xfrm>
            <a:custGeom>
              <a:avLst/>
              <a:gdLst/>
              <a:ahLst/>
              <a:cxnLst/>
              <a:rect l="l" t="t" r="r" b="b"/>
              <a:pathLst>
                <a:path w="5036" h="3837" extrusionOk="0">
                  <a:moveTo>
                    <a:pt x="4795" y="1"/>
                  </a:moveTo>
                  <a:lnTo>
                    <a:pt x="2638" y="1439"/>
                  </a:lnTo>
                  <a:lnTo>
                    <a:pt x="720" y="3117"/>
                  </a:lnTo>
                  <a:lnTo>
                    <a:pt x="1" y="3836"/>
                  </a:lnTo>
                  <a:lnTo>
                    <a:pt x="241" y="3836"/>
                  </a:lnTo>
                  <a:lnTo>
                    <a:pt x="960" y="3117"/>
                  </a:lnTo>
                  <a:lnTo>
                    <a:pt x="2878" y="1439"/>
                  </a:lnTo>
                  <a:lnTo>
                    <a:pt x="503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67050" y="2599775"/>
              <a:ext cx="173825" cy="143850"/>
            </a:xfrm>
            <a:custGeom>
              <a:avLst/>
              <a:gdLst/>
              <a:ahLst/>
              <a:cxnLst/>
              <a:rect l="l" t="t" r="r" b="b"/>
              <a:pathLst>
                <a:path w="6953" h="5754" extrusionOk="0">
                  <a:moveTo>
                    <a:pt x="0" y="0"/>
                  </a:moveTo>
                  <a:lnTo>
                    <a:pt x="2637" y="2158"/>
                  </a:lnTo>
                  <a:lnTo>
                    <a:pt x="5274" y="4555"/>
                  </a:lnTo>
                  <a:lnTo>
                    <a:pt x="6473" y="5754"/>
                  </a:lnTo>
                  <a:lnTo>
                    <a:pt x="6952" y="5754"/>
                  </a:lnTo>
                  <a:lnTo>
                    <a:pt x="5274" y="4315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340850" y="2749600"/>
              <a:ext cx="149850" cy="149850"/>
            </a:xfrm>
            <a:custGeom>
              <a:avLst/>
              <a:gdLst/>
              <a:ahLst/>
              <a:cxnLst/>
              <a:rect l="l" t="t" r="r" b="b"/>
              <a:pathLst>
                <a:path w="5994" h="5994" extrusionOk="0">
                  <a:moveTo>
                    <a:pt x="0" y="1"/>
                  </a:moveTo>
                  <a:lnTo>
                    <a:pt x="3116" y="2877"/>
                  </a:lnTo>
                  <a:lnTo>
                    <a:pt x="5514" y="5994"/>
                  </a:lnTo>
                  <a:lnTo>
                    <a:pt x="5993" y="5994"/>
                  </a:lnTo>
                  <a:lnTo>
                    <a:pt x="3356" y="287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017225" y="2156300"/>
              <a:ext cx="71925" cy="143850"/>
            </a:xfrm>
            <a:custGeom>
              <a:avLst/>
              <a:gdLst/>
              <a:ahLst/>
              <a:cxnLst/>
              <a:rect l="l" t="t" r="r" b="b"/>
              <a:pathLst>
                <a:path w="2877" h="5754" extrusionOk="0">
                  <a:moveTo>
                    <a:pt x="2637" y="0"/>
                  </a:moveTo>
                  <a:lnTo>
                    <a:pt x="1438" y="1438"/>
                  </a:lnTo>
                  <a:lnTo>
                    <a:pt x="719" y="2877"/>
                  </a:lnTo>
                  <a:lnTo>
                    <a:pt x="240" y="4315"/>
                  </a:lnTo>
                  <a:lnTo>
                    <a:pt x="0" y="5753"/>
                  </a:lnTo>
                  <a:lnTo>
                    <a:pt x="240" y="5753"/>
                  </a:lnTo>
                  <a:lnTo>
                    <a:pt x="479" y="4315"/>
                  </a:lnTo>
                  <a:lnTo>
                    <a:pt x="959" y="2877"/>
                  </a:lnTo>
                  <a:lnTo>
                    <a:pt x="1678" y="1438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209000" y="1982500"/>
              <a:ext cx="149850" cy="71925"/>
            </a:xfrm>
            <a:custGeom>
              <a:avLst/>
              <a:gdLst/>
              <a:ahLst/>
              <a:cxnLst/>
              <a:rect l="l" t="t" r="r" b="b"/>
              <a:pathLst>
                <a:path w="5994" h="2877" extrusionOk="0">
                  <a:moveTo>
                    <a:pt x="5754" y="0"/>
                  </a:moveTo>
                  <a:lnTo>
                    <a:pt x="3356" y="1199"/>
                  </a:lnTo>
                  <a:lnTo>
                    <a:pt x="0" y="2877"/>
                  </a:lnTo>
                  <a:lnTo>
                    <a:pt x="240" y="2877"/>
                  </a:lnTo>
                  <a:lnTo>
                    <a:pt x="3356" y="1438"/>
                  </a:lnTo>
                  <a:lnTo>
                    <a:pt x="5993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478675" y="1784725"/>
              <a:ext cx="89925" cy="113875"/>
            </a:xfrm>
            <a:custGeom>
              <a:avLst/>
              <a:gdLst/>
              <a:ahLst/>
              <a:cxnLst/>
              <a:rect l="l" t="t" r="r" b="b"/>
              <a:pathLst>
                <a:path w="3597" h="4555" extrusionOk="0">
                  <a:moveTo>
                    <a:pt x="3357" y="0"/>
                  </a:moveTo>
                  <a:lnTo>
                    <a:pt x="1918" y="2397"/>
                  </a:lnTo>
                  <a:lnTo>
                    <a:pt x="1" y="4555"/>
                  </a:lnTo>
                  <a:lnTo>
                    <a:pt x="240" y="4555"/>
                  </a:lnTo>
                  <a:lnTo>
                    <a:pt x="2158" y="2397"/>
                  </a:lnTo>
                  <a:lnTo>
                    <a:pt x="359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011225" y="2306125"/>
              <a:ext cx="47975" cy="143850"/>
            </a:xfrm>
            <a:custGeom>
              <a:avLst/>
              <a:gdLst/>
              <a:ahLst/>
              <a:cxnLst/>
              <a:rect l="l" t="t" r="r" b="b"/>
              <a:pathLst>
                <a:path w="1919" h="5754" extrusionOk="0">
                  <a:moveTo>
                    <a:pt x="240" y="0"/>
                  </a:moveTo>
                  <a:lnTo>
                    <a:pt x="0" y="959"/>
                  </a:lnTo>
                  <a:lnTo>
                    <a:pt x="240" y="2158"/>
                  </a:lnTo>
                  <a:lnTo>
                    <a:pt x="480" y="3356"/>
                  </a:lnTo>
                  <a:lnTo>
                    <a:pt x="1439" y="5514"/>
                  </a:lnTo>
                  <a:lnTo>
                    <a:pt x="1918" y="5753"/>
                  </a:lnTo>
                  <a:lnTo>
                    <a:pt x="719" y="3356"/>
                  </a:lnTo>
                  <a:lnTo>
                    <a:pt x="480" y="2158"/>
                  </a:lnTo>
                  <a:lnTo>
                    <a:pt x="240" y="959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508650" y="1371200"/>
              <a:ext cx="77925" cy="245725"/>
            </a:xfrm>
            <a:custGeom>
              <a:avLst/>
              <a:gdLst/>
              <a:ahLst/>
              <a:cxnLst/>
              <a:rect l="l" t="t" r="r" b="b"/>
              <a:pathLst>
                <a:path w="3117" h="9829" extrusionOk="0">
                  <a:moveTo>
                    <a:pt x="0" y="0"/>
                  </a:moveTo>
                  <a:lnTo>
                    <a:pt x="0" y="240"/>
                  </a:lnTo>
                  <a:lnTo>
                    <a:pt x="240" y="1199"/>
                  </a:lnTo>
                  <a:lnTo>
                    <a:pt x="1918" y="5514"/>
                  </a:lnTo>
                  <a:lnTo>
                    <a:pt x="2398" y="7672"/>
                  </a:lnTo>
                  <a:lnTo>
                    <a:pt x="2877" y="9589"/>
                  </a:lnTo>
                  <a:lnTo>
                    <a:pt x="3117" y="9829"/>
                  </a:lnTo>
                  <a:lnTo>
                    <a:pt x="3117" y="9829"/>
                  </a:lnTo>
                  <a:lnTo>
                    <a:pt x="2637" y="7911"/>
                  </a:lnTo>
                  <a:lnTo>
                    <a:pt x="2158" y="5754"/>
                  </a:lnTo>
                  <a:lnTo>
                    <a:pt x="480" y="959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358825" y="1898575"/>
              <a:ext cx="119875" cy="89925"/>
            </a:xfrm>
            <a:custGeom>
              <a:avLst/>
              <a:gdLst/>
              <a:ahLst/>
              <a:cxnLst/>
              <a:rect l="l" t="t" r="r" b="b"/>
              <a:pathLst>
                <a:path w="4795" h="3597" extrusionOk="0">
                  <a:moveTo>
                    <a:pt x="4795" y="1"/>
                  </a:moveTo>
                  <a:lnTo>
                    <a:pt x="3596" y="960"/>
                  </a:lnTo>
                  <a:lnTo>
                    <a:pt x="1918" y="2158"/>
                  </a:lnTo>
                  <a:lnTo>
                    <a:pt x="0" y="3357"/>
                  </a:lnTo>
                  <a:lnTo>
                    <a:pt x="240" y="3597"/>
                  </a:lnTo>
                  <a:lnTo>
                    <a:pt x="2158" y="2398"/>
                  </a:lnTo>
                  <a:lnTo>
                    <a:pt x="3836" y="1200"/>
                  </a:lnTo>
                  <a:lnTo>
                    <a:pt x="4795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53175" y="2455950"/>
              <a:ext cx="119875" cy="137850"/>
            </a:xfrm>
            <a:custGeom>
              <a:avLst/>
              <a:gdLst/>
              <a:ahLst/>
              <a:cxnLst/>
              <a:rect l="l" t="t" r="r" b="b"/>
              <a:pathLst>
                <a:path w="4795" h="5514" extrusionOk="0">
                  <a:moveTo>
                    <a:pt x="0" y="0"/>
                  </a:moveTo>
                  <a:lnTo>
                    <a:pt x="1918" y="2637"/>
                  </a:lnTo>
                  <a:lnTo>
                    <a:pt x="4315" y="5274"/>
                  </a:lnTo>
                  <a:lnTo>
                    <a:pt x="4795" y="5514"/>
                  </a:lnTo>
                  <a:lnTo>
                    <a:pt x="2398" y="2877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598550" y="3103200"/>
              <a:ext cx="35975" cy="227750"/>
            </a:xfrm>
            <a:custGeom>
              <a:avLst/>
              <a:gdLst/>
              <a:ahLst/>
              <a:cxnLst/>
              <a:rect l="l" t="t" r="r" b="b"/>
              <a:pathLst>
                <a:path w="1439" h="9110" extrusionOk="0">
                  <a:moveTo>
                    <a:pt x="0" y="0"/>
                  </a:moveTo>
                  <a:lnTo>
                    <a:pt x="719" y="2397"/>
                  </a:lnTo>
                  <a:lnTo>
                    <a:pt x="959" y="4555"/>
                  </a:lnTo>
                  <a:lnTo>
                    <a:pt x="1199" y="6952"/>
                  </a:lnTo>
                  <a:lnTo>
                    <a:pt x="1199" y="9110"/>
                  </a:lnTo>
                  <a:lnTo>
                    <a:pt x="1438" y="9110"/>
                  </a:lnTo>
                  <a:lnTo>
                    <a:pt x="1438" y="6712"/>
                  </a:lnTo>
                  <a:lnTo>
                    <a:pt x="1438" y="4315"/>
                  </a:lnTo>
                  <a:lnTo>
                    <a:pt x="959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508650" y="1371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628500" y="33309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592550" y="30972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478675" y="28994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328850" y="27436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48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161050" y="258780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0" y="0"/>
                  </a:moveTo>
                  <a:lnTo>
                    <a:pt x="240" y="479"/>
                  </a:lnTo>
                  <a:lnTo>
                    <a:pt x="959" y="47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047175" y="2443950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1" y="1"/>
                  </a:moveTo>
                  <a:lnTo>
                    <a:pt x="240" y="480"/>
                  </a:lnTo>
                  <a:lnTo>
                    <a:pt x="720" y="720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17225" y="23001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83125" y="21503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203000" y="20544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352825" y="19825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478675" y="18985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562575" y="17847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580550" y="1610925"/>
              <a:ext cx="6025" cy="18000"/>
            </a:xfrm>
            <a:custGeom>
              <a:avLst/>
              <a:gdLst/>
              <a:ahLst/>
              <a:cxnLst/>
              <a:rect l="l" t="t" r="r" b="b"/>
              <a:pathLst>
                <a:path w="241" h="72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719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897350" y="2390025"/>
              <a:ext cx="137875" cy="155825"/>
            </a:xfrm>
            <a:custGeom>
              <a:avLst/>
              <a:gdLst/>
              <a:ahLst/>
              <a:cxnLst/>
              <a:rect l="l" t="t" r="r" b="b"/>
              <a:pathLst>
                <a:path w="5515" h="6233" extrusionOk="0">
                  <a:moveTo>
                    <a:pt x="1" y="0"/>
                  </a:moveTo>
                  <a:lnTo>
                    <a:pt x="1199" y="1439"/>
                  </a:lnTo>
                  <a:lnTo>
                    <a:pt x="2398" y="3117"/>
                  </a:lnTo>
                  <a:lnTo>
                    <a:pt x="5035" y="5993"/>
                  </a:lnTo>
                  <a:lnTo>
                    <a:pt x="5514" y="6233"/>
                  </a:lnTo>
                  <a:lnTo>
                    <a:pt x="5514" y="6233"/>
                  </a:lnTo>
                  <a:lnTo>
                    <a:pt x="2638" y="3117"/>
                  </a:lnTo>
                  <a:lnTo>
                    <a:pt x="1439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388775" y="2893425"/>
              <a:ext cx="125900" cy="215775"/>
            </a:xfrm>
            <a:custGeom>
              <a:avLst/>
              <a:gdLst/>
              <a:ahLst/>
              <a:cxnLst/>
              <a:rect l="l" t="t" r="r" b="b"/>
              <a:pathLst>
                <a:path w="5036" h="8631" extrusionOk="0">
                  <a:moveTo>
                    <a:pt x="1" y="1"/>
                  </a:moveTo>
                  <a:lnTo>
                    <a:pt x="1439" y="2158"/>
                  </a:lnTo>
                  <a:lnTo>
                    <a:pt x="2638" y="4316"/>
                  </a:lnTo>
                  <a:lnTo>
                    <a:pt x="3836" y="6473"/>
                  </a:lnTo>
                  <a:lnTo>
                    <a:pt x="4795" y="8631"/>
                  </a:lnTo>
                  <a:lnTo>
                    <a:pt x="5035" y="8631"/>
                  </a:lnTo>
                  <a:lnTo>
                    <a:pt x="4076" y="6473"/>
                  </a:lnTo>
                  <a:lnTo>
                    <a:pt x="3117" y="4316"/>
                  </a:lnTo>
                  <a:lnTo>
                    <a:pt x="1679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352825" y="1269325"/>
              <a:ext cx="83925" cy="239725"/>
            </a:xfrm>
            <a:custGeom>
              <a:avLst/>
              <a:gdLst/>
              <a:ahLst/>
              <a:cxnLst/>
              <a:rect l="l" t="t" r="r" b="b"/>
              <a:pathLst>
                <a:path w="3357" h="9589" extrusionOk="0">
                  <a:moveTo>
                    <a:pt x="1" y="0"/>
                  </a:moveTo>
                  <a:lnTo>
                    <a:pt x="240" y="480"/>
                  </a:lnTo>
                  <a:lnTo>
                    <a:pt x="1918" y="5274"/>
                  </a:lnTo>
                  <a:lnTo>
                    <a:pt x="2637" y="7432"/>
                  </a:lnTo>
                  <a:lnTo>
                    <a:pt x="3117" y="9349"/>
                  </a:lnTo>
                  <a:lnTo>
                    <a:pt x="3357" y="9589"/>
                  </a:lnTo>
                  <a:lnTo>
                    <a:pt x="2877" y="7432"/>
                  </a:lnTo>
                  <a:lnTo>
                    <a:pt x="2158" y="5274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035200" y="2551825"/>
              <a:ext cx="203775" cy="173825"/>
            </a:xfrm>
            <a:custGeom>
              <a:avLst/>
              <a:gdLst/>
              <a:ahLst/>
              <a:cxnLst/>
              <a:rect l="l" t="t" r="r" b="b"/>
              <a:pathLst>
                <a:path w="8151" h="6953" extrusionOk="0">
                  <a:moveTo>
                    <a:pt x="0" y="1"/>
                  </a:moveTo>
                  <a:lnTo>
                    <a:pt x="2637" y="2638"/>
                  </a:lnTo>
                  <a:lnTo>
                    <a:pt x="5514" y="5035"/>
                  </a:lnTo>
                  <a:lnTo>
                    <a:pt x="7671" y="6953"/>
                  </a:lnTo>
                  <a:lnTo>
                    <a:pt x="8151" y="6953"/>
                  </a:lnTo>
                  <a:lnTo>
                    <a:pt x="5754" y="503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203000" y="1790700"/>
              <a:ext cx="131875" cy="89925"/>
            </a:xfrm>
            <a:custGeom>
              <a:avLst/>
              <a:gdLst/>
              <a:ahLst/>
              <a:cxnLst/>
              <a:rect l="l" t="t" r="r" b="b"/>
              <a:pathLst>
                <a:path w="5275" h="3597" extrusionOk="0">
                  <a:moveTo>
                    <a:pt x="5035" y="1"/>
                  </a:moveTo>
                  <a:lnTo>
                    <a:pt x="4076" y="960"/>
                  </a:lnTo>
                  <a:lnTo>
                    <a:pt x="2158" y="2398"/>
                  </a:lnTo>
                  <a:lnTo>
                    <a:pt x="0" y="3357"/>
                  </a:lnTo>
                  <a:lnTo>
                    <a:pt x="240" y="3597"/>
                  </a:lnTo>
                  <a:lnTo>
                    <a:pt x="2398" y="2398"/>
                  </a:lnTo>
                  <a:lnTo>
                    <a:pt x="4076" y="1200"/>
                  </a:lnTo>
                  <a:lnTo>
                    <a:pt x="5274" y="241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232975" y="2731625"/>
              <a:ext cx="155825" cy="155850"/>
            </a:xfrm>
            <a:custGeom>
              <a:avLst/>
              <a:gdLst/>
              <a:ahLst/>
              <a:cxnLst/>
              <a:rect l="l" t="t" r="r" b="b"/>
              <a:pathLst>
                <a:path w="6233" h="6234" extrusionOk="0">
                  <a:moveTo>
                    <a:pt x="0" y="0"/>
                  </a:moveTo>
                  <a:lnTo>
                    <a:pt x="3116" y="3117"/>
                  </a:lnTo>
                  <a:lnTo>
                    <a:pt x="5993" y="6233"/>
                  </a:lnTo>
                  <a:lnTo>
                    <a:pt x="6233" y="6233"/>
                  </a:lnTo>
                  <a:lnTo>
                    <a:pt x="3356" y="2877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352825" y="12633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508650" y="3115175"/>
              <a:ext cx="41975" cy="251725"/>
            </a:xfrm>
            <a:custGeom>
              <a:avLst/>
              <a:gdLst/>
              <a:ahLst/>
              <a:cxnLst/>
              <a:rect l="l" t="t" r="r" b="b"/>
              <a:pathLst>
                <a:path w="1679" h="10069" extrusionOk="0">
                  <a:moveTo>
                    <a:pt x="0" y="1"/>
                  </a:moveTo>
                  <a:lnTo>
                    <a:pt x="719" y="2398"/>
                  </a:lnTo>
                  <a:lnTo>
                    <a:pt x="1199" y="5035"/>
                  </a:lnTo>
                  <a:lnTo>
                    <a:pt x="1439" y="7432"/>
                  </a:lnTo>
                  <a:lnTo>
                    <a:pt x="1199" y="10069"/>
                  </a:lnTo>
                  <a:lnTo>
                    <a:pt x="1439" y="10069"/>
                  </a:lnTo>
                  <a:lnTo>
                    <a:pt x="1678" y="7432"/>
                  </a:lnTo>
                  <a:lnTo>
                    <a:pt x="1439" y="5035"/>
                  </a:lnTo>
                  <a:lnTo>
                    <a:pt x="959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849400" y="2216225"/>
              <a:ext cx="53975" cy="167825"/>
            </a:xfrm>
            <a:custGeom>
              <a:avLst/>
              <a:gdLst/>
              <a:ahLst/>
              <a:cxnLst/>
              <a:rect l="l" t="t" r="r" b="b"/>
              <a:pathLst>
                <a:path w="2159" h="6713" extrusionOk="0">
                  <a:moveTo>
                    <a:pt x="1" y="0"/>
                  </a:moveTo>
                  <a:lnTo>
                    <a:pt x="1" y="959"/>
                  </a:lnTo>
                  <a:lnTo>
                    <a:pt x="240" y="2397"/>
                  </a:lnTo>
                  <a:lnTo>
                    <a:pt x="720" y="3836"/>
                  </a:lnTo>
                  <a:lnTo>
                    <a:pt x="1199" y="5274"/>
                  </a:lnTo>
                  <a:lnTo>
                    <a:pt x="1919" y="6473"/>
                  </a:lnTo>
                  <a:lnTo>
                    <a:pt x="2158" y="6712"/>
                  </a:lnTo>
                  <a:lnTo>
                    <a:pt x="1439" y="5274"/>
                  </a:lnTo>
                  <a:lnTo>
                    <a:pt x="960" y="3836"/>
                  </a:lnTo>
                  <a:lnTo>
                    <a:pt x="480" y="2397"/>
                  </a:lnTo>
                  <a:lnTo>
                    <a:pt x="240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"/>
            <p:cNvSpPr/>
            <p:nvPr/>
          </p:nvSpPr>
          <p:spPr>
            <a:xfrm>
              <a:off x="1526625" y="3372875"/>
              <a:ext cx="18000" cy="89925"/>
            </a:xfrm>
            <a:custGeom>
              <a:avLst/>
              <a:gdLst/>
              <a:ahLst/>
              <a:cxnLst/>
              <a:rect l="l" t="t" r="r" b="b"/>
              <a:pathLst>
                <a:path w="720" h="3597" extrusionOk="0">
                  <a:moveTo>
                    <a:pt x="480" y="1"/>
                  </a:moveTo>
                  <a:lnTo>
                    <a:pt x="240" y="1918"/>
                  </a:lnTo>
                  <a:lnTo>
                    <a:pt x="0" y="3596"/>
                  </a:lnTo>
                  <a:lnTo>
                    <a:pt x="240" y="3596"/>
                  </a:lnTo>
                  <a:lnTo>
                    <a:pt x="480" y="1918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"/>
            <p:cNvSpPr/>
            <p:nvPr/>
          </p:nvSpPr>
          <p:spPr>
            <a:xfrm>
              <a:off x="1418750" y="1515025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480" y="1"/>
                  </a:moveTo>
                  <a:lnTo>
                    <a:pt x="720" y="1439"/>
                  </a:lnTo>
                  <a:lnTo>
                    <a:pt x="720" y="3117"/>
                  </a:lnTo>
                  <a:lnTo>
                    <a:pt x="480" y="4555"/>
                  </a:lnTo>
                  <a:lnTo>
                    <a:pt x="0" y="6234"/>
                  </a:lnTo>
                  <a:lnTo>
                    <a:pt x="240" y="6234"/>
                  </a:lnTo>
                  <a:lnTo>
                    <a:pt x="720" y="4795"/>
                  </a:lnTo>
                  <a:lnTo>
                    <a:pt x="959" y="3357"/>
                  </a:lnTo>
                  <a:lnTo>
                    <a:pt x="959" y="1679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"/>
            <p:cNvSpPr/>
            <p:nvPr/>
          </p:nvSpPr>
          <p:spPr>
            <a:xfrm>
              <a:off x="921325" y="1958525"/>
              <a:ext cx="131875" cy="101900"/>
            </a:xfrm>
            <a:custGeom>
              <a:avLst/>
              <a:gdLst/>
              <a:ahLst/>
              <a:cxnLst/>
              <a:rect l="l" t="t" r="r" b="b"/>
              <a:pathLst>
                <a:path w="5275" h="4076" extrusionOk="0">
                  <a:moveTo>
                    <a:pt x="5035" y="0"/>
                  </a:moveTo>
                  <a:lnTo>
                    <a:pt x="2877" y="1199"/>
                  </a:lnTo>
                  <a:lnTo>
                    <a:pt x="720" y="3117"/>
                  </a:lnTo>
                  <a:lnTo>
                    <a:pt x="0" y="3836"/>
                  </a:lnTo>
                  <a:lnTo>
                    <a:pt x="240" y="4075"/>
                  </a:lnTo>
                  <a:lnTo>
                    <a:pt x="959" y="3117"/>
                  </a:lnTo>
                  <a:lnTo>
                    <a:pt x="2877" y="1439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"/>
            <p:cNvSpPr/>
            <p:nvPr/>
          </p:nvSpPr>
          <p:spPr>
            <a:xfrm>
              <a:off x="1334850" y="1676850"/>
              <a:ext cx="83925" cy="113875"/>
            </a:xfrm>
            <a:custGeom>
              <a:avLst/>
              <a:gdLst/>
              <a:ahLst/>
              <a:cxnLst/>
              <a:rect l="l" t="t" r="r" b="b"/>
              <a:pathLst>
                <a:path w="3357" h="4555" extrusionOk="0">
                  <a:moveTo>
                    <a:pt x="3117" y="0"/>
                  </a:moveTo>
                  <a:lnTo>
                    <a:pt x="1918" y="2158"/>
                  </a:lnTo>
                  <a:lnTo>
                    <a:pt x="0" y="4315"/>
                  </a:lnTo>
                  <a:lnTo>
                    <a:pt x="0" y="4555"/>
                  </a:lnTo>
                  <a:lnTo>
                    <a:pt x="2158" y="2397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1053175" y="1880600"/>
              <a:ext cx="149850" cy="77950"/>
            </a:xfrm>
            <a:custGeom>
              <a:avLst/>
              <a:gdLst/>
              <a:ahLst/>
              <a:cxnLst/>
              <a:rect l="l" t="t" r="r" b="b"/>
              <a:pathLst>
                <a:path w="5994" h="3118" extrusionOk="0">
                  <a:moveTo>
                    <a:pt x="5754" y="1"/>
                  </a:moveTo>
                  <a:lnTo>
                    <a:pt x="3356" y="1199"/>
                  </a:lnTo>
                  <a:lnTo>
                    <a:pt x="0" y="2877"/>
                  </a:lnTo>
                  <a:lnTo>
                    <a:pt x="240" y="3117"/>
                  </a:lnTo>
                  <a:lnTo>
                    <a:pt x="3356" y="1439"/>
                  </a:lnTo>
                  <a:lnTo>
                    <a:pt x="5993" y="241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855400" y="2060400"/>
              <a:ext cx="65950" cy="149850"/>
            </a:xfrm>
            <a:custGeom>
              <a:avLst/>
              <a:gdLst/>
              <a:ahLst/>
              <a:cxnLst/>
              <a:rect l="l" t="t" r="r" b="b"/>
              <a:pathLst>
                <a:path w="2638" h="5994" extrusionOk="0">
                  <a:moveTo>
                    <a:pt x="2637" y="0"/>
                  </a:moveTo>
                  <a:lnTo>
                    <a:pt x="1439" y="1439"/>
                  </a:lnTo>
                  <a:lnTo>
                    <a:pt x="720" y="2877"/>
                  </a:lnTo>
                  <a:lnTo>
                    <a:pt x="240" y="4315"/>
                  </a:lnTo>
                  <a:lnTo>
                    <a:pt x="0" y="5994"/>
                  </a:lnTo>
                  <a:lnTo>
                    <a:pt x="240" y="5994"/>
                  </a:lnTo>
                  <a:lnTo>
                    <a:pt x="480" y="4555"/>
                  </a:lnTo>
                  <a:lnTo>
                    <a:pt x="959" y="3117"/>
                  </a:lnTo>
                  <a:lnTo>
                    <a:pt x="1679" y="1439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1352825" y="12633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1538600" y="33668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1508650" y="3109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1382800" y="28874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1226975" y="27256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1023200" y="253985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1" y="0"/>
                  </a:moveTo>
                  <a:lnTo>
                    <a:pt x="480" y="480"/>
                  </a:lnTo>
                  <a:lnTo>
                    <a:pt x="96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897350" y="23780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1" y="1"/>
                  </a:moveTo>
                  <a:lnTo>
                    <a:pt x="1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49400" y="22102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921325" y="20544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1047175" y="19525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1197000" y="187462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1328850" y="17847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412750" y="16708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430725" y="15030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406775" y="3121175"/>
              <a:ext cx="41975" cy="275700"/>
            </a:xfrm>
            <a:custGeom>
              <a:avLst/>
              <a:gdLst/>
              <a:ahLst/>
              <a:cxnLst/>
              <a:rect l="l" t="t" r="r" b="b"/>
              <a:pathLst>
                <a:path w="1679" h="11028" extrusionOk="0">
                  <a:moveTo>
                    <a:pt x="0" y="0"/>
                  </a:moveTo>
                  <a:lnTo>
                    <a:pt x="719" y="2637"/>
                  </a:lnTo>
                  <a:lnTo>
                    <a:pt x="1199" y="5514"/>
                  </a:lnTo>
                  <a:lnTo>
                    <a:pt x="1438" y="8151"/>
                  </a:lnTo>
                  <a:lnTo>
                    <a:pt x="1199" y="11028"/>
                  </a:lnTo>
                  <a:lnTo>
                    <a:pt x="1438" y="10788"/>
                  </a:lnTo>
                  <a:lnTo>
                    <a:pt x="1678" y="8151"/>
                  </a:lnTo>
                  <a:lnTo>
                    <a:pt x="1438" y="5514"/>
                  </a:lnTo>
                  <a:lnTo>
                    <a:pt x="959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681600" y="1982500"/>
              <a:ext cx="71950" cy="155825"/>
            </a:xfrm>
            <a:custGeom>
              <a:avLst/>
              <a:gdLst/>
              <a:ahLst/>
              <a:cxnLst/>
              <a:rect l="l" t="t" r="r" b="b"/>
              <a:pathLst>
                <a:path w="2878" h="6233" extrusionOk="0">
                  <a:moveTo>
                    <a:pt x="2637" y="0"/>
                  </a:moveTo>
                  <a:lnTo>
                    <a:pt x="1439" y="1438"/>
                  </a:lnTo>
                  <a:lnTo>
                    <a:pt x="720" y="3116"/>
                  </a:lnTo>
                  <a:lnTo>
                    <a:pt x="240" y="4555"/>
                  </a:lnTo>
                  <a:lnTo>
                    <a:pt x="1" y="5993"/>
                  </a:lnTo>
                  <a:lnTo>
                    <a:pt x="240" y="6233"/>
                  </a:lnTo>
                  <a:lnTo>
                    <a:pt x="480" y="4555"/>
                  </a:lnTo>
                  <a:lnTo>
                    <a:pt x="959" y="3116"/>
                  </a:lnTo>
                  <a:lnTo>
                    <a:pt x="1679" y="1678"/>
                  </a:lnTo>
                  <a:lnTo>
                    <a:pt x="287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1250950" y="1425125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480" y="1"/>
                  </a:moveTo>
                  <a:lnTo>
                    <a:pt x="719" y="1679"/>
                  </a:lnTo>
                  <a:lnTo>
                    <a:pt x="719" y="3117"/>
                  </a:lnTo>
                  <a:lnTo>
                    <a:pt x="480" y="4556"/>
                  </a:lnTo>
                  <a:lnTo>
                    <a:pt x="0" y="6234"/>
                  </a:lnTo>
                  <a:lnTo>
                    <a:pt x="240" y="6234"/>
                  </a:lnTo>
                  <a:lnTo>
                    <a:pt x="719" y="4795"/>
                  </a:lnTo>
                  <a:lnTo>
                    <a:pt x="959" y="3117"/>
                  </a:lnTo>
                  <a:lnTo>
                    <a:pt x="959" y="1679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891350" y="2515875"/>
              <a:ext cx="227775" cy="191800"/>
            </a:xfrm>
            <a:custGeom>
              <a:avLst/>
              <a:gdLst/>
              <a:ahLst/>
              <a:cxnLst/>
              <a:rect l="l" t="t" r="r" b="b"/>
              <a:pathLst>
                <a:path w="9111" h="7672" extrusionOk="0">
                  <a:moveTo>
                    <a:pt x="1" y="0"/>
                  </a:moveTo>
                  <a:lnTo>
                    <a:pt x="3117" y="2877"/>
                  </a:lnTo>
                  <a:lnTo>
                    <a:pt x="5994" y="5514"/>
                  </a:lnTo>
                  <a:lnTo>
                    <a:pt x="8631" y="7671"/>
                  </a:lnTo>
                  <a:lnTo>
                    <a:pt x="9110" y="7671"/>
                  </a:lnTo>
                  <a:lnTo>
                    <a:pt x="6234" y="5274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1430725" y="3396850"/>
              <a:ext cx="12025" cy="53950"/>
            </a:xfrm>
            <a:custGeom>
              <a:avLst/>
              <a:gdLst/>
              <a:ahLst/>
              <a:cxnLst/>
              <a:rect l="l" t="t" r="r" b="b"/>
              <a:pathLst>
                <a:path w="481" h="2158" extrusionOk="0">
                  <a:moveTo>
                    <a:pt x="480" y="1"/>
                  </a:moveTo>
                  <a:lnTo>
                    <a:pt x="241" y="240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241" y="2158"/>
                  </a:lnTo>
                  <a:lnTo>
                    <a:pt x="241" y="191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1113100" y="2713650"/>
              <a:ext cx="161850" cy="161825"/>
            </a:xfrm>
            <a:custGeom>
              <a:avLst/>
              <a:gdLst/>
              <a:ahLst/>
              <a:cxnLst/>
              <a:rect l="l" t="t" r="r" b="b"/>
              <a:pathLst>
                <a:path w="6474" h="6473" extrusionOk="0">
                  <a:moveTo>
                    <a:pt x="1" y="0"/>
                  </a:moveTo>
                  <a:lnTo>
                    <a:pt x="3357" y="3117"/>
                  </a:lnTo>
                  <a:lnTo>
                    <a:pt x="6233" y="6473"/>
                  </a:lnTo>
                  <a:lnTo>
                    <a:pt x="6473" y="6473"/>
                  </a:lnTo>
                  <a:lnTo>
                    <a:pt x="3596" y="287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741525" y="2336075"/>
              <a:ext cx="149850" cy="173825"/>
            </a:xfrm>
            <a:custGeom>
              <a:avLst/>
              <a:gdLst/>
              <a:ahLst/>
              <a:cxnLst/>
              <a:rect l="l" t="t" r="r" b="b"/>
              <a:pathLst>
                <a:path w="5994" h="6953" extrusionOk="0">
                  <a:moveTo>
                    <a:pt x="1" y="1"/>
                  </a:moveTo>
                  <a:lnTo>
                    <a:pt x="1199" y="1918"/>
                  </a:lnTo>
                  <a:lnTo>
                    <a:pt x="2638" y="3597"/>
                  </a:lnTo>
                  <a:lnTo>
                    <a:pt x="5754" y="6713"/>
                  </a:lnTo>
                  <a:lnTo>
                    <a:pt x="5994" y="6953"/>
                  </a:lnTo>
                  <a:lnTo>
                    <a:pt x="2877" y="3597"/>
                  </a:lnTo>
                  <a:lnTo>
                    <a:pt x="1679" y="1918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1274925" y="2881450"/>
              <a:ext cx="137850" cy="233750"/>
            </a:xfrm>
            <a:custGeom>
              <a:avLst/>
              <a:gdLst/>
              <a:ahLst/>
              <a:cxnLst/>
              <a:rect l="l" t="t" r="r" b="b"/>
              <a:pathLst>
                <a:path w="5514" h="9350" extrusionOk="0">
                  <a:moveTo>
                    <a:pt x="0" y="0"/>
                  </a:moveTo>
                  <a:lnTo>
                    <a:pt x="1678" y="2398"/>
                  </a:lnTo>
                  <a:lnTo>
                    <a:pt x="3117" y="4795"/>
                  </a:lnTo>
                  <a:lnTo>
                    <a:pt x="4315" y="7192"/>
                  </a:lnTo>
                  <a:lnTo>
                    <a:pt x="5274" y="9350"/>
                  </a:lnTo>
                  <a:lnTo>
                    <a:pt x="5514" y="9350"/>
                  </a:lnTo>
                  <a:lnTo>
                    <a:pt x="4555" y="7192"/>
                  </a:lnTo>
                  <a:lnTo>
                    <a:pt x="3356" y="4795"/>
                  </a:lnTo>
                  <a:lnTo>
                    <a:pt x="1918" y="239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681600" y="2138300"/>
              <a:ext cx="65950" cy="191800"/>
            </a:xfrm>
            <a:custGeom>
              <a:avLst/>
              <a:gdLst/>
              <a:ahLst/>
              <a:cxnLst/>
              <a:rect l="l" t="t" r="r" b="b"/>
              <a:pathLst>
                <a:path w="2638" h="7672" extrusionOk="0">
                  <a:moveTo>
                    <a:pt x="1" y="1"/>
                  </a:moveTo>
                  <a:lnTo>
                    <a:pt x="1" y="1199"/>
                  </a:lnTo>
                  <a:lnTo>
                    <a:pt x="240" y="2878"/>
                  </a:lnTo>
                  <a:lnTo>
                    <a:pt x="720" y="4556"/>
                  </a:lnTo>
                  <a:lnTo>
                    <a:pt x="1439" y="5994"/>
                  </a:lnTo>
                  <a:lnTo>
                    <a:pt x="2158" y="7672"/>
                  </a:lnTo>
                  <a:lnTo>
                    <a:pt x="2637" y="7672"/>
                  </a:lnTo>
                  <a:lnTo>
                    <a:pt x="1679" y="6234"/>
                  </a:lnTo>
                  <a:lnTo>
                    <a:pt x="959" y="4556"/>
                  </a:lnTo>
                  <a:lnTo>
                    <a:pt x="480" y="2878"/>
                  </a:lnTo>
                  <a:lnTo>
                    <a:pt x="240" y="1199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1167050" y="1586950"/>
              <a:ext cx="89900" cy="113900"/>
            </a:xfrm>
            <a:custGeom>
              <a:avLst/>
              <a:gdLst/>
              <a:ahLst/>
              <a:cxnLst/>
              <a:rect l="l" t="t" r="r" b="b"/>
              <a:pathLst>
                <a:path w="3596" h="4556" extrusionOk="0">
                  <a:moveTo>
                    <a:pt x="3356" y="0"/>
                  </a:moveTo>
                  <a:lnTo>
                    <a:pt x="1918" y="2158"/>
                  </a:lnTo>
                  <a:lnTo>
                    <a:pt x="0" y="4315"/>
                  </a:lnTo>
                  <a:lnTo>
                    <a:pt x="240" y="4555"/>
                  </a:lnTo>
                  <a:lnTo>
                    <a:pt x="2158" y="2158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1173025" y="117342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1"/>
                  </a:moveTo>
                  <a:lnTo>
                    <a:pt x="241" y="240"/>
                  </a:lnTo>
                  <a:lnTo>
                    <a:pt x="480" y="48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747525" y="1874625"/>
              <a:ext cx="131875" cy="107900"/>
            </a:xfrm>
            <a:custGeom>
              <a:avLst/>
              <a:gdLst/>
              <a:ahLst/>
              <a:cxnLst/>
              <a:rect l="l" t="t" r="r" b="b"/>
              <a:pathLst>
                <a:path w="5275" h="4316" extrusionOk="0">
                  <a:moveTo>
                    <a:pt x="5035" y="0"/>
                  </a:moveTo>
                  <a:lnTo>
                    <a:pt x="2877" y="1438"/>
                  </a:lnTo>
                  <a:lnTo>
                    <a:pt x="959" y="3116"/>
                  </a:lnTo>
                  <a:lnTo>
                    <a:pt x="0" y="4315"/>
                  </a:lnTo>
                  <a:lnTo>
                    <a:pt x="240" y="4315"/>
                  </a:lnTo>
                  <a:lnTo>
                    <a:pt x="1199" y="3356"/>
                  </a:lnTo>
                  <a:lnTo>
                    <a:pt x="3117" y="1678"/>
                  </a:lnTo>
                  <a:lnTo>
                    <a:pt x="5274" y="240"/>
                  </a:lnTo>
                  <a:lnTo>
                    <a:pt x="503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879375" y="1796700"/>
              <a:ext cx="155850" cy="77950"/>
            </a:xfrm>
            <a:custGeom>
              <a:avLst/>
              <a:gdLst/>
              <a:ahLst/>
              <a:cxnLst/>
              <a:rect l="l" t="t" r="r" b="b"/>
              <a:pathLst>
                <a:path w="6234" h="3118" extrusionOk="0">
                  <a:moveTo>
                    <a:pt x="5993" y="1"/>
                  </a:moveTo>
                  <a:lnTo>
                    <a:pt x="3596" y="1199"/>
                  </a:lnTo>
                  <a:lnTo>
                    <a:pt x="0" y="3117"/>
                  </a:lnTo>
                  <a:lnTo>
                    <a:pt x="240" y="3117"/>
                  </a:lnTo>
                  <a:lnTo>
                    <a:pt x="3596" y="1439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1179025" y="1191400"/>
              <a:ext cx="89925" cy="227775"/>
            </a:xfrm>
            <a:custGeom>
              <a:avLst/>
              <a:gdLst/>
              <a:ahLst/>
              <a:cxnLst/>
              <a:rect l="l" t="t" r="r" b="b"/>
              <a:pathLst>
                <a:path w="3597" h="9111" extrusionOk="0">
                  <a:moveTo>
                    <a:pt x="1" y="1"/>
                  </a:moveTo>
                  <a:lnTo>
                    <a:pt x="2158" y="4795"/>
                  </a:lnTo>
                  <a:lnTo>
                    <a:pt x="2877" y="6953"/>
                  </a:lnTo>
                  <a:lnTo>
                    <a:pt x="3357" y="9110"/>
                  </a:lnTo>
                  <a:lnTo>
                    <a:pt x="3596" y="9110"/>
                  </a:lnTo>
                  <a:lnTo>
                    <a:pt x="3117" y="7192"/>
                  </a:lnTo>
                  <a:lnTo>
                    <a:pt x="2398" y="479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1035200" y="1700825"/>
              <a:ext cx="131875" cy="89900"/>
            </a:xfrm>
            <a:custGeom>
              <a:avLst/>
              <a:gdLst/>
              <a:ahLst/>
              <a:cxnLst/>
              <a:rect l="l" t="t" r="r" b="b"/>
              <a:pathLst>
                <a:path w="5275" h="3596" extrusionOk="0">
                  <a:moveTo>
                    <a:pt x="5034" y="0"/>
                  </a:moveTo>
                  <a:lnTo>
                    <a:pt x="4075" y="719"/>
                  </a:lnTo>
                  <a:lnTo>
                    <a:pt x="2158" y="2397"/>
                  </a:lnTo>
                  <a:lnTo>
                    <a:pt x="0" y="3596"/>
                  </a:lnTo>
                  <a:lnTo>
                    <a:pt x="240" y="3596"/>
                  </a:lnTo>
                  <a:lnTo>
                    <a:pt x="2397" y="2397"/>
                  </a:lnTo>
                  <a:lnTo>
                    <a:pt x="4315" y="959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1179025" y="11794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1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1436725" y="33908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1406775" y="31151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1268925" y="28754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1107100" y="2707650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85375" y="2503875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0" y="1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735550" y="23300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479" y="48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681600" y="21323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747525" y="19825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873375" y="1874625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1029200" y="1790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16105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1250950" y="15809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1262925" y="14191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975250" y="1131475"/>
              <a:ext cx="101925" cy="227750"/>
            </a:xfrm>
            <a:custGeom>
              <a:avLst/>
              <a:gdLst/>
              <a:ahLst/>
              <a:cxnLst/>
              <a:rect l="l" t="t" r="r" b="b"/>
              <a:pathLst>
                <a:path w="4077" h="9110" extrusionOk="0">
                  <a:moveTo>
                    <a:pt x="1" y="1"/>
                  </a:moveTo>
                  <a:lnTo>
                    <a:pt x="2398" y="4795"/>
                  </a:lnTo>
                  <a:lnTo>
                    <a:pt x="3117" y="6952"/>
                  </a:lnTo>
                  <a:lnTo>
                    <a:pt x="3837" y="9110"/>
                  </a:lnTo>
                  <a:lnTo>
                    <a:pt x="4076" y="9110"/>
                  </a:lnTo>
                  <a:lnTo>
                    <a:pt x="3357" y="6952"/>
                  </a:lnTo>
                  <a:lnTo>
                    <a:pt x="2638" y="4795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735550" y="2491900"/>
              <a:ext cx="239725" cy="197800"/>
            </a:xfrm>
            <a:custGeom>
              <a:avLst/>
              <a:gdLst/>
              <a:ahLst/>
              <a:cxnLst/>
              <a:rect l="l" t="t" r="r" b="b"/>
              <a:pathLst>
                <a:path w="9589" h="7912" extrusionOk="0">
                  <a:moveTo>
                    <a:pt x="0" y="0"/>
                  </a:moveTo>
                  <a:lnTo>
                    <a:pt x="3116" y="2877"/>
                  </a:lnTo>
                  <a:lnTo>
                    <a:pt x="6473" y="5514"/>
                  </a:lnTo>
                  <a:lnTo>
                    <a:pt x="9110" y="7911"/>
                  </a:lnTo>
                  <a:lnTo>
                    <a:pt x="9589" y="7911"/>
                  </a:lnTo>
                  <a:lnTo>
                    <a:pt x="6473" y="527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1310875" y="3414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75250" y="1527025"/>
              <a:ext cx="83950" cy="113875"/>
            </a:xfrm>
            <a:custGeom>
              <a:avLst/>
              <a:gdLst/>
              <a:ahLst/>
              <a:cxnLst/>
              <a:rect l="l" t="t" r="r" b="b"/>
              <a:pathLst>
                <a:path w="3358" h="4555" extrusionOk="0">
                  <a:moveTo>
                    <a:pt x="3117" y="0"/>
                  </a:moveTo>
                  <a:lnTo>
                    <a:pt x="1919" y="2158"/>
                  </a:lnTo>
                  <a:lnTo>
                    <a:pt x="1" y="4555"/>
                  </a:lnTo>
                  <a:lnTo>
                    <a:pt x="241" y="4555"/>
                  </a:lnTo>
                  <a:lnTo>
                    <a:pt x="2158" y="2158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1059175" y="1365200"/>
              <a:ext cx="23975" cy="155850"/>
            </a:xfrm>
            <a:custGeom>
              <a:avLst/>
              <a:gdLst/>
              <a:ahLst/>
              <a:cxnLst/>
              <a:rect l="l" t="t" r="r" b="b"/>
              <a:pathLst>
                <a:path w="959" h="6234" extrusionOk="0">
                  <a:moveTo>
                    <a:pt x="480" y="1"/>
                  </a:moveTo>
                  <a:lnTo>
                    <a:pt x="719" y="1439"/>
                  </a:lnTo>
                  <a:lnTo>
                    <a:pt x="719" y="3117"/>
                  </a:lnTo>
                  <a:lnTo>
                    <a:pt x="480" y="4555"/>
                  </a:lnTo>
                  <a:lnTo>
                    <a:pt x="0" y="6233"/>
                  </a:lnTo>
                  <a:lnTo>
                    <a:pt x="240" y="6233"/>
                  </a:lnTo>
                  <a:lnTo>
                    <a:pt x="719" y="4795"/>
                  </a:lnTo>
                  <a:lnTo>
                    <a:pt x="959" y="3117"/>
                  </a:lnTo>
                  <a:lnTo>
                    <a:pt x="959" y="1679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1280900" y="3121175"/>
              <a:ext cx="41975" cy="287675"/>
            </a:xfrm>
            <a:custGeom>
              <a:avLst/>
              <a:gdLst/>
              <a:ahLst/>
              <a:cxnLst/>
              <a:rect l="l" t="t" r="r" b="b"/>
              <a:pathLst>
                <a:path w="1679" h="11507" extrusionOk="0">
                  <a:moveTo>
                    <a:pt x="1" y="0"/>
                  </a:moveTo>
                  <a:lnTo>
                    <a:pt x="720" y="2158"/>
                  </a:lnTo>
                  <a:lnTo>
                    <a:pt x="1199" y="4555"/>
                  </a:lnTo>
                  <a:lnTo>
                    <a:pt x="1439" y="6713"/>
                  </a:lnTo>
                  <a:lnTo>
                    <a:pt x="1439" y="8870"/>
                  </a:lnTo>
                  <a:lnTo>
                    <a:pt x="1199" y="11507"/>
                  </a:lnTo>
                  <a:lnTo>
                    <a:pt x="1439" y="11507"/>
                  </a:lnTo>
                  <a:lnTo>
                    <a:pt x="1679" y="8870"/>
                  </a:lnTo>
                  <a:lnTo>
                    <a:pt x="1679" y="6713"/>
                  </a:lnTo>
                  <a:lnTo>
                    <a:pt x="1439" y="4555"/>
                  </a:lnTo>
                  <a:lnTo>
                    <a:pt x="960" y="239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567725" y="2306125"/>
              <a:ext cx="167850" cy="179800"/>
            </a:xfrm>
            <a:custGeom>
              <a:avLst/>
              <a:gdLst/>
              <a:ahLst/>
              <a:cxnLst/>
              <a:rect l="l" t="t" r="r" b="b"/>
              <a:pathLst>
                <a:path w="6714" h="7192" extrusionOk="0">
                  <a:moveTo>
                    <a:pt x="1" y="0"/>
                  </a:moveTo>
                  <a:lnTo>
                    <a:pt x="1439" y="1678"/>
                  </a:lnTo>
                  <a:lnTo>
                    <a:pt x="2877" y="3596"/>
                  </a:lnTo>
                  <a:lnTo>
                    <a:pt x="6473" y="6952"/>
                  </a:lnTo>
                  <a:lnTo>
                    <a:pt x="6713" y="7192"/>
                  </a:lnTo>
                  <a:lnTo>
                    <a:pt x="3357" y="3596"/>
                  </a:lnTo>
                  <a:lnTo>
                    <a:pt x="1679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969275" y="11135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0" y="48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975250" y="2695675"/>
              <a:ext cx="173825" cy="173800"/>
            </a:xfrm>
            <a:custGeom>
              <a:avLst/>
              <a:gdLst/>
              <a:ahLst/>
              <a:cxnLst/>
              <a:rect l="l" t="t" r="r" b="b"/>
              <a:pathLst>
                <a:path w="6953" h="6952" extrusionOk="0">
                  <a:moveTo>
                    <a:pt x="1" y="0"/>
                  </a:moveTo>
                  <a:lnTo>
                    <a:pt x="3357" y="3356"/>
                  </a:lnTo>
                  <a:lnTo>
                    <a:pt x="6473" y="6712"/>
                  </a:lnTo>
                  <a:lnTo>
                    <a:pt x="6953" y="6952"/>
                  </a:lnTo>
                  <a:lnTo>
                    <a:pt x="3597" y="311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43075" y="2875450"/>
              <a:ext cx="143850" cy="239750"/>
            </a:xfrm>
            <a:custGeom>
              <a:avLst/>
              <a:gdLst/>
              <a:ahLst/>
              <a:cxnLst/>
              <a:rect l="l" t="t" r="r" b="b"/>
              <a:pathLst>
                <a:path w="5754" h="9590" extrusionOk="0">
                  <a:moveTo>
                    <a:pt x="0" y="1"/>
                  </a:moveTo>
                  <a:lnTo>
                    <a:pt x="1678" y="2398"/>
                  </a:lnTo>
                  <a:lnTo>
                    <a:pt x="3356" y="4795"/>
                  </a:lnTo>
                  <a:lnTo>
                    <a:pt x="4555" y="7192"/>
                  </a:lnTo>
                  <a:lnTo>
                    <a:pt x="5514" y="9590"/>
                  </a:lnTo>
                  <a:lnTo>
                    <a:pt x="5754" y="9590"/>
                  </a:lnTo>
                  <a:lnTo>
                    <a:pt x="4795" y="7192"/>
                  </a:lnTo>
                  <a:lnTo>
                    <a:pt x="3596" y="4795"/>
                  </a:lnTo>
                  <a:lnTo>
                    <a:pt x="2158" y="239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843425" y="1640875"/>
              <a:ext cx="131850" cy="95925"/>
            </a:xfrm>
            <a:custGeom>
              <a:avLst/>
              <a:gdLst/>
              <a:ahLst/>
              <a:cxnLst/>
              <a:rect l="l" t="t" r="r" b="b"/>
              <a:pathLst>
                <a:path w="5274" h="3837" extrusionOk="0">
                  <a:moveTo>
                    <a:pt x="5034" y="1"/>
                  </a:moveTo>
                  <a:lnTo>
                    <a:pt x="4315" y="720"/>
                  </a:lnTo>
                  <a:lnTo>
                    <a:pt x="2397" y="2398"/>
                  </a:lnTo>
                  <a:lnTo>
                    <a:pt x="0" y="3597"/>
                  </a:lnTo>
                  <a:lnTo>
                    <a:pt x="479" y="3836"/>
                  </a:lnTo>
                  <a:lnTo>
                    <a:pt x="2637" y="2398"/>
                  </a:lnTo>
                  <a:lnTo>
                    <a:pt x="4555" y="72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687600" y="1736775"/>
              <a:ext cx="161825" cy="83925"/>
            </a:xfrm>
            <a:custGeom>
              <a:avLst/>
              <a:gdLst/>
              <a:ahLst/>
              <a:cxnLst/>
              <a:rect l="l" t="t" r="r" b="b"/>
              <a:pathLst>
                <a:path w="6473" h="3357" extrusionOk="0">
                  <a:moveTo>
                    <a:pt x="5993" y="0"/>
                  </a:moveTo>
                  <a:lnTo>
                    <a:pt x="3836" y="1199"/>
                  </a:lnTo>
                  <a:lnTo>
                    <a:pt x="0" y="3357"/>
                  </a:lnTo>
                  <a:lnTo>
                    <a:pt x="240" y="3357"/>
                  </a:lnTo>
                  <a:lnTo>
                    <a:pt x="3836" y="1439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501800" y="2096350"/>
              <a:ext cx="71950" cy="203800"/>
            </a:xfrm>
            <a:custGeom>
              <a:avLst/>
              <a:gdLst/>
              <a:ahLst/>
              <a:cxnLst/>
              <a:rect l="l" t="t" r="r" b="b"/>
              <a:pathLst>
                <a:path w="2878" h="8152" extrusionOk="0">
                  <a:moveTo>
                    <a:pt x="1" y="1"/>
                  </a:moveTo>
                  <a:lnTo>
                    <a:pt x="1" y="960"/>
                  </a:lnTo>
                  <a:lnTo>
                    <a:pt x="241" y="2877"/>
                  </a:lnTo>
                  <a:lnTo>
                    <a:pt x="720" y="4556"/>
                  </a:lnTo>
                  <a:lnTo>
                    <a:pt x="1439" y="6473"/>
                  </a:lnTo>
                  <a:lnTo>
                    <a:pt x="2638" y="8151"/>
                  </a:lnTo>
                  <a:lnTo>
                    <a:pt x="2877" y="8151"/>
                  </a:lnTo>
                  <a:lnTo>
                    <a:pt x="1919" y="6473"/>
                  </a:lnTo>
                  <a:lnTo>
                    <a:pt x="960" y="4556"/>
                  </a:lnTo>
                  <a:lnTo>
                    <a:pt x="480" y="2877"/>
                  </a:lnTo>
                  <a:lnTo>
                    <a:pt x="241" y="96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561750" y="1826675"/>
              <a:ext cx="125875" cy="107900"/>
            </a:xfrm>
            <a:custGeom>
              <a:avLst/>
              <a:gdLst/>
              <a:ahLst/>
              <a:cxnLst/>
              <a:rect l="l" t="t" r="r" b="b"/>
              <a:pathLst>
                <a:path w="5035" h="4316" extrusionOk="0">
                  <a:moveTo>
                    <a:pt x="4555" y="0"/>
                  </a:moveTo>
                  <a:lnTo>
                    <a:pt x="2637" y="1199"/>
                  </a:lnTo>
                  <a:lnTo>
                    <a:pt x="959" y="2877"/>
                  </a:lnTo>
                  <a:lnTo>
                    <a:pt x="0" y="4076"/>
                  </a:lnTo>
                  <a:lnTo>
                    <a:pt x="240" y="4315"/>
                  </a:lnTo>
                  <a:lnTo>
                    <a:pt x="1199" y="3117"/>
                  </a:lnTo>
                  <a:lnTo>
                    <a:pt x="2877" y="1439"/>
                  </a:lnTo>
                  <a:lnTo>
                    <a:pt x="50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501800" y="1934550"/>
              <a:ext cx="59975" cy="155850"/>
            </a:xfrm>
            <a:custGeom>
              <a:avLst/>
              <a:gdLst/>
              <a:ahLst/>
              <a:cxnLst/>
              <a:rect l="l" t="t" r="r" b="b"/>
              <a:pathLst>
                <a:path w="2399" h="6234" extrusionOk="0">
                  <a:moveTo>
                    <a:pt x="2158" y="0"/>
                  </a:moveTo>
                  <a:lnTo>
                    <a:pt x="1199" y="1678"/>
                  </a:lnTo>
                  <a:lnTo>
                    <a:pt x="480" y="3117"/>
                  </a:lnTo>
                  <a:lnTo>
                    <a:pt x="241" y="4555"/>
                  </a:lnTo>
                  <a:lnTo>
                    <a:pt x="1" y="6233"/>
                  </a:lnTo>
                  <a:lnTo>
                    <a:pt x="241" y="6233"/>
                  </a:lnTo>
                  <a:lnTo>
                    <a:pt x="480" y="4555"/>
                  </a:lnTo>
                  <a:lnTo>
                    <a:pt x="720" y="3117"/>
                  </a:lnTo>
                  <a:lnTo>
                    <a:pt x="1439" y="1678"/>
                  </a:lnTo>
                  <a:lnTo>
                    <a:pt x="2398" y="240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975250" y="1125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1310875" y="34088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1280900" y="3115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1137075" y="286347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963275" y="26896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5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29550" y="24799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79"/>
                  </a:lnTo>
                  <a:lnTo>
                    <a:pt x="480" y="479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567725" y="23001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501800" y="20903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555750" y="19285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675600" y="18206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8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837425" y="17307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719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69275" y="1640875"/>
              <a:ext cx="12000" cy="25"/>
            </a:xfrm>
            <a:custGeom>
              <a:avLst/>
              <a:gdLst/>
              <a:ahLst/>
              <a:cxnLst/>
              <a:rect l="l" t="t" r="r" b="b"/>
              <a:pathLst>
                <a:path w="480" h="1" extrusionOk="0">
                  <a:moveTo>
                    <a:pt x="480" y="1"/>
                  </a:moveTo>
                  <a:lnTo>
                    <a:pt x="48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480" y="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1053175" y="1521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071150" y="1359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555750" y="2479925"/>
              <a:ext cx="251725" cy="191800"/>
            </a:xfrm>
            <a:custGeom>
              <a:avLst/>
              <a:gdLst/>
              <a:ahLst/>
              <a:cxnLst/>
              <a:rect l="l" t="t" r="r" b="b"/>
              <a:pathLst>
                <a:path w="10069" h="7672" extrusionOk="0">
                  <a:moveTo>
                    <a:pt x="0" y="0"/>
                  </a:moveTo>
                  <a:lnTo>
                    <a:pt x="3356" y="2877"/>
                  </a:lnTo>
                  <a:lnTo>
                    <a:pt x="6713" y="5514"/>
                  </a:lnTo>
                  <a:lnTo>
                    <a:pt x="9589" y="7671"/>
                  </a:lnTo>
                  <a:lnTo>
                    <a:pt x="10069" y="7671"/>
                  </a:lnTo>
                  <a:lnTo>
                    <a:pt x="6952" y="5274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31075" y="3109175"/>
              <a:ext cx="36000" cy="275725"/>
            </a:xfrm>
            <a:custGeom>
              <a:avLst/>
              <a:gdLst/>
              <a:ahLst/>
              <a:cxnLst/>
              <a:rect l="l" t="t" r="r" b="b"/>
              <a:pathLst>
                <a:path w="1440" h="11029" extrusionOk="0">
                  <a:moveTo>
                    <a:pt x="1" y="1"/>
                  </a:moveTo>
                  <a:lnTo>
                    <a:pt x="720" y="1919"/>
                  </a:lnTo>
                  <a:lnTo>
                    <a:pt x="960" y="4076"/>
                  </a:lnTo>
                  <a:lnTo>
                    <a:pt x="1199" y="5994"/>
                  </a:lnTo>
                  <a:lnTo>
                    <a:pt x="1199" y="8151"/>
                  </a:lnTo>
                  <a:lnTo>
                    <a:pt x="1199" y="11028"/>
                  </a:lnTo>
                  <a:lnTo>
                    <a:pt x="1439" y="8151"/>
                  </a:lnTo>
                  <a:lnTo>
                    <a:pt x="1439" y="5994"/>
                  </a:lnTo>
                  <a:lnTo>
                    <a:pt x="1199" y="4076"/>
                  </a:lnTo>
                  <a:lnTo>
                    <a:pt x="960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381950" y="2294125"/>
              <a:ext cx="179825" cy="179825"/>
            </a:xfrm>
            <a:custGeom>
              <a:avLst/>
              <a:gdLst/>
              <a:ahLst/>
              <a:cxnLst/>
              <a:rect l="l" t="t" r="r" b="b"/>
              <a:pathLst>
                <a:path w="7193" h="7193" extrusionOk="0">
                  <a:moveTo>
                    <a:pt x="0" y="1"/>
                  </a:moveTo>
                  <a:lnTo>
                    <a:pt x="1439" y="1918"/>
                  </a:lnTo>
                  <a:lnTo>
                    <a:pt x="3117" y="3596"/>
                  </a:lnTo>
                  <a:lnTo>
                    <a:pt x="6713" y="7192"/>
                  </a:lnTo>
                  <a:lnTo>
                    <a:pt x="7192" y="7192"/>
                  </a:lnTo>
                  <a:lnTo>
                    <a:pt x="3356" y="3596"/>
                  </a:lnTo>
                  <a:lnTo>
                    <a:pt x="1678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627675" y="1622900"/>
              <a:ext cx="125875" cy="89925"/>
            </a:xfrm>
            <a:custGeom>
              <a:avLst/>
              <a:gdLst/>
              <a:ahLst/>
              <a:cxnLst/>
              <a:rect l="l" t="t" r="r" b="b"/>
              <a:pathLst>
                <a:path w="5035" h="3597" extrusionOk="0">
                  <a:moveTo>
                    <a:pt x="4794" y="1"/>
                  </a:moveTo>
                  <a:lnTo>
                    <a:pt x="4555" y="480"/>
                  </a:lnTo>
                  <a:lnTo>
                    <a:pt x="5034" y="1"/>
                  </a:lnTo>
                  <a:close/>
                  <a:moveTo>
                    <a:pt x="4555" y="480"/>
                  </a:moveTo>
                  <a:lnTo>
                    <a:pt x="2397" y="2158"/>
                  </a:lnTo>
                  <a:lnTo>
                    <a:pt x="0" y="3597"/>
                  </a:lnTo>
                  <a:lnTo>
                    <a:pt x="719" y="3597"/>
                  </a:lnTo>
                  <a:lnTo>
                    <a:pt x="2637" y="2158"/>
                  </a:lnTo>
                  <a:lnTo>
                    <a:pt x="4555" y="48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717550" y="1089525"/>
              <a:ext cx="12025" cy="18000"/>
            </a:xfrm>
            <a:custGeom>
              <a:avLst/>
              <a:gdLst/>
              <a:ahLst/>
              <a:cxnLst/>
              <a:rect l="l" t="t" r="r" b="b"/>
              <a:pathLst>
                <a:path w="481" h="72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720"/>
                  </a:lnTo>
                  <a:lnTo>
                    <a:pt x="480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993250" y="2863475"/>
              <a:ext cx="143850" cy="239750"/>
            </a:xfrm>
            <a:custGeom>
              <a:avLst/>
              <a:gdLst/>
              <a:ahLst/>
              <a:cxnLst/>
              <a:rect l="l" t="t" r="r" b="b"/>
              <a:pathLst>
                <a:path w="5754" h="9590" extrusionOk="0">
                  <a:moveTo>
                    <a:pt x="0" y="0"/>
                  </a:moveTo>
                  <a:lnTo>
                    <a:pt x="1678" y="2397"/>
                  </a:lnTo>
                  <a:lnTo>
                    <a:pt x="3117" y="4795"/>
                  </a:lnTo>
                  <a:lnTo>
                    <a:pt x="4555" y="7192"/>
                  </a:lnTo>
                  <a:lnTo>
                    <a:pt x="5514" y="9589"/>
                  </a:lnTo>
                  <a:lnTo>
                    <a:pt x="5753" y="9589"/>
                  </a:lnTo>
                  <a:lnTo>
                    <a:pt x="4795" y="7192"/>
                  </a:lnTo>
                  <a:lnTo>
                    <a:pt x="3596" y="4795"/>
                  </a:lnTo>
                  <a:lnTo>
                    <a:pt x="1918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729550" y="1113500"/>
              <a:ext cx="113900" cy="221775"/>
            </a:xfrm>
            <a:custGeom>
              <a:avLst/>
              <a:gdLst/>
              <a:ahLst/>
              <a:cxnLst/>
              <a:rect l="l" t="t" r="r" b="b"/>
              <a:pathLst>
                <a:path w="4556" h="8871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4795"/>
                  </a:lnTo>
                  <a:lnTo>
                    <a:pt x="3596" y="6952"/>
                  </a:lnTo>
                  <a:lnTo>
                    <a:pt x="4315" y="8870"/>
                  </a:lnTo>
                  <a:lnTo>
                    <a:pt x="4555" y="8870"/>
                  </a:lnTo>
                  <a:lnTo>
                    <a:pt x="3836" y="6952"/>
                  </a:lnTo>
                  <a:lnTo>
                    <a:pt x="2877" y="479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831425" y="1341225"/>
              <a:ext cx="24000" cy="161850"/>
            </a:xfrm>
            <a:custGeom>
              <a:avLst/>
              <a:gdLst/>
              <a:ahLst/>
              <a:cxnLst/>
              <a:rect l="l" t="t" r="r" b="b"/>
              <a:pathLst>
                <a:path w="960" h="6474" extrusionOk="0">
                  <a:moveTo>
                    <a:pt x="480" y="1"/>
                  </a:moveTo>
                  <a:lnTo>
                    <a:pt x="720" y="1679"/>
                  </a:lnTo>
                  <a:lnTo>
                    <a:pt x="720" y="3357"/>
                  </a:lnTo>
                  <a:lnTo>
                    <a:pt x="720" y="4795"/>
                  </a:lnTo>
                  <a:lnTo>
                    <a:pt x="959" y="3117"/>
                  </a:lnTo>
                  <a:lnTo>
                    <a:pt x="959" y="1679"/>
                  </a:lnTo>
                  <a:lnTo>
                    <a:pt x="720" y="1"/>
                  </a:lnTo>
                  <a:close/>
                  <a:moveTo>
                    <a:pt x="720" y="4795"/>
                  </a:moveTo>
                  <a:lnTo>
                    <a:pt x="1" y="6473"/>
                  </a:lnTo>
                  <a:lnTo>
                    <a:pt x="240" y="6473"/>
                  </a:lnTo>
                  <a:lnTo>
                    <a:pt x="720" y="4795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357975" y="1814675"/>
              <a:ext cx="113900" cy="107900"/>
            </a:xfrm>
            <a:custGeom>
              <a:avLst/>
              <a:gdLst/>
              <a:ahLst/>
              <a:cxnLst/>
              <a:rect l="l" t="t" r="r" b="b"/>
              <a:pathLst>
                <a:path w="4556" h="4316" extrusionOk="0">
                  <a:moveTo>
                    <a:pt x="4315" y="1"/>
                  </a:moveTo>
                  <a:lnTo>
                    <a:pt x="2637" y="1199"/>
                  </a:lnTo>
                  <a:lnTo>
                    <a:pt x="959" y="2878"/>
                  </a:lnTo>
                  <a:lnTo>
                    <a:pt x="0" y="4316"/>
                  </a:lnTo>
                  <a:lnTo>
                    <a:pt x="240" y="4316"/>
                  </a:lnTo>
                  <a:lnTo>
                    <a:pt x="1199" y="2878"/>
                  </a:lnTo>
                  <a:lnTo>
                    <a:pt x="2877" y="1199"/>
                  </a:lnTo>
                  <a:lnTo>
                    <a:pt x="455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304025" y="1928550"/>
              <a:ext cx="53975" cy="149850"/>
            </a:xfrm>
            <a:custGeom>
              <a:avLst/>
              <a:gdLst/>
              <a:ahLst/>
              <a:cxnLst/>
              <a:rect l="l" t="t" r="r" b="b"/>
              <a:pathLst>
                <a:path w="2159" h="5994" extrusionOk="0">
                  <a:moveTo>
                    <a:pt x="1919" y="1"/>
                  </a:moveTo>
                  <a:lnTo>
                    <a:pt x="1200" y="1439"/>
                  </a:lnTo>
                  <a:lnTo>
                    <a:pt x="480" y="2877"/>
                  </a:lnTo>
                  <a:lnTo>
                    <a:pt x="1" y="4316"/>
                  </a:lnTo>
                  <a:lnTo>
                    <a:pt x="1" y="5994"/>
                  </a:lnTo>
                  <a:lnTo>
                    <a:pt x="241" y="5994"/>
                  </a:lnTo>
                  <a:lnTo>
                    <a:pt x="241" y="4316"/>
                  </a:lnTo>
                  <a:lnTo>
                    <a:pt x="720" y="2877"/>
                  </a:lnTo>
                  <a:lnTo>
                    <a:pt x="1439" y="1439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471850" y="1718800"/>
              <a:ext cx="161825" cy="89925"/>
            </a:xfrm>
            <a:custGeom>
              <a:avLst/>
              <a:gdLst/>
              <a:ahLst/>
              <a:cxnLst/>
              <a:rect l="l" t="t" r="r" b="b"/>
              <a:pathLst>
                <a:path w="6473" h="3597" extrusionOk="0">
                  <a:moveTo>
                    <a:pt x="5993" y="0"/>
                  </a:moveTo>
                  <a:lnTo>
                    <a:pt x="4075" y="959"/>
                  </a:lnTo>
                  <a:lnTo>
                    <a:pt x="2158" y="2158"/>
                  </a:lnTo>
                  <a:lnTo>
                    <a:pt x="0" y="3596"/>
                  </a:lnTo>
                  <a:lnTo>
                    <a:pt x="480" y="3356"/>
                  </a:lnTo>
                  <a:lnTo>
                    <a:pt x="4315" y="1199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753525" y="1509050"/>
              <a:ext cx="83925" cy="107875"/>
            </a:xfrm>
            <a:custGeom>
              <a:avLst/>
              <a:gdLst/>
              <a:ahLst/>
              <a:cxnLst/>
              <a:rect l="l" t="t" r="r" b="b"/>
              <a:pathLst>
                <a:path w="3357" h="4315" extrusionOk="0">
                  <a:moveTo>
                    <a:pt x="3117" y="0"/>
                  </a:moveTo>
                  <a:lnTo>
                    <a:pt x="1918" y="2158"/>
                  </a:lnTo>
                  <a:lnTo>
                    <a:pt x="0" y="4315"/>
                  </a:lnTo>
                  <a:lnTo>
                    <a:pt x="240" y="4315"/>
                  </a:lnTo>
                  <a:lnTo>
                    <a:pt x="2158" y="2158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801450" y="2677675"/>
              <a:ext cx="191825" cy="179825"/>
            </a:xfrm>
            <a:custGeom>
              <a:avLst/>
              <a:gdLst/>
              <a:ahLst/>
              <a:cxnLst/>
              <a:rect l="l" t="t" r="r" b="b"/>
              <a:pathLst>
                <a:path w="7673" h="7193" extrusionOk="0">
                  <a:moveTo>
                    <a:pt x="1" y="1"/>
                  </a:moveTo>
                  <a:lnTo>
                    <a:pt x="2158" y="1679"/>
                  </a:lnTo>
                  <a:lnTo>
                    <a:pt x="4076" y="3357"/>
                  </a:lnTo>
                  <a:lnTo>
                    <a:pt x="7432" y="7193"/>
                  </a:lnTo>
                  <a:lnTo>
                    <a:pt x="7672" y="7193"/>
                  </a:lnTo>
                  <a:lnTo>
                    <a:pt x="4316" y="335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304025" y="2084375"/>
              <a:ext cx="77950" cy="203775"/>
            </a:xfrm>
            <a:custGeom>
              <a:avLst/>
              <a:gdLst/>
              <a:ahLst/>
              <a:cxnLst/>
              <a:rect l="l" t="t" r="r" b="b"/>
              <a:pathLst>
                <a:path w="3118" h="8151" extrusionOk="0">
                  <a:moveTo>
                    <a:pt x="1" y="0"/>
                  </a:moveTo>
                  <a:lnTo>
                    <a:pt x="1" y="959"/>
                  </a:lnTo>
                  <a:lnTo>
                    <a:pt x="241" y="2877"/>
                  </a:lnTo>
                  <a:lnTo>
                    <a:pt x="960" y="4795"/>
                  </a:lnTo>
                  <a:lnTo>
                    <a:pt x="1919" y="6473"/>
                  </a:lnTo>
                  <a:lnTo>
                    <a:pt x="2878" y="8151"/>
                  </a:lnTo>
                  <a:lnTo>
                    <a:pt x="3117" y="8151"/>
                  </a:lnTo>
                  <a:lnTo>
                    <a:pt x="2158" y="6473"/>
                  </a:lnTo>
                  <a:lnTo>
                    <a:pt x="1200" y="4555"/>
                  </a:lnTo>
                  <a:lnTo>
                    <a:pt x="480" y="2877"/>
                  </a:lnTo>
                  <a:lnTo>
                    <a:pt x="241" y="95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23550" y="110150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1131075" y="31032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987250" y="28574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795475" y="2671700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549750" y="24739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375950" y="22881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304025" y="20783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351975" y="19225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465850" y="18027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720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621675" y="17128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747525" y="1616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831425" y="15030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837425" y="13352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280075" y="2419975"/>
              <a:ext cx="71925" cy="59950"/>
            </a:xfrm>
            <a:custGeom>
              <a:avLst/>
              <a:gdLst/>
              <a:ahLst/>
              <a:cxnLst/>
              <a:rect l="l" t="t" r="r" b="b"/>
              <a:pathLst>
                <a:path w="2877" h="2398" extrusionOk="0">
                  <a:moveTo>
                    <a:pt x="0" y="1"/>
                  </a:moveTo>
                  <a:lnTo>
                    <a:pt x="0" y="241"/>
                  </a:lnTo>
                  <a:lnTo>
                    <a:pt x="2637" y="2398"/>
                  </a:lnTo>
                  <a:lnTo>
                    <a:pt x="2877" y="23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567725" y="1371200"/>
              <a:ext cx="24000" cy="161825"/>
            </a:xfrm>
            <a:custGeom>
              <a:avLst/>
              <a:gdLst/>
              <a:ahLst/>
              <a:cxnLst/>
              <a:rect l="l" t="t" r="r" b="b"/>
              <a:pathLst>
                <a:path w="960" h="6473" extrusionOk="0">
                  <a:moveTo>
                    <a:pt x="1" y="0"/>
                  </a:moveTo>
                  <a:lnTo>
                    <a:pt x="480" y="1678"/>
                  </a:lnTo>
                  <a:lnTo>
                    <a:pt x="720" y="3117"/>
                  </a:lnTo>
                  <a:lnTo>
                    <a:pt x="480" y="4795"/>
                  </a:lnTo>
                  <a:lnTo>
                    <a:pt x="240" y="6473"/>
                  </a:lnTo>
                  <a:lnTo>
                    <a:pt x="480" y="6473"/>
                  </a:lnTo>
                  <a:lnTo>
                    <a:pt x="720" y="4795"/>
                  </a:lnTo>
                  <a:lnTo>
                    <a:pt x="960" y="3117"/>
                  </a:lnTo>
                  <a:lnTo>
                    <a:pt x="72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597700" y="2665700"/>
              <a:ext cx="209775" cy="173825"/>
            </a:xfrm>
            <a:custGeom>
              <a:avLst/>
              <a:gdLst/>
              <a:ahLst/>
              <a:cxnLst/>
              <a:rect l="l" t="t" r="r" b="b"/>
              <a:pathLst>
                <a:path w="8391" h="6953" extrusionOk="0">
                  <a:moveTo>
                    <a:pt x="0" y="0"/>
                  </a:moveTo>
                  <a:lnTo>
                    <a:pt x="2637" y="1678"/>
                  </a:lnTo>
                  <a:lnTo>
                    <a:pt x="4555" y="3357"/>
                  </a:lnTo>
                  <a:lnTo>
                    <a:pt x="8151" y="6952"/>
                  </a:lnTo>
                  <a:lnTo>
                    <a:pt x="8391" y="6952"/>
                  </a:lnTo>
                  <a:lnTo>
                    <a:pt x="4795" y="3357"/>
                  </a:lnTo>
                  <a:lnTo>
                    <a:pt x="2877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501800" y="1539000"/>
              <a:ext cx="71950" cy="107900"/>
            </a:xfrm>
            <a:custGeom>
              <a:avLst/>
              <a:gdLst/>
              <a:ahLst/>
              <a:cxnLst/>
              <a:rect l="l" t="t" r="r" b="b"/>
              <a:pathLst>
                <a:path w="2878" h="4316" extrusionOk="0">
                  <a:moveTo>
                    <a:pt x="2638" y="1"/>
                  </a:moveTo>
                  <a:lnTo>
                    <a:pt x="1679" y="2158"/>
                  </a:lnTo>
                  <a:lnTo>
                    <a:pt x="1" y="4316"/>
                  </a:lnTo>
                  <a:lnTo>
                    <a:pt x="241" y="4316"/>
                  </a:lnTo>
                  <a:lnTo>
                    <a:pt x="1919" y="2158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351975" y="2485900"/>
              <a:ext cx="251750" cy="173825"/>
            </a:xfrm>
            <a:custGeom>
              <a:avLst/>
              <a:gdLst/>
              <a:ahLst/>
              <a:cxnLst/>
              <a:rect l="l" t="t" r="r" b="b"/>
              <a:pathLst>
                <a:path w="10070" h="6953" extrusionOk="0">
                  <a:moveTo>
                    <a:pt x="1" y="1"/>
                  </a:moveTo>
                  <a:lnTo>
                    <a:pt x="3357" y="2638"/>
                  </a:lnTo>
                  <a:lnTo>
                    <a:pt x="6953" y="5035"/>
                  </a:lnTo>
                  <a:lnTo>
                    <a:pt x="9590" y="6953"/>
                  </a:lnTo>
                  <a:lnTo>
                    <a:pt x="10069" y="6953"/>
                  </a:lnTo>
                  <a:lnTo>
                    <a:pt x="6953" y="479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957275" y="3079225"/>
              <a:ext cx="41975" cy="227750"/>
            </a:xfrm>
            <a:custGeom>
              <a:avLst/>
              <a:gdLst/>
              <a:ahLst/>
              <a:cxnLst/>
              <a:rect l="l" t="t" r="r" b="b"/>
              <a:pathLst>
                <a:path w="1679" h="9110" extrusionOk="0">
                  <a:moveTo>
                    <a:pt x="1" y="0"/>
                  </a:moveTo>
                  <a:lnTo>
                    <a:pt x="960" y="3117"/>
                  </a:lnTo>
                  <a:lnTo>
                    <a:pt x="1439" y="6233"/>
                  </a:lnTo>
                  <a:lnTo>
                    <a:pt x="1199" y="9110"/>
                  </a:lnTo>
                  <a:lnTo>
                    <a:pt x="1439" y="9110"/>
                  </a:lnTo>
                  <a:lnTo>
                    <a:pt x="1679" y="6233"/>
                  </a:lnTo>
                  <a:lnTo>
                    <a:pt x="1199" y="311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256100" y="1742775"/>
              <a:ext cx="137850" cy="89900"/>
            </a:xfrm>
            <a:custGeom>
              <a:avLst/>
              <a:gdLst/>
              <a:ahLst/>
              <a:cxnLst/>
              <a:rect l="l" t="t" r="r" b="b"/>
              <a:pathLst>
                <a:path w="5514" h="3596" extrusionOk="0">
                  <a:moveTo>
                    <a:pt x="5514" y="0"/>
                  </a:moveTo>
                  <a:lnTo>
                    <a:pt x="4795" y="240"/>
                  </a:lnTo>
                  <a:lnTo>
                    <a:pt x="3117" y="1199"/>
                  </a:lnTo>
                  <a:lnTo>
                    <a:pt x="0" y="3356"/>
                  </a:lnTo>
                  <a:lnTo>
                    <a:pt x="0" y="3596"/>
                  </a:lnTo>
                  <a:lnTo>
                    <a:pt x="3356" y="1439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501800" y="1245350"/>
              <a:ext cx="65950" cy="119875"/>
            </a:xfrm>
            <a:custGeom>
              <a:avLst/>
              <a:gdLst/>
              <a:ahLst/>
              <a:cxnLst/>
              <a:rect l="l" t="t" r="r" b="b"/>
              <a:pathLst>
                <a:path w="2638" h="4795" extrusionOk="0">
                  <a:moveTo>
                    <a:pt x="241" y="0"/>
                  </a:moveTo>
                  <a:lnTo>
                    <a:pt x="1" y="240"/>
                  </a:lnTo>
                  <a:lnTo>
                    <a:pt x="1439" y="2637"/>
                  </a:lnTo>
                  <a:lnTo>
                    <a:pt x="2638" y="4795"/>
                  </a:lnTo>
                  <a:lnTo>
                    <a:pt x="1679" y="239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807450" y="2845500"/>
              <a:ext cx="155850" cy="227750"/>
            </a:xfrm>
            <a:custGeom>
              <a:avLst/>
              <a:gdLst/>
              <a:ahLst/>
              <a:cxnLst/>
              <a:rect l="l" t="t" r="r" b="b"/>
              <a:pathLst>
                <a:path w="6234" h="9110" extrusionOk="0">
                  <a:moveTo>
                    <a:pt x="1" y="0"/>
                  </a:moveTo>
                  <a:lnTo>
                    <a:pt x="1918" y="2397"/>
                  </a:lnTo>
                  <a:lnTo>
                    <a:pt x="3597" y="4555"/>
                  </a:lnTo>
                  <a:lnTo>
                    <a:pt x="4795" y="6952"/>
                  </a:lnTo>
                  <a:lnTo>
                    <a:pt x="5994" y="9110"/>
                  </a:lnTo>
                  <a:lnTo>
                    <a:pt x="6234" y="9110"/>
                  </a:lnTo>
                  <a:lnTo>
                    <a:pt x="5275" y="6952"/>
                  </a:lnTo>
                  <a:lnTo>
                    <a:pt x="3836" y="4555"/>
                  </a:lnTo>
                  <a:lnTo>
                    <a:pt x="2158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387950" y="1652875"/>
              <a:ext cx="113875" cy="89925"/>
            </a:xfrm>
            <a:custGeom>
              <a:avLst/>
              <a:gdLst/>
              <a:ahLst/>
              <a:cxnLst/>
              <a:rect l="l" t="t" r="r" b="b"/>
              <a:pathLst>
                <a:path w="4555" h="3597" extrusionOk="0">
                  <a:moveTo>
                    <a:pt x="4315" y="0"/>
                  </a:moveTo>
                  <a:lnTo>
                    <a:pt x="4075" y="240"/>
                  </a:lnTo>
                  <a:lnTo>
                    <a:pt x="2158" y="1918"/>
                  </a:lnTo>
                  <a:lnTo>
                    <a:pt x="0" y="3596"/>
                  </a:lnTo>
                  <a:lnTo>
                    <a:pt x="0" y="3596"/>
                  </a:lnTo>
                  <a:lnTo>
                    <a:pt x="719" y="3356"/>
                  </a:lnTo>
                  <a:lnTo>
                    <a:pt x="2637" y="1918"/>
                  </a:lnTo>
                  <a:lnTo>
                    <a:pt x="4315" y="48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957275" y="30732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801450" y="28395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591700" y="26597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346000" y="24799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375950" y="1736775"/>
              <a:ext cx="30000" cy="12000"/>
            </a:xfrm>
            <a:custGeom>
              <a:avLst/>
              <a:gdLst/>
              <a:ahLst/>
              <a:cxnLst/>
              <a:rect l="l" t="t" r="r" b="b"/>
              <a:pathLst>
                <a:path w="1200" h="480" extrusionOk="0">
                  <a:moveTo>
                    <a:pt x="1199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720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495825" y="16468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567725" y="15330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567725" y="1365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8" name="Google Shape;1908;p2"/>
          <p:cNvSpPr txBox="1">
            <a:spLocks noGrp="1"/>
          </p:cNvSpPr>
          <p:nvPr>
            <p:ph type="ctrTitle"/>
          </p:nvPr>
        </p:nvSpPr>
        <p:spPr>
          <a:xfrm>
            <a:off x="1602250" y="1356250"/>
            <a:ext cx="5939400" cy="18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09" name="Google Shape;1909;p2"/>
          <p:cNvSpPr txBox="1">
            <a:spLocks noGrp="1"/>
          </p:cNvSpPr>
          <p:nvPr>
            <p:ph type="subTitle" idx="1"/>
          </p:nvPr>
        </p:nvSpPr>
        <p:spPr>
          <a:xfrm rot="-487">
            <a:off x="2454350" y="3277305"/>
            <a:ext cx="42354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910" name="Google Shape;19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3683" y="-1194812"/>
            <a:ext cx="2803493" cy="280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1" name="Google Shape;19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38213">
            <a:off x="7926208" y="-420690"/>
            <a:ext cx="1632559" cy="2008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2" name="Google Shape;1912;p2"/>
          <p:cNvPicPr preferRelativeResize="0"/>
          <p:nvPr/>
        </p:nvPicPr>
        <p:blipFill rotWithShape="1">
          <a:blip r:embed="rId5">
            <a:alphaModFix/>
          </a:blip>
          <a:srcRect r="53834"/>
          <a:stretch/>
        </p:blipFill>
        <p:spPr>
          <a:xfrm flipH="1">
            <a:off x="-2" y="119725"/>
            <a:ext cx="1147950" cy="248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3" name="Google Shape;1913;p2"/>
          <p:cNvPicPr preferRelativeResize="0"/>
          <p:nvPr/>
        </p:nvPicPr>
        <p:blipFill rotWithShape="1">
          <a:blip r:embed="rId6">
            <a:alphaModFix/>
          </a:blip>
          <a:srcRect l="53980"/>
          <a:stretch/>
        </p:blipFill>
        <p:spPr>
          <a:xfrm flipH="1">
            <a:off x="8163950" y="2386825"/>
            <a:ext cx="980049" cy="212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4" name="Google Shape;1914;p2"/>
          <p:cNvPicPr preferRelativeResize="0"/>
          <p:nvPr/>
        </p:nvPicPr>
        <p:blipFill rotWithShape="1">
          <a:blip r:embed="rId7">
            <a:alphaModFix/>
          </a:blip>
          <a:srcRect l="51714" b="48767"/>
          <a:stretch/>
        </p:blipFill>
        <p:spPr>
          <a:xfrm>
            <a:off x="6854105" y="226850"/>
            <a:ext cx="1353700" cy="14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5" name="Google Shape;1915;p2"/>
          <p:cNvPicPr preferRelativeResize="0"/>
          <p:nvPr/>
        </p:nvPicPr>
        <p:blipFill rotWithShape="1">
          <a:blip r:embed="rId7">
            <a:alphaModFix/>
          </a:blip>
          <a:srcRect l="1501" t="46903" r="50212" b="1864"/>
          <a:stretch/>
        </p:blipFill>
        <p:spPr>
          <a:xfrm rot="-5400000">
            <a:off x="2222755" y="3690725"/>
            <a:ext cx="1353700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43" name="Google Shape;954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9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44" name="Google Shape;954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9545" name="Google Shape;9545;p7"/>
          <p:cNvSpPr txBox="1">
            <a:spLocks noGrp="1"/>
          </p:cNvSpPr>
          <p:nvPr>
            <p:ph type="body" idx="1"/>
          </p:nvPr>
        </p:nvSpPr>
        <p:spPr>
          <a:xfrm>
            <a:off x="720000" y="1509750"/>
            <a:ext cx="3625200" cy="19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9546" name="Google Shape;954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95678" y="-1685142"/>
            <a:ext cx="2803493" cy="280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7" name="Google Shape;9547;p7"/>
          <p:cNvPicPr preferRelativeResize="0"/>
          <p:nvPr/>
        </p:nvPicPr>
        <p:blipFill rotWithShape="1">
          <a:blip r:embed="rId4">
            <a:alphaModFix/>
          </a:blip>
          <a:srcRect l="55549"/>
          <a:stretch/>
        </p:blipFill>
        <p:spPr>
          <a:xfrm rot="-5400000">
            <a:off x="1938751" y="3606825"/>
            <a:ext cx="946650" cy="2126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8" name="Google Shape;95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4480" y="3432688"/>
            <a:ext cx="2803493" cy="280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49" name="Google Shape;9549;p7"/>
          <p:cNvGrpSpPr/>
          <p:nvPr/>
        </p:nvGrpSpPr>
        <p:grpSpPr>
          <a:xfrm rot="-9519257" flipH="1">
            <a:off x="4131631" y="-3031883"/>
            <a:ext cx="6916292" cy="3867524"/>
            <a:chOff x="238125" y="861800"/>
            <a:chExt cx="7137775" cy="3991375"/>
          </a:xfrm>
        </p:grpSpPr>
        <p:sp>
          <p:nvSpPr>
            <p:cNvPr id="9550" name="Google Shape;9550;p7"/>
            <p:cNvSpPr/>
            <p:nvPr/>
          </p:nvSpPr>
          <p:spPr>
            <a:xfrm>
              <a:off x="6560800" y="861800"/>
              <a:ext cx="389575" cy="371575"/>
            </a:xfrm>
            <a:custGeom>
              <a:avLst/>
              <a:gdLst/>
              <a:ahLst/>
              <a:cxnLst/>
              <a:rect l="l" t="t" r="r" b="b"/>
              <a:pathLst>
                <a:path w="15583" h="14863" extrusionOk="0">
                  <a:moveTo>
                    <a:pt x="15583" y="0"/>
                  </a:moveTo>
                  <a:lnTo>
                    <a:pt x="14145" y="2158"/>
                  </a:lnTo>
                  <a:lnTo>
                    <a:pt x="12467" y="4315"/>
                  </a:lnTo>
                  <a:lnTo>
                    <a:pt x="10788" y="6233"/>
                  </a:lnTo>
                  <a:lnTo>
                    <a:pt x="8871" y="8151"/>
                  </a:lnTo>
                  <a:lnTo>
                    <a:pt x="10788" y="6473"/>
                  </a:lnTo>
                  <a:lnTo>
                    <a:pt x="12706" y="4315"/>
                  </a:lnTo>
                  <a:lnTo>
                    <a:pt x="14145" y="2397"/>
                  </a:lnTo>
                  <a:lnTo>
                    <a:pt x="15583" y="240"/>
                  </a:lnTo>
                  <a:lnTo>
                    <a:pt x="15583" y="0"/>
                  </a:lnTo>
                  <a:close/>
                  <a:moveTo>
                    <a:pt x="8871" y="8151"/>
                  </a:moveTo>
                  <a:lnTo>
                    <a:pt x="6713" y="9829"/>
                  </a:lnTo>
                  <a:lnTo>
                    <a:pt x="4795" y="11507"/>
                  </a:lnTo>
                  <a:lnTo>
                    <a:pt x="2398" y="13185"/>
                  </a:lnTo>
                  <a:lnTo>
                    <a:pt x="1" y="14623"/>
                  </a:lnTo>
                  <a:lnTo>
                    <a:pt x="241" y="14863"/>
                  </a:lnTo>
                  <a:lnTo>
                    <a:pt x="2638" y="13424"/>
                  </a:lnTo>
                  <a:lnTo>
                    <a:pt x="4795" y="11746"/>
                  </a:lnTo>
                  <a:lnTo>
                    <a:pt x="6953" y="10068"/>
                  </a:lnTo>
                  <a:lnTo>
                    <a:pt x="8871" y="815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7"/>
            <p:cNvSpPr/>
            <p:nvPr/>
          </p:nvSpPr>
          <p:spPr>
            <a:xfrm>
              <a:off x="3720100" y="1131475"/>
              <a:ext cx="1204625" cy="377575"/>
            </a:xfrm>
            <a:custGeom>
              <a:avLst/>
              <a:gdLst/>
              <a:ahLst/>
              <a:cxnLst/>
              <a:rect l="l" t="t" r="r" b="b"/>
              <a:pathLst>
                <a:path w="48185" h="15103" extrusionOk="0">
                  <a:moveTo>
                    <a:pt x="5034" y="1918"/>
                  </a:moveTo>
                  <a:lnTo>
                    <a:pt x="5034" y="1924"/>
                  </a:lnTo>
                  <a:lnTo>
                    <a:pt x="5044" y="1928"/>
                  </a:lnTo>
                  <a:lnTo>
                    <a:pt x="5034" y="1918"/>
                  </a:lnTo>
                  <a:close/>
                  <a:moveTo>
                    <a:pt x="0" y="1"/>
                  </a:moveTo>
                  <a:lnTo>
                    <a:pt x="0" y="240"/>
                  </a:lnTo>
                  <a:lnTo>
                    <a:pt x="3596" y="1679"/>
                  </a:lnTo>
                  <a:lnTo>
                    <a:pt x="5034" y="2158"/>
                  </a:lnTo>
                  <a:lnTo>
                    <a:pt x="5034" y="1924"/>
                  </a:lnTo>
                  <a:lnTo>
                    <a:pt x="3836" y="1439"/>
                  </a:lnTo>
                  <a:lnTo>
                    <a:pt x="0" y="1"/>
                  </a:lnTo>
                  <a:close/>
                  <a:moveTo>
                    <a:pt x="5044" y="1928"/>
                  </a:moveTo>
                  <a:lnTo>
                    <a:pt x="5274" y="2158"/>
                  </a:lnTo>
                  <a:lnTo>
                    <a:pt x="12226" y="5035"/>
                  </a:lnTo>
                  <a:lnTo>
                    <a:pt x="12466" y="5274"/>
                  </a:lnTo>
                  <a:lnTo>
                    <a:pt x="13664" y="5754"/>
                  </a:lnTo>
                  <a:lnTo>
                    <a:pt x="19657" y="8151"/>
                  </a:lnTo>
                  <a:lnTo>
                    <a:pt x="25411" y="10548"/>
                  </a:lnTo>
                  <a:lnTo>
                    <a:pt x="31644" y="12466"/>
                  </a:lnTo>
                  <a:lnTo>
                    <a:pt x="34760" y="13185"/>
                  </a:lnTo>
                  <a:lnTo>
                    <a:pt x="37876" y="13904"/>
                  </a:lnTo>
                  <a:lnTo>
                    <a:pt x="38116" y="13904"/>
                  </a:lnTo>
                  <a:lnTo>
                    <a:pt x="41233" y="14384"/>
                  </a:lnTo>
                  <a:lnTo>
                    <a:pt x="47945" y="15103"/>
                  </a:lnTo>
                  <a:lnTo>
                    <a:pt x="48185" y="14863"/>
                  </a:lnTo>
                  <a:lnTo>
                    <a:pt x="41233" y="14144"/>
                  </a:lnTo>
                  <a:lnTo>
                    <a:pt x="37637" y="13665"/>
                  </a:lnTo>
                  <a:lnTo>
                    <a:pt x="34041" y="12946"/>
                  </a:lnTo>
                  <a:lnTo>
                    <a:pt x="30445" y="11987"/>
                  </a:lnTo>
                  <a:lnTo>
                    <a:pt x="27089" y="10788"/>
                  </a:lnTo>
                  <a:lnTo>
                    <a:pt x="20377" y="8391"/>
                  </a:lnTo>
                  <a:lnTo>
                    <a:pt x="13904" y="5514"/>
                  </a:lnTo>
                  <a:lnTo>
                    <a:pt x="5044" y="192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7"/>
            <p:cNvSpPr/>
            <p:nvPr/>
          </p:nvSpPr>
          <p:spPr>
            <a:xfrm>
              <a:off x="4930700" y="1503050"/>
              <a:ext cx="269700" cy="24000"/>
            </a:xfrm>
            <a:custGeom>
              <a:avLst/>
              <a:gdLst/>
              <a:ahLst/>
              <a:cxnLst/>
              <a:rect l="l" t="t" r="r" b="b"/>
              <a:pathLst>
                <a:path w="10788" h="960" extrusionOk="0">
                  <a:moveTo>
                    <a:pt x="0" y="0"/>
                  </a:moveTo>
                  <a:lnTo>
                    <a:pt x="0" y="240"/>
                  </a:lnTo>
                  <a:lnTo>
                    <a:pt x="5034" y="719"/>
                  </a:lnTo>
                  <a:lnTo>
                    <a:pt x="10548" y="959"/>
                  </a:lnTo>
                  <a:lnTo>
                    <a:pt x="10788" y="719"/>
                  </a:lnTo>
                  <a:lnTo>
                    <a:pt x="5034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7"/>
            <p:cNvSpPr/>
            <p:nvPr/>
          </p:nvSpPr>
          <p:spPr>
            <a:xfrm>
              <a:off x="6590775" y="3007300"/>
              <a:ext cx="77925" cy="95925"/>
            </a:xfrm>
            <a:custGeom>
              <a:avLst/>
              <a:gdLst/>
              <a:ahLst/>
              <a:cxnLst/>
              <a:rect l="l" t="t" r="r" b="b"/>
              <a:pathLst>
                <a:path w="3117" h="3837" extrusionOk="0">
                  <a:moveTo>
                    <a:pt x="240" y="1"/>
                  </a:moveTo>
                  <a:lnTo>
                    <a:pt x="1" y="240"/>
                  </a:lnTo>
                  <a:lnTo>
                    <a:pt x="1439" y="1918"/>
                  </a:lnTo>
                  <a:lnTo>
                    <a:pt x="2877" y="3836"/>
                  </a:lnTo>
                  <a:lnTo>
                    <a:pt x="3117" y="3836"/>
                  </a:lnTo>
                  <a:lnTo>
                    <a:pt x="167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7"/>
            <p:cNvSpPr/>
            <p:nvPr/>
          </p:nvSpPr>
          <p:spPr>
            <a:xfrm>
              <a:off x="7309950" y="1239350"/>
              <a:ext cx="65950" cy="251725"/>
            </a:xfrm>
            <a:custGeom>
              <a:avLst/>
              <a:gdLst/>
              <a:ahLst/>
              <a:cxnLst/>
              <a:rect l="l" t="t" r="r" b="b"/>
              <a:pathLst>
                <a:path w="2638" h="10069" extrusionOk="0">
                  <a:moveTo>
                    <a:pt x="240" y="1"/>
                  </a:moveTo>
                  <a:lnTo>
                    <a:pt x="0" y="240"/>
                  </a:lnTo>
                  <a:lnTo>
                    <a:pt x="720" y="2637"/>
                  </a:lnTo>
                  <a:lnTo>
                    <a:pt x="1439" y="5035"/>
                  </a:lnTo>
                  <a:lnTo>
                    <a:pt x="1918" y="7672"/>
                  </a:lnTo>
                  <a:lnTo>
                    <a:pt x="2158" y="10069"/>
                  </a:lnTo>
                  <a:lnTo>
                    <a:pt x="2637" y="10069"/>
                  </a:lnTo>
                  <a:lnTo>
                    <a:pt x="2158" y="7672"/>
                  </a:lnTo>
                  <a:lnTo>
                    <a:pt x="1439" y="383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"/>
            <p:cNvSpPr/>
            <p:nvPr/>
          </p:nvSpPr>
          <p:spPr>
            <a:xfrm>
              <a:off x="5781700" y="1431125"/>
              <a:ext cx="281700" cy="59950"/>
            </a:xfrm>
            <a:custGeom>
              <a:avLst/>
              <a:gdLst/>
              <a:ahLst/>
              <a:cxnLst/>
              <a:rect l="l" t="t" r="r" b="b"/>
              <a:pathLst>
                <a:path w="11268" h="2398" extrusionOk="0">
                  <a:moveTo>
                    <a:pt x="11028" y="1"/>
                  </a:moveTo>
                  <a:lnTo>
                    <a:pt x="9350" y="240"/>
                  </a:lnTo>
                  <a:lnTo>
                    <a:pt x="4556" y="1439"/>
                  </a:lnTo>
                  <a:lnTo>
                    <a:pt x="1" y="2158"/>
                  </a:lnTo>
                  <a:lnTo>
                    <a:pt x="1" y="2398"/>
                  </a:lnTo>
                  <a:lnTo>
                    <a:pt x="4556" y="1679"/>
                  </a:lnTo>
                  <a:lnTo>
                    <a:pt x="9350" y="480"/>
                  </a:lnTo>
                  <a:lnTo>
                    <a:pt x="11268" y="240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7"/>
            <p:cNvSpPr/>
            <p:nvPr/>
          </p:nvSpPr>
          <p:spPr>
            <a:xfrm>
              <a:off x="6063375" y="1341225"/>
              <a:ext cx="263725" cy="89925"/>
            </a:xfrm>
            <a:custGeom>
              <a:avLst/>
              <a:gdLst/>
              <a:ahLst/>
              <a:cxnLst/>
              <a:rect l="l" t="t" r="r" b="b"/>
              <a:pathLst>
                <a:path w="10549" h="3597" extrusionOk="0">
                  <a:moveTo>
                    <a:pt x="10309" y="1"/>
                  </a:moveTo>
                  <a:lnTo>
                    <a:pt x="5515" y="1919"/>
                  </a:lnTo>
                  <a:lnTo>
                    <a:pt x="1" y="3357"/>
                  </a:lnTo>
                  <a:lnTo>
                    <a:pt x="241" y="3597"/>
                  </a:lnTo>
                  <a:lnTo>
                    <a:pt x="5515" y="2158"/>
                  </a:lnTo>
                  <a:lnTo>
                    <a:pt x="10549" y="241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7"/>
            <p:cNvSpPr/>
            <p:nvPr/>
          </p:nvSpPr>
          <p:spPr>
            <a:xfrm>
              <a:off x="6327075" y="1233350"/>
              <a:ext cx="233750" cy="113900"/>
            </a:xfrm>
            <a:custGeom>
              <a:avLst/>
              <a:gdLst/>
              <a:ahLst/>
              <a:cxnLst/>
              <a:rect l="l" t="t" r="r" b="b"/>
              <a:pathLst>
                <a:path w="9350" h="4556" extrusionOk="0">
                  <a:moveTo>
                    <a:pt x="9110" y="1"/>
                  </a:moveTo>
                  <a:lnTo>
                    <a:pt x="4795" y="2158"/>
                  </a:lnTo>
                  <a:lnTo>
                    <a:pt x="1" y="4316"/>
                  </a:lnTo>
                  <a:lnTo>
                    <a:pt x="240" y="4556"/>
                  </a:lnTo>
                  <a:lnTo>
                    <a:pt x="5035" y="2398"/>
                  </a:lnTo>
                  <a:lnTo>
                    <a:pt x="9350" y="241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7"/>
            <p:cNvSpPr/>
            <p:nvPr/>
          </p:nvSpPr>
          <p:spPr>
            <a:xfrm>
              <a:off x="369950" y="2659700"/>
              <a:ext cx="371600" cy="485475"/>
            </a:xfrm>
            <a:custGeom>
              <a:avLst/>
              <a:gdLst/>
              <a:ahLst/>
              <a:cxnLst/>
              <a:rect l="l" t="t" r="r" b="b"/>
              <a:pathLst>
                <a:path w="14864" h="19419" extrusionOk="0">
                  <a:moveTo>
                    <a:pt x="1" y="1"/>
                  </a:moveTo>
                  <a:lnTo>
                    <a:pt x="2398" y="1679"/>
                  </a:lnTo>
                  <a:lnTo>
                    <a:pt x="4795" y="3117"/>
                  </a:lnTo>
                  <a:lnTo>
                    <a:pt x="6953" y="4795"/>
                  </a:lnTo>
                  <a:lnTo>
                    <a:pt x="6953" y="4795"/>
                  </a:lnTo>
                  <a:lnTo>
                    <a:pt x="4795" y="2877"/>
                  </a:lnTo>
                  <a:lnTo>
                    <a:pt x="2638" y="1439"/>
                  </a:lnTo>
                  <a:lnTo>
                    <a:pt x="241" y="1"/>
                  </a:lnTo>
                  <a:close/>
                  <a:moveTo>
                    <a:pt x="6953" y="4795"/>
                  </a:moveTo>
                  <a:lnTo>
                    <a:pt x="8631" y="6713"/>
                  </a:lnTo>
                  <a:lnTo>
                    <a:pt x="10309" y="8391"/>
                  </a:lnTo>
                  <a:lnTo>
                    <a:pt x="11747" y="10309"/>
                  </a:lnTo>
                  <a:lnTo>
                    <a:pt x="12946" y="11987"/>
                  </a:lnTo>
                  <a:lnTo>
                    <a:pt x="13665" y="13905"/>
                  </a:lnTo>
                  <a:lnTo>
                    <a:pt x="14145" y="15822"/>
                  </a:lnTo>
                  <a:lnTo>
                    <a:pt x="14624" y="17980"/>
                  </a:lnTo>
                  <a:lnTo>
                    <a:pt x="14624" y="19178"/>
                  </a:lnTo>
                  <a:lnTo>
                    <a:pt x="14864" y="19418"/>
                  </a:lnTo>
                  <a:lnTo>
                    <a:pt x="14864" y="17980"/>
                  </a:lnTo>
                  <a:lnTo>
                    <a:pt x="14145" y="14863"/>
                  </a:lnTo>
                  <a:lnTo>
                    <a:pt x="13186" y="11987"/>
                  </a:lnTo>
                  <a:lnTo>
                    <a:pt x="11268" y="9350"/>
                  </a:lnTo>
                  <a:lnTo>
                    <a:pt x="9110" y="6713"/>
                  </a:lnTo>
                  <a:lnTo>
                    <a:pt x="8871" y="6473"/>
                  </a:lnTo>
                  <a:lnTo>
                    <a:pt x="6953" y="4795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7"/>
            <p:cNvSpPr/>
            <p:nvPr/>
          </p:nvSpPr>
          <p:spPr>
            <a:xfrm>
              <a:off x="5200375" y="1515025"/>
              <a:ext cx="281700" cy="12025"/>
            </a:xfrm>
            <a:custGeom>
              <a:avLst/>
              <a:gdLst/>
              <a:ahLst/>
              <a:cxnLst/>
              <a:rect l="l" t="t" r="r" b="b"/>
              <a:pathLst>
                <a:path w="11268" h="481" extrusionOk="0">
                  <a:moveTo>
                    <a:pt x="11268" y="1"/>
                  </a:moveTo>
                  <a:lnTo>
                    <a:pt x="5514" y="240"/>
                  </a:lnTo>
                  <a:lnTo>
                    <a:pt x="241" y="240"/>
                  </a:lnTo>
                  <a:lnTo>
                    <a:pt x="1" y="480"/>
                  </a:lnTo>
                  <a:lnTo>
                    <a:pt x="5514" y="480"/>
                  </a:lnTo>
                  <a:lnTo>
                    <a:pt x="11268" y="240"/>
                  </a:lnTo>
                  <a:lnTo>
                    <a:pt x="112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7"/>
            <p:cNvSpPr/>
            <p:nvPr/>
          </p:nvSpPr>
          <p:spPr>
            <a:xfrm>
              <a:off x="609675" y="1107500"/>
              <a:ext cx="119900" cy="12025"/>
            </a:xfrm>
            <a:custGeom>
              <a:avLst/>
              <a:gdLst/>
              <a:ahLst/>
              <a:cxnLst/>
              <a:rect l="l" t="t" r="r" b="b"/>
              <a:pathLst>
                <a:path w="4796" h="481" extrusionOk="0">
                  <a:moveTo>
                    <a:pt x="241" y="1"/>
                  </a:moveTo>
                  <a:lnTo>
                    <a:pt x="1" y="480"/>
                  </a:lnTo>
                  <a:lnTo>
                    <a:pt x="1" y="480"/>
                  </a:lnTo>
                  <a:lnTo>
                    <a:pt x="4795" y="240"/>
                  </a:lnTo>
                  <a:lnTo>
                    <a:pt x="45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7"/>
            <p:cNvSpPr/>
            <p:nvPr/>
          </p:nvSpPr>
          <p:spPr>
            <a:xfrm>
              <a:off x="4984625" y="4487575"/>
              <a:ext cx="749175" cy="365600"/>
            </a:xfrm>
            <a:custGeom>
              <a:avLst/>
              <a:gdLst/>
              <a:ahLst/>
              <a:cxnLst/>
              <a:rect l="l" t="t" r="r" b="b"/>
              <a:pathLst>
                <a:path w="29967" h="14624" extrusionOk="0">
                  <a:moveTo>
                    <a:pt x="29966" y="1"/>
                  </a:moveTo>
                  <a:lnTo>
                    <a:pt x="26610" y="480"/>
                  </a:lnTo>
                  <a:lnTo>
                    <a:pt x="23014" y="1200"/>
                  </a:lnTo>
                  <a:lnTo>
                    <a:pt x="19179" y="2638"/>
                  </a:lnTo>
                  <a:lnTo>
                    <a:pt x="15103" y="4316"/>
                  </a:lnTo>
                  <a:lnTo>
                    <a:pt x="13905" y="5035"/>
                  </a:lnTo>
                  <a:lnTo>
                    <a:pt x="13665" y="5035"/>
                  </a:lnTo>
                  <a:lnTo>
                    <a:pt x="10549" y="6953"/>
                  </a:lnTo>
                  <a:lnTo>
                    <a:pt x="7432" y="9110"/>
                  </a:lnTo>
                  <a:lnTo>
                    <a:pt x="1199" y="13665"/>
                  </a:lnTo>
                  <a:lnTo>
                    <a:pt x="1" y="14624"/>
                  </a:lnTo>
                  <a:lnTo>
                    <a:pt x="480" y="14624"/>
                  </a:lnTo>
                  <a:lnTo>
                    <a:pt x="1439" y="13905"/>
                  </a:lnTo>
                  <a:lnTo>
                    <a:pt x="8151" y="8871"/>
                  </a:lnTo>
                  <a:lnTo>
                    <a:pt x="11747" y="6473"/>
                  </a:lnTo>
                  <a:lnTo>
                    <a:pt x="15103" y="4556"/>
                  </a:lnTo>
                  <a:lnTo>
                    <a:pt x="19179" y="2878"/>
                  </a:lnTo>
                  <a:lnTo>
                    <a:pt x="22774" y="1439"/>
                  </a:lnTo>
                  <a:lnTo>
                    <a:pt x="26370" y="720"/>
                  </a:lnTo>
                  <a:lnTo>
                    <a:pt x="29726" y="241"/>
                  </a:lnTo>
                  <a:lnTo>
                    <a:pt x="299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7"/>
            <p:cNvSpPr/>
            <p:nvPr/>
          </p:nvSpPr>
          <p:spPr>
            <a:xfrm>
              <a:off x="5488050" y="1485075"/>
              <a:ext cx="287700" cy="35975"/>
            </a:xfrm>
            <a:custGeom>
              <a:avLst/>
              <a:gdLst/>
              <a:ahLst/>
              <a:cxnLst/>
              <a:rect l="l" t="t" r="r" b="b"/>
              <a:pathLst>
                <a:path w="11508" h="1439" extrusionOk="0">
                  <a:moveTo>
                    <a:pt x="11507" y="0"/>
                  </a:moveTo>
                  <a:lnTo>
                    <a:pt x="5754" y="719"/>
                  </a:lnTo>
                  <a:lnTo>
                    <a:pt x="0" y="1199"/>
                  </a:lnTo>
                  <a:lnTo>
                    <a:pt x="0" y="1438"/>
                  </a:lnTo>
                  <a:lnTo>
                    <a:pt x="5754" y="959"/>
                  </a:lnTo>
                  <a:lnTo>
                    <a:pt x="11507" y="240"/>
                  </a:lnTo>
                  <a:lnTo>
                    <a:pt x="1150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"/>
            <p:cNvSpPr/>
            <p:nvPr/>
          </p:nvSpPr>
          <p:spPr>
            <a:xfrm>
              <a:off x="7291975" y="1197400"/>
              <a:ext cx="18000" cy="41975"/>
            </a:xfrm>
            <a:custGeom>
              <a:avLst/>
              <a:gdLst/>
              <a:ahLst/>
              <a:cxnLst/>
              <a:rect l="l" t="t" r="r" b="b"/>
              <a:pathLst>
                <a:path w="720" h="1679" extrusionOk="0">
                  <a:moveTo>
                    <a:pt x="0" y="0"/>
                  </a:moveTo>
                  <a:lnTo>
                    <a:pt x="480" y="1679"/>
                  </a:lnTo>
                  <a:lnTo>
                    <a:pt x="719" y="1439"/>
                  </a:lnTo>
                  <a:lnTo>
                    <a:pt x="719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"/>
            <p:cNvSpPr/>
            <p:nvPr/>
          </p:nvSpPr>
          <p:spPr>
            <a:xfrm>
              <a:off x="6890425" y="2180250"/>
              <a:ext cx="227775" cy="113900"/>
            </a:xfrm>
            <a:custGeom>
              <a:avLst/>
              <a:gdLst/>
              <a:ahLst/>
              <a:cxnLst/>
              <a:rect l="l" t="t" r="r" b="b"/>
              <a:pathLst>
                <a:path w="9111" h="4556" extrusionOk="0">
                  <a:moveTo>
                    <a:pt x="8870" y="1"/>
                  </a:moveTo>
                  <a:lnTo>
                    <a:pt x="6953" y="1200"/>
                  </a:lnTo>
                  <a:lnTo>
                    <a:pt x="4795" y="2398"/>
                  </a:lnTo>
                  <a:lnTo>
                    <a:pt x="1" y="4556"/>
                  </a:lnTo>
                  <a:lnTo>
                    <a:pt x="480" y="4556"/>
                  </a:lnTo>
                  <a:lnTo>
                    <a:pt x="5275" y="2398"/>
                  </a:lnTo>
                  <a:lnTo>
                    <a:pt x="7192" y="1200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7"/>
            <p:cNvSpPr/>
            <p:nvPr/>
          </p:nvSpPr>
          <p:spPr>
            <a:xfrm>
              <a:off x="2293750" y="1652875"/>
              <a:ext cx="221750" cy="59950"/>
            </a:xfrm>
            <a:custGeom>
              <a:avLst/>
              <a:gdLst/>
              <a:ahLst/>
              <a:cxnLst/>
              <a:rect l="l" t="t" r="r" b="b"/>
              <a:pathLst>
                <a:path w="8870" h="2398" extrusionOk="0">
                  <a:moveTo>
                    <a:pt x="8870" y="0"/>
                  </a:moveTo>
                  <a:lnTo>
                    <a:pt x="4315" y="1199"/>
                  </a:lnTo>
                  <a:lnTo>
                    <a:pt x="0" y="2158"/>
                  </a:lnTo>
                  <a:lnTo>
                    <a:pt x="0" y="2398"/>
                  </a:lnTo>
                  <a:lnTo>
                    <a:pt x="4555" y="1439"/>
                  </a:lnTo>
                  <a:lnTo>
                    <a:pt x="887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7"/>
            <p:cNvSpPr/>
            <p:nvPr/>
          </p:nvSpPr>
          <p:spPr>
            <a:xfrm>
              <a:off x="1358825" y="1269325"/>
              <a:ext cx="928950" cy="449500"/>
            </a:xfrm>
            <a:custGeom>
              <a:avLst/>
              <a:gdLst/>
              <a:ahLst/>
              <a:cxnLst/>
              <a:rect l="l" t="t" r="r" b="b"/>
              <a:pathLst>
                <a:path w="37158" h="17980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1918"/>
                  </a:lnTo>
                  <a:lnTo>
                    <a:pt x="5993" y="4075"/>
                  </a:lnTo>
                  <a:lnTo>
                    <a:pt x="6146" y="4075"/>
                  </a:lnTo>
                  <a:lnTo>
                    <a:pt x="2877" y="1678"/>
                  </a:lnTo>
                  <a:lnTo>
                    <a:pt x="0" y="0"/>
                  </a:lnTo>
                  <a:close/>
                  <a:moveTo>
                    <a:pt x="6146" y="4075"/>
                  </a:moveTo>
                  <a:lnTo>
                    <a:pt x="6233" y="4139"/>
                  </a:lnTo>
                  <a:lnTo>
                    <a:pt x="6233" y="4139"/>
                  </a:lnTo>
                  <a:lnTo>
                    <a:pt x="6233" y="4075"/>
                  </a:lnTo>
                  <a:close/>
                  <a:moveTo>
                    <a:pt x="11747" y="8390"/>
                  </a:moveTo>
                  <a:lnTo>
                    <a:pt x="11699" y="8438"/>
                  </a:lnTo>
                  <a:lnTo>
                    <a:pt x="11699" y="8438"/>
                  </a:lnTo>
                  <a:lnTo>
                    <a:pt x="11747" y="8475"/>
                  </a:lnTo>
                  <a:lnTo>
                    <a:pt x="11747" y="8390"/>
                  </a:lnTo>
                  <a:close/>
                  <a:moveTo>
                    <a:pt x="6233" y="4139"/>
                  </a:moveTo>
                  <a:lnTo>
                    <a:pt x="6233" y="4315"/>
                  </a:lnTo>
                  <a:lnTo>
                    <a:pt x="10069" y="7432"/>
                  </a:lnTo>
                  <a:lnTo>
                    <a:pt x="11507" y="8630"/>
                  </a:lnTo>
                  <a:lnTo>
                    <a:pt x="11699" y="8438"/>
                  </a:lnTo>
                  <a:lnTo>
                    <a:pt x="11699" y="8438"/>
                  </a:lnTo>
                  <a:lnTo>
                    <a:pt x="10069" y="7192"/>
                  </a:lnTo>
                  <a:lnTo>
                    <a:pt x="6473" y="4315"/>
                  </a:lnTo>
                  <a:lnTo>
                    <a:pt x="6233" y="4139"/>
                  </a:lnTo>
                  <a:close/>
                  <a:moveTo>
                    <a:pt x="17260" y="12466"/>
                  </a:moveTo>
                  <a:lnTo>
                    <a:pt x="17260" y="12508"/>
                  </a:lnTo>
                  <a:lnTo>
                    <a:pt x="17260" y="12508"/>
                  </a:lnTo>
                  <a:lnTo>
                    <a:pt x="17404" y="12610"/>
                  </a:lnTo>
                  <a:lnTo>
                    <a:pt x="17260" y="12466"/>
                  </a:lnTo>
                  <a:close/>
                  <a:moveTo>
                    <a:pt x="11747" y="8475"/>
                  </a:moveTo>
                  <a:lnTo>
                    <a:pt x="11747" y="8630"/>
                  </a:lnTo>
                  <a:lnTo>
                    <a:pt x="11986" y="8870"/>
                  </a:lnTo>
                  <a:lnTo>
                    <a:pt x="14623" y="10788"/>
                  </a:lnTo>
                  <a:lnTo>
                    <a:pt x="17260" y="12705"/>
                  </a:lnTo>
                  <a:lnTo>
                    <a:pt x="17260" y="12508"/>
                  </a:lnTo>
                  <a:lnTo>
                    <a:pt x="17260" y="12508"/>
                  </a:lnTo>
                  <a:lnTo>
                    <a:pt x="14144" y="10308"/>
                  </a:lnTo>
                  <a:lnTo>
                    <a:pt x="11747" y="8475"/>
                  </a:lnTo>
                  <a:close/>
                  <a:moveTo>
                    <a:pt x="17404" y="12610"/>
                  </a:moveTo>
                  <a:lnTo>
                    <a:pt x="17500" y="12705"/>
                  </a:lnTo>
                  <a:lnTo>
                    <a:pt x="17500" y="12945"/>
                  </a:lnTo>
                  <a:lnTo>
                    <a:pt x="20137" y="14623"/>
                  </a:lnTo>
                  <a:lnTo>
                    <a:pt x="23014" y="15822"/>
                  </a:lnTo>
                  <a:lnTo>
                    <a:pt x="23253" y="15822"/>
                  </a:lnTo>
                  <a:lnTo>
                    <a:pt x="23253" y="16062"/>
                  </a:lnTo>
                  <a:lnTo>
                    <a:pt x="25411" y="16781"/>
                  </a:lnTo>
                  <a:lnTo>
                    <a:pt x="27568" y="17260"/>
                  </a:lnTo>
                  <a:lnTo>
                    <a:pt x="27568" y="17260"/>
                  </a:lnTo>
                  <a:lnTo>
                    <a:pt x="25171" y="16541"/>
                  </a:lnTo>
                  <a:lnTo>
                    <a:pt x="22774" y="15582"/>
                  </a:lnTo>
                  <a:lnTo>
                    <a:pt x="20377" y="14383"/>
                  </a:lnTo>
                  <a:lnTo>
                    <a:pt x="18219" y="13185"/>
                  </a:lnTo>
                  <a:lnTo>
                    <a:pt x="17404" y="12610"/>
                  </a:lnTo>
                  <a:close/>
                  <a:moveTo>
                    <a:pt x="29530" y="17696"/>
                  </a:moveTo>
                  <a:lnTo>
                    <a:pt x="29486" y="17740"/>
                  </a:lnTo>
                  <a:lnTo>
                    <a:pt x="29726" y="17740"/>
                  </a:lnTo>
                  <a:lnTo>
                    <a:pt x="29530" y="17696"/>
                  </a:lnTo>
                  <a:close/>
                  <a:moveTo>
                    <a:pt x="27568" y="17260"/>
                  </a:moveTo>
                  <a:lnTo>
                    <a:pt x="29530" y="17696"/>
                  </a:lnTo>
                  <a:lnTo>
                    <a:pt x="29530" y="17696"/>
                  </a:lnTo>
                  <a:lnTo>
                    <a:pt x="29726" y="17500"/>
                  </a:lnTo>
                  <a:lnTo>
                    <a:pt x="29726" y="17740"/>
                  </a:lnTo>
                  <a:lnTo>
                    <a:pt x="29966" y="17740"/>
                  </a:lnTo>
                  <a:lnTo>
                    <a:pt x="33561" y="17979"/>
                  </a:lnTo>
                  <a:lnTo>
                    <a:pt x="37157" y="17740"/>
                  </a:lnTo>
                  <a:lnTo>
                    <a:pt x="37157" y="17500"/>
                  </a:lnTo>
                  <a:lnTo>
                    <a:pt x="34760" y="17740"/>
                  </a:lnTo>
                  <a:lnTo>
                    <a:pt x="32363" y="17740"/>
                  </a:lnTo>
                  <a:lnTo>
                    <a:pt x="29966" y="17500"/>
                  </a:lnTo>
                  <a:lnTo>
                    <a:pt x="27568" y="1726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7"/>
            <p:cNvSpPr/>
            <p:nvPr/>
          </p:nvSpPr>
          <p:spPr>
            <a:xfrm>
              <a:off x="6476900" y="2869450"/>
              <a:ext cx="113900" cy="137875"/>
            </a:xfrm>
            <a:custGeom>
              <a:avLst/>
              <a:gdLst/>
              <a:ahLst/>
              <a:cxnLst/>
              <a:rect l="l" t="t" r="r" b="b"/>
              <a:pathLst>
                <a:path w="4556" h="5515" extrusionOk="0">
                  <a:moveTo>
                    <a:pt x="1" y="1"/>
                  </a:moveTo>
                  <a:lnTo>
                    <a:pt x="1679" y="2398"/>
                  </a:lnTo>
                  <a:lnTo>
                    <a:pt x="3597" y="4556"/>
                  </a:lnTo>
                  <a:lnTo>
                    <a:pt x="4316" y="5515"/>
                  </a:lnTo>
                  <a:lnTo>
                    <a:pt x="4556" y="5275"/>
                  </a:lnTo>
                  <a:lnTo>
                    <a:pt x="3836" y="4316"/>
                  </a:lnTo>
                  <a:lnTo>
                    <a:pt x="1919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7"/>
            <p:cNvSpPr/>
            <p:nvPr/>
          </p:nvSpPr>
          <p:spPr>
            <a:xfrm>
              <a:off x="2803150" y="1107500"/>
              <a:ext cx="731175" cy="419550"/>
            </a:xfrm>
            <a:custGeom>
              <a:avLst/>
              <a:gdLst/>
              <a:ahLst/>
              <a:cxnLst/>
              <a:rect l="l" t="t" r="r" b="b"/>
              <a:pathLst>
                <a:path w="29247" h="16782" extrusionOk="0">
                  <a:moveTo>
                    <a:pt x="29247" y="1"/>
                  </a:moveTo>
                  <a:lnTo>
                    <a:pt x="26610" y="720"/>
                  </a:lnTo>
                  <a:lnTo>
                    <a:pt x="26850" y="720"/>
                  </a:lnTo>
                  <a:lnTo>
                    <a:pt x="26850" y="960"/>
                  </a:lnTo>
                  <a:lnTo>
                    <a:pt x="29247" y="240"/>
                  </a:lnTo>
                  <a:lnTo>
                    <a:pt x="29247" y="1"/>
                  </a:lnTo>
                  <a:close/>
                  <a:moveTo>
                    <a:pt x="26610" y="720"/>
                  </a:moveTo>
                  <a:lnTo>
                    <a:pt x="23733" y="1918"/>
                  </a:lnTo>
                  <a:lnTo>
                    <a:pt x="20856" y="3596"/>
                  </a:lnTo>
                  <a:lnTo>
                    <a:pt x="17980" y="5514"/>
                  </a:lnTo>
                  <a:lnTo>
                    <a:pt x="15103" y="7432"/>
                  </a:lnTo>
                  <a:lnTo>
                    <a:pt x="11507" y="10069"/>
                  </a:lnTo>
                  <a:lnTo>
                    <a:pt x="7911" y="12226"/>
                  </a:lnTo>
                  <a:lnTo>
                    <a:pt x="6233" y="13185"/>
                  </a:lnTo>
                  <a:lnTo>
                    <a:pt x="1" y="16541"/>
                  </a:lnTo>
                  <a:lnTo>
                    <a:pt x="240" y="16781"/>
                  </a:lnTo>
                  <a:lnTo>
                    <a:pt x="6473" y="13425"/>
                  </a:lnTo>
                  <a:lnTo>
                    <a:pt x="8151" y="12466"/>
                  </a:lnTo>
                  <a:lnTo>
                    <a:pt x="8631" y="12226"/>
                  </a:lnTo>
                  <a:lnTo>
                    <a:pt x="8631" y="11987"/>
                  </a:lnTo>
                  <a:lnTo>
                    <a:pt x="8870" y="11987"/>
                  </a:lnTo>
                  <a:lnTo>
                    <a:pt x="11987" y="10069"/>
                  </a:lnTo>
                  <a:lnTo>
                    <a:pt x="15343" y="7672"/>
                  </a:lnTo>
                  <a:lnTo>
                    <a:pt x="17980" y="5754"/>
                  </a:lnTo>
                  <a:lnTo>
                    <a:pt x="20856" y="3836"/>
                  </a:lnTo>
                  <a:lnTo>
                    <a:pt x="23733" y="2158"/>
                  </a:lnTo>
                  <a:lnTo>
                    <a:pt x="26610" y="960"/>
                  </a:lnTo>
                  <a:lnTo>
                    <a:pt x="26610" y="72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7"/>
            <p:cNvSpPr/>
            <p:nvPr/>
          </p:nvSpPr>
          <p:spPr>
            <a:xfrm>
              <a:off x="6410975" y="2455950"/>
              <a:ext cx="161850" cy="407550"/>
            </a:xfrm>
            <a:custGeom>
              <a:avLst/>
              <a:gdLst/>
              <a:ahLst/>
              <a:cxnLst/>
              <a:rect l="l" t="t" r="r" b="b"/>
              <a:pathLst>
                <a:path w="6474" h="16302" extrusionOk="0">
                  <a:moveTo>
                    <a:pt x="5994" y="0"/>
                  </a:moveTo>
                  <a:lnTo>
                    <a:pt x="3836" y="1678"/>
                  </a:lnTo>
                  <a:lnTo>
                    <a:pt x="2638" y="2877"/>
                  </a:lnTo>
                  <a:lnTo>
                    <a:pt x="1439" y="4315"/>
                  </a:lnTo>
                  <a:lnTo>
                    <a:pt x="720" y="5753"/>
                  </a:lnTo>
                  <a:lnTo>
                    <a:pt x="241" y="7192"/>
                  </a:lnTo>
                  <a:lnTo>
                    <a:pt x="1" y="8630"/>
                  </a:lnTo>
                  <a:lnTo>
                    <a:pt x="241" y="10308"/>
                  </a:lnTo>
                  <a:lnTo>
                    <a:pt x="480" y="11986"/>
                  </a:lnTo>
                  <a:lnTo>
                    <a:pt x="1199" y="13664"/>
                  </a:lnTo>
                  <a:lnTo>
                    <a:pt x="480" y="11267"/>
                  </a:lnTo>
                  <a:lnTo>
                    <a:pt x="241" y="9349"/>
                  </a:lnTo>
                  <a:lnTo>
                    <a:pt x="480" y="7432"/>
                  </a:lnTo>
                  <a:lnTo>
                    <a:pt x="960" y="5753"/>
                  </a:lnTo>
                  <a:lnTo>
                    <a:pt x="1919" y="4075"/>
                  </a:lnTo>
                  <a:lnTo>
                    <a:pt x="3117" y="2637"/>
                  </a:lnTo>
                  <a:lnTo>
                    <a:pt x="4795" y="1199"/>
                  </a:lnTo>
                  <a:lnTo>
                    <a:pt x="6473" y="0"/>
                  </a:lnTo>
                  <a:close/>
                  <a:moveTo>
                    <a:pt x="1199" y="13664"/>
                  </a:moveTo>
                  <a:lnTo>
                    <a:pt x="1679" y="15103"/>
                  </a:lnTo>
                  <a:lnTo>
                    <a:pt x="2398" y="16301"/>
                  </a:lnTo>
                  <a:lnTo>
                    <a:pt x="2638" y="16301"/>
                  </a:lnTo>
                  <a:lnTo>
                    <a:pt x="1919" y="14863"/>
                  </a:lnTo>
                  <a:lnTo>
                    <a:pt x="1199" y="13664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"/>
            <p:cNvSpPr/>
            <p:nvPr/>
          </p:nvSpPr>
          <p:spPr>
            <a:xfrm>
              <a:off x="3540300" y="1107500"/>
              <a:ext cx="71950" cy="6025"/>
            </a:xfrm>
            <a:custGeom>
              <a:avLst/>
              <a:gdLst/>
              <a:ahLst/>
              <a:cxnLst/>
              <a:rect l="l" t="t" r="r" b="b"/>
              <a:pathLst>
                <a:path w="2878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877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"/>
            <p:cNvSpPr/>
            <p:nvPr/>
          </p:nvSpPr>
          <p:spPr>
            <a:xfrm>
              <a:off x="6572800" y="2300125"/>
              <a:ext cx="317650" cy="149850"/>
            </a:xfrm>
            <a:custGeom>
              <a:avLst/>
              <a:gdLst/>
              <a:ahLst/>
              <a:cxnLst/>
              <a:rect l="l" t="t" r="r" b="b"/>
              <a:pathLst>
                <a:path w="12706" h="5994" extrusionOk="0">
                  <a:moveTo>
                    <a:pt x="12226" y="0"/>
                  </a:moveTo>
                  <a:lnTo>
                    <a:pt x="10788" y="480"/>
                  </a:lnTo>
                  <a:lnTo>
                    <a:pt x="5035" y="3117"/>
                  </a:lnTo>
                  <a:lnTo>
                    <a:pt x="2398" y="4555"/>
                  </a:lnTo>
                  <a:lnTo>
                    <a:pt x="0" y="5993"/>
                  </a:lnTo>
                  <a:lnTo>
                    <a:pt x="240" y="5993"/>
                  </a:lnTo>
                  <a:lnTo>
                    <a:pt x="2637" y="4555"/>
                  </a:lnTo>
                  <a:lnTo>
                    <a:pt x="5274" y="3356"/>
                  </a:lnTo>
                  <a:lnTo>
                    <a:pt x="11028" y="720"/>
                  </a:lnTo>
                  <a:lnTo>
                    <a:pt x="127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7"/>
            <p:cNvSpPr/>
            <p:nvPr/>
          </p:nvSpPr>
          <p:spPr>
            <a:xfrm>
              <a:off x="2521475" y="1521025"/>
              <a:ext cx="281700" cy="131875"/>
            </a:xfrm>
            <a:custGeom>
              <a:avLst/>
              <a:gdLst/>
              <a:ahLst/>
              <a:cxnLst/>
              <a:rect l="l" t="t" r="r" b="b"/>
              <a:pathLst>
                <a:path w="11268" h="5275" extrusionOk="0">
                  <a:moveTo>
                    <a:pt x="11268" y="0"/>
                  </a:moveTo>
                  <a:lnTo>
                    <a:pt x="5514" y="2877"/>
                  </a:lnTo>
                  <a:lnTo>
                    <a:pt x="1" y="5035"/>
                  </a:lnTo>
                  <a:lnTo>
                    <a:pt x="1" y="5274"/>
                  </a:lnTo>
                  <a:lnTo>
                    <a:pt x="5754" y="3117"/>
                  </a:lnTo>
                  <a:lnTo>
                    <a:pt x="11268" y="480"/>
                  </a:lnTo>
                  <a:lnTo>
                    <a:pt x="112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7"/>
            <p:cNvSpPr/>
            <p:nvPr/>
          </p:nvSpPr>
          <p:spPr>
            <a:xfrm>
              <a:off x="1185025" y="1185425"/>
              <a:ext cx="167825" cy="83925"/>
            </a:xfrm>
            <a:custGeom>
              <a:avLst/>
              <a:gdLst/>
              <a:ahLst/>
              <a:cxnLst/>
              <a:rect l="l" t="t" r="r" b="b"/>
              <a:pathLst>
                <a:path w="6713" h="3357" extrusionOk="0">
                  <a:moveTo>
                    <a:pt x="0" y="0"/>
                  </a:moveTo>
                  <a:lnTo>
                    <a:pt x="240" y="240"/>
                  </a:lnTo>
                  <a:lnTo>
                    <a:pt x="3356" y="1678"/>
                  </a:lnTo>
                  <a:lnTo>
                    <a:pt x="6713" y="3356"/>
                  </a:lnTo>
                  <a:lnTo>
                    <a:pt x="6713" y="3116"/>
                  </a:lnTo>
                  <a:lnTo>
                    <a:pt x="3356" y="1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7"/>
            <p:cNvSpPr/>
            <p:nvPr/>
          </p:nvSpPr>
          <p:spPr>
            <a:xfrm>
              <a:off x="981250" y="1125475"/>
              <a:ext cx="197800" cy="65950"/>
            </a:xfrm>
            <a:custGeom>
              <a:avLst/>
              <a:gdLst/>
              <a:ahLst/>
              <a:cxnLst/>
              <a:rect l="l" t="t" r="r" b="b"/>
              <a:pathLst>
                <a:path w="7912" h="2638" extrusionOk="0">
                  <a:moveTo>
                    <a:pt x="1" y="1"/>
                  </a:moveTo>
                  <a:lnTo>
                    <a:pt x="1" y="241"/>
                  </a:lnTo>
                  <a:lnTo>
                    <a:pt x="4076" y="1199"/>
                  </a:lnTo>
                  <a:lnTo>
                    <a:pt x="7912" y="2638"/>
                  </a:lnTo>
                  <a:lnTo>
                    <a:pt x="7912" y="2398"/>
                  </a:lnTo>
                  <a:lnTo>
                    <a:pt x="7912" y="2158"/>
                  </a:lnTo>
                  <a:lnTo>
                    <a:pt x="3836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7"/>
            <p:cNvSpPr/>
            <p:nvPr/>
          </p:nvSpPr>
          <p:spPr>
            <a:xfrm>
              <a:off x="729550" y="1101500"/>
              <a:ext cx="245725" cy="30000"/>
            </a:xfrm>
            <a:custGeom>
              <a:avLst/>
              <a:gdLst/>
              <a:ahLst/>
              <a:cxnLst/>
              <a:rect l="l" t="t" r="r" b="b"/>
              <a:pathLst>
                <a:path w="9829" h="1200" extrusionOk="0">
                  <a:moveTo>
                    <a:pt x="0" y="1"/>
                  </a:moveTo>
                  <a:lnTo>
                    <a:pt x="240" y="480"/>
                  </a:lnTo>
                  <a:lnTo>
                    <a:pt x="5034" y="480"/>
                  </a:lnTo>
                  <a:lnTo>
                    <a:pt x="9829" y="1200"/>
                  </a:lnTo>
                  <a:lnTo>
                    <a:pt x="9829" y="960"/>
                  </a:lnTo>
                  <a:lnTo>
                    <a:pt x="9589" y="960"/>
                  </a:lnTo>
                  <a:lnTo>
                    <a:pt x="5514" y="241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7"/>
            <p:cNvSpPr/>
            <p:nvPr/>
          </p:nvSpPr>
          <p:spPr>
            <a:xfrm>
              <a:off x="7118175" y="1497050"/>
              <a:ext cx="257725" cy="677250"/>
            </a:xfrm>
            <a:custGeom>
              <a:avLst/>
              <a:gdLst/>
              <a:ahLst/>
              <a:cxnLst/>
              <a:rect l="l" t="t" r="r" b="b"/>
              <a:pathLst>
                <a:path w="10309" h="27090" extrusionOk="0">
                  <a:moveTo>
                    <a:pt x="9829" y="1"/>
                  </a:moveTo>
                  <a:lnTo>
                    <a:pt x="10069" y="2638"/>
                  </a:lnTo>
                  <a:lnTo>
                    <a:pt x="10069" y="5274"/>
                  </a:lnTo>
                  <a:lnTo>
                    <a:pt x="9829" y="7672"/>
                  </a:lnTo>
                  <a:lnTo>
                    <a:pt x="9589" y="10309"/>
                  </a:lnTo>
                  <a:lnTo>
                    <a:pt x="8870" y="12706"/>
                  </a:lnTo>
                  <a:lnTo>
                    <a:pt x="8151" y="15103"/>
                  </a:lnTo>
                  <a:lnTo>
                    <a:pt x="7192" y="17261"/>
                  </a:lnTo>
                  <a:lnTo>
                    <a:pt x="5993" y="19658"/>
                  </a:lnTo>
                  <a:lnTo>
                    <a:pt x="4075" y="22774"/>
                  </a:lnTo>
                  <a:lnTo>
                    <a:pt x="1439" y="25651"/>
                  </a:lnTo>
                  <a:lnTo>
                    <a:pt x="0" y="27089"/>
                  </a:lnTo>
                  <a:lnTo>
                    <a:pt x="240" y="27089"/>
                  </a:lnTo>
                  <a:lnTo>
                    <a:pt x="1678" y="25891"/>
                  </a:lnTo>
                  <a:lnTo>
                    <a:pt x="4315" y="22534"/>
                  </a:lnTo>
                  <a:lnTo>
                    <a:pt x="6473" y="19418"/>
                  </a:lnTo>
                  <a:lnTo>
                    <a:pt x="8151" y="16062"/>
                  </a:lnTo>
                  <a:lnTo>
                    <a:pt x="9349" y="12466"/>
                  </a:lnTo>
                  <a:lnTo>
                    <a:pt x="10069" y="9350"/>
                  </a:lnTo>
                  <a:lnTo>
                    <a:pt x="10308" y="5994"/>
                  </a:lnTo>
                  <a:lnTo>
                    <a:pt x="10308" y="2877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7"/>
            <p:cNvSpPr/>
            <p:nvPr/>
          </p:nvSpPr>
          <p:spPr>
            <a:xfrm>
              <a:off x="363975" y="265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"/>
            <p:cNvSpPr/>
            <p:nvPr/>
          </p:nvSpPr>
          <p:spPr>
            <a:xfrm>
              <a:off x="3618200" y="1107500"/>
              <a:ext cx="95925" cy="30000"/>
            </a:xfrm>
            <a:custGeom>
              <a:avLst/>
              <a:gdLst/>
              <a:ahLst/>
              <a:cxnLst/>
              <a:rect l="l" t="t" r="r" b="b"/>
              <a:pathLst>
                <a:path w="3837" h="1200" extrusionOk="0">
                  <a:moveTo>
                    <a:pt x="1" y="1"/>
                  </a:moveTo>
                  <a:lnTo>
                    <a:pt x="1" y="240"/>
                  </a:lnTo>
                  <a:lnTo>
                    <a:pt x="1919" y="720"/>
                  </a:lnTo>
                  <a:lnTo>
                    <a:pt x="3836" y="1199"/>
                  </a:lnTo>
                  <a:lnTo>
                    <a:pt x="3836" y="960"/>
                  </a:lnTo>
                  <a:lnTo>
                    <a:pt x="1919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"/>
            <p:cNvSpPr/>
            <p:nvPr/>
          </p:nvSpPr>
          <p:spPr>
            <a:xfrm>
              <a:off x="2599375" y="4391700"/>
              <a:ext cx="227775" cy="53950"/>
            </a:xfrm>
            <a:custGeom>
              <a:avLst/>
              <a:gdLst/>
              <a:ahLst/>
              <a:cxnLst/>
              <a:rect l="l" t="t" r="r" b="b"/>
              <a:pathLst>
                <a:path w="9111" h="2158" extrusionOk="0">
                  <a:moveTo>
                    <a:pt x="1" y="0"/>
                  </a:moveTo>
                  <a:lnTo>
                    <a:pt x="241" y="240"/>
                  </a:lnTo>
                  <a:lnTo>
                    <a:pt x="4556" y="1199"/>
                  </a:lnTo>
                  <a:lnTo>
                    <a:pt x="9110" y="2158"/>
                  </a:lnTo>
                  <a:lnTo>
                    <a:pt x="8871" y="1918"/>
                  </a:lnTo>
                  <a:lnTo>
                    <a:pt x="4556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7"/>
            <p:cNvSpPr/>
            <p:nvPr/>
          </p:nvSpPr>
          <p:spPr>
            <a:xfrm>
              <a:off x="4571100" y="4469600"/>
              <a:ext cx="299675" cy="209800"/>
            </a:xfrm>
            <a:custGeom>
              <a:avLst/>
              <a:gdLst/>
              <a:ahLst/>
              <a:cxnLst/>
              <a:rect l="l" t="t" r="r" b="b"/>
              <a:pathLst>
                <a:path w="11987" h="8392" extrusionOk="0">
                  <a:moveTo>
                    <a:pt x="11747" y="1"/>
                  </a:moveTo>
                  <a:lnTo>
                    <a:pt x="9350" y="1919"/>
                  </a:lnTo>
                  <a:lnTo>
                    <a:pt x="4795" y="5035"/>
                  </a:lnTo>
                  <a:lnTo>
                    <a:pt x="1" y="8151"/>
                  </a:lnTo>
                  <a:lnTo>
                    <a:pt x="241" y="8391"/>
                  </a:lnTo>
                  <a:lnTo>
                    <a:pt x="4795" y="5275"/>
                  </a:lnTo>
                  <a:lnTo>
                    <a:pt x="9590" y="1919"/>
                  </a:lnTo>
                  <a:lnTo>
                    <a:pt x="11987" y="241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7"/>
            <p:cNvSpPr/>
            <p:nvPr/>
          </p:nvSpPr>
          <p:spPr>
            <a:xfrm>
              <a:off x="4397300" y="4673375"/>
              <a:ext cx="173825" cy="89925"/>
            </a:xfrm>
            <a:custGeom>
              <a:avLst/>
              <a:gdLst/>
              <a:ahLst/>
              <a:cxnLst/>
              <a:rect l="l" t="t" r="r" b="b"/>
              <a:pathLst>
                <a:path w="6953" h="3597" extrusionOk="0">
                  <a:moveTo>
                    <a:pt x="6713" y="0"/>
                  </a:moveTo>
                  <a:lnTo>
                    <a:pt x="3357" y="1918"/>
                  </a:lnTo>
                  <a:lnTo>
                    <a:pt x="1" y="3356"/>
                  </a:lnTo>
                  <a:lnTo>
                    <a:pt x="1" y="3596"/>
                  </a:lnTo>
                  <a:lnTo>
                    <a:pt x="3597" y="2158"/>
                  </a:lnTo>
                  <a:lnTo>
                    <a:pt x="6953" y="24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"/>
            <p:cNvSpPr/>
            <p:nvPr/>
          </p:nvSpPr>
          <p:spPr>
            <a:xfrm>
              <a:off x="2827125" y="4439650"/>
              <a:ext cx="53950" cy="18000"/>
            </a:xfrm>
            <a:custGeom>
              <a:avLst/>
              <a:gdLst/>
              <a:ahLst/>
              <a:cxnLst/>
              <a:rect l="l" t="t" r="r" b="b"/>
              <a:pathLst>
                <a:path w="2158" h="720" extrusionOk="0">
                  <a:moveTo>
                    <a:pt x="0" y="0"/>
                  </a:moveTo>
                  <a:lnTo>
                    <a:pt x="240" y="480"/>
                  </a:lnTo>
                  <a:lnTo>
                    <a:pt x="1439" y="719"/>
                  </a:lnTo>
                  <a:lnTo>
                    <a:pt x="2158" y="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7"/>
            <p:cNvSpPr/>
            <p:nvPr/>
          </p:nvSpPr>
          <p:spPr>
            <a:xfrm>
              <a:off x="4870775" y="4313800"/>
              <a:ext cx="251725" cy="155825"/>
            </a:xfrm>
            <a:custGeom>
              <a:avLst/>
              <a:gdLst/>
              <a:ahLst/>
              <a:cxnLst/>
              <a:rect l="l" t="t" r="r" b="b"/>
              <a:pathLst>
                <a:path w="10069" h="6233" extrusionOk="0">
                  <a:moveTo>
                    <a:pt x="9829" y="0"/>
                  </a:moveTo>
                  <a:lnTo>
                    <a:pt x="7192" y="1438"/>
                  </a:lnTo>
                  <a:lnTo>
                    <a:pt x="4794" y="2877"/>
                  </a:lnTo>
                  <a:lnTo>
                    <a:pt x="0" y="6233"/>
                  </a:lnTo>
                  <a:lnTo>
                    <a:pt x="240" y="6233"/>
                  </a:lnTo>
                  <a:lnTo>
                    <a:pt x="5034" y="3116"/>
                  </a:lnTo>
                  <a:lnTo>
                    <a:pt x="7431" y="1678"/>
                  </a:lnTo>
                  <a:lnTo>
                    <a:pt x="10068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7"/>
            <p:cNvSpPr/>
            <p:nvPr/>
          </p:nvSpPr>
          <p:spPr>
            <a:xfrm>
              <a:off x="5326225" y="4217900"/>
              <a:ext cx="167850" cy="24000"/>
            </a:xfrm>
            <a:custGeom>
              <a:avLst/>
              <a:gdLst/>
              <a:ahLst/>
              <a:cxnLst/>
              <a:rect l="l" t="t" r="r" b="b"/>
              <a:pathLst>
                <a:path w="6714" h="960" extrusionOk="0">
                  <a:moveTo>
                    <a:pt x="6473" y="0"/>
                  </a:moveTo>
                  <a:lnTo>
                    <a:pt x="3117" y="240"/>
                  </a:lnTo>
                  <a:lnTo>
                    <a:pt x="1" y="720"/>
                  </a:lnTo>
                  <a:lnTo>
                    <a:pt x="1" y="959"/>
                  </a:lnTo>
                  <a:lnTo>
                    <a:pt x="3357" y="480"/>
                  </a:lnTo>
                  <a:lnTo>
                    <a:pt x="671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7"/>
            <p:cNvSpPr/>
            <p:nvPr/>
          </p:nvSpPr>
          <p:spPr>
            <a:xfrm>
              <a:off x="5122475" y="4241875"/>
              <a:ext cx="197800" cy="77925"/>
            </a:xfrm>
            <a:custGeom>
              <a:avLst/>
              <a:gdLst/>
              <a:ahLst/>
              <a:cxnLst/>
              <a:rect l="l" t="t" r="r" b="b"/>
              <a:pathLst>
                <a:path w="7912" h="3117" extrusionOk="0">
                  <a:moveTo>
                    <a:pt x="7911" y="0"/>
                  </a:moveTo>
                  <a:lnTo>
                    <a:pt x="4555" y="959"/>
                  </a:lnTo>
                  <a:lnTo>
                    <a:pt x="1439" y="2158"/>
                  </a:lnTo>
                  <a:lnTo>
                    <a:pt x="0" y="2877"/>
                  </a:lnTo>
                  <a:lnTo>
                    <a:pt x="240" y="3117"/>
                  </a:lnTo>
                  <a:lnTo>
                    <a:pt x="1439" y="2398"/>
                  </a:lnTo>
                  <a:lnTo>
                    <a:pt x="4795" y="959"/>
                  </a:lnTo>
                  <a:lnTo>
                    <a:pt x="791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7"/>
            <p:cNvSpPr/>
            <p:nvPr/>
          </p:nvSpPr>
          <p:spPr>
            <a:xfrm>
              <a:off x="2545450" y="4385700"/>
              <a:ext cx="47975" cy="12025"/>
            </a:xfrm>
            <a:custGeom>
              <a:avLst/>
              <a:gdLst/>
              <a:ahLst/>
              <a:cxnLst/>
              <a:rect l="l" t="t" r="r" b="b"/>
              <a:pathLst>
                <a:path w="1919" h="481" extrusionOk="0">
                  <a:moveTo>
                    <a:pt x="0" y="1"/>
                  </a:moveTo>
                  <a:lnTo>
                    <a:pt x="720" y="240"/>
                  </a:lnTo>
                  <a:lnTo>
                    <a:pt x="1918" y="480"/>
                  </a:lnTo>
                  <a:lnTo>
                    <a:pt x="1918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7"/>
            <p:cNvSpPr/>
            <p:nvPr/>
          </p:nvSpPr>
          <p:spPr>
            <a:xfrm>
              <a:off x="5643875" y="4235875"/>
              <a:ext cx="125875" cy="41975"/>
            </a:xfrm>
            <a:custGeom>
              <a:avLst/>
              <a:gdLst/>
              <a:ahLst/>
              <a:cxnLst/>
              <a:rect l="l" t="t" r="r" b="b"/>
              <a:pathLst>
                <a:path w="5035" h="1679" extrusionOk="0">
                  <a:moveTo>
                    <a:pt x="0" y="1"/>
                  </a:moveTo>
                  <a:lnTo>
                    <a:pt x="480" y="240"/>
                  </a:lnTo>
                  <a:lnTo>
                    <a:pt x="2637" y="960"/>
                  </a:lnTo>
                  <a:lnTo>
                    <a:pt x="5034" y="1679"/>
                  </a:lnTo>
                  <a:lnTo>
                    <a:pt x="5034" y="1679"/>
                  </a:lnTo>
                  <a:lnTo>
                    <a:pt x="4555" y="1439"/>
                  </a:lnTo>
                  <a:lnTo>
                    <a:pt x="2158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7"/>
            <p:cNvSpPr/>
            <p:nvPr/>
          </p:nvSpPr>
          <p:spPr>
            <a:xfrm>
              <a:off x="5494050" y="4217900"/>
              <a:ext cx="149850" cy="24000"/>
            </a:xfrm>
            <a:custGeom>
              <a:avLst/>
              <a:gdLst/>
              <a:ahLst/>
              <a:cxnLst/>
              <a:rect l="l" t="t" r="r" b="b"/>
              <a:pathLst>
                <a:path w="5994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3117" y="480"/>
                  </a:lnTo>
                  <a:lnTo>
                    <a:pt x="5993" y="959"/>
                  </a:lnTo>
                  <a:lnTo>
                    <a:pt x="5514" y="480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"/>
            <p:cNvSpPr/>
            <p:nvPr/>
          </p:nvSpPr>
          <p:spPr>
            <a:xfrm>
              <a:off x="4343375" y="4757275"/>
              <a:ext cx="47975" cy="18000"/>
            </a:xfrm>
            <a:custGeom>
              <a:avLst/>
              <a:gdLst/>
              <a:ahLst/>
              <a:cxnLst/>
              <a:rect l="l" t="t" r="r" b="b"/>
              <a:pathLst>
                <a:path w="1919" h="720" extrusionOk="0">
                  <a:moveTo>
                    <a:pt x="1918" y="0"/>
                  </a:moveTo>
                  <a:lnTo>
                    <a:pt x="0" y="480"/>
                  </a:lnTo>
                  <a:lnTo>
                    <a:pt x="240" y="720"/>
                  </a:lnTo>
                  <a:lnTo>
                    <a:pt x="191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"/>
            <p:cNvSpPr/>
            <p:nvPr/>
          </p:nvSpPr>
          <p:spPr>
            <a:xfrm>
              <a:off x="5769725" y="4277825"/>
              <a:ext cx="101900" cy="47975"/>
            </a:xfrm>
            <a:custGeom>
              <a:avLst/>
              <a:gdLst/>
              <a:ahLst/>
              <a:cxnLst/>
              <a:rect l="l" t="t" r="r" b="b"/>
              <a:pathLst>
                <a:path w="4076" h="1919" extrusionOk="0">
                  <a:moveTo>
                    <a:pt x="0" y="1"/>
                  </a:moveTo>
                  <a:lnTo>
                    <a:pt x="480" y="240"/>
                  </a:lnTo>
                  <a:lnTo>
                    <a:pt x="4076" y="1918"/>
                  </a:lnTo>
                  <a:lnTo>
                    <a:pt x="4076" y="16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"/>
            <p:cNvSpPr/>
            <p:nvPr/>
          </p:nvSpPr>
          <p:spPr>
            <a:xfrm>
              <a:off x="5613900" y="4104025"/>
              <a:ext cx="125875" cy="59950"/>
            </a:xfrm>
            <a:custGeom>
              <a:avLst/>
              <a:gdLst/>
              <a:ahLst/>
              <a:cxnLst/>
              <a:rect l="l" t="t" r="r" b="b"/>
              <a:pathLst>
                <a:path w="5035" h="2398" extrusionOk="0">
                  <a:moveTo>
                    <a:pt x="1" y="1"/>
                  </a:moveTo>
                  <a:lnTo>
                    <a:pt x="240" y="240"/>
                  </a:lnTo>
                  <a:lnTo>
                    <a:pt x="4316" y="2158"/>
                  </a:lnTo>
                  <a:lnTo>
                    <a:pt x="5035" y="2398"/>
                  </a:lnTo>
                  <a:lnTo>
                    <a:pt x="4555" y="1919"/>
                  </a:lnTo>
                  <a:lnTo>
                    <a:pt x="4316" y="19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7"/>
            <p:cNvSpPr/>
            <p:nvPr/>
          </p:nvSpPr>
          <p:spPr>
            <a:xfrm>
              <a:off x="3977800" y="4541525"/>
              <a:ext cx="143850" cy="12000"/>
            </a:xfrm>
            <a:custGeom>
              <a:avLst/>
              <a:gdLst/>
              <a:ahLst/>
              <a:cxnLst/>
              <a:rect l="l" t="t" r="r" b="b"/>
              <a:pathLst>
                <a:path w="5754" h="480" extrusionOk="0">
                  <a:moveTo>
                    <a:pt x="5754" y="0"/>
                  </a:moveTo>
                  <a:lnTo>
                    <a:pt x="5034" y="240"/>
                  </a:lnTo>
                  <a:lnTo>
                    <a:pt x="0" y="240"/>
                  </a:lnTo>
                  <a:lnTo>
                    <a:pt x="240" y="480"/>
                  </a:lnTo>
                  <a:lnTo>
                    <a:pt x="5034" y="480"/>
                  </a:lnTo>
                  <a:lnTo>
                    <a:pt x="575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7"/>
            <p:cNvSpPr/>
            <p:nvPr/>
          </p:nvSpPr>
          <p:spPr>
            <a:xfrm>
              <a:off x="5889575" y="4223900"/>
              <a:ext cx="36000" cy="24000"/>
            </a:xfrm>
            <a:custGeom>
              <a:avLst/>
              <a:gdLst/>
              <a:ahLst/>
              <a:cxnLst/>
              <a:rect l="l" t="t" r="r" b="b"/>
              <a:pathLst>
                <a:path w="1440" h="960" extrusionOk="0">
                  <a:moveTo>
                    <a:pt x="1" y="0"/>
                  </a:moveTo>
                  <a:lnTo>
                    <a:pt x="241" y="480"/>
                  </a:lnTo>
                  <a:lnTo>
                    <a:pt x="1439" y="959"/>
                  </a:lnTo>
                  <a:lnTo>
                    <a:pt x="1439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7"/>
            <p:cNvSpPr/>
            <p:nvPr/>
          </p:nvSpPr>
          <p:spPr>
            <a:xfrm>
              <a:off x="5344225" y="4038100"/>
              <a:ext cx="137850" cy="30000"/>
            </a:xfrm>
            <a:custGeom>
              <a:avLst/>
              <a:gdLst/>
              <a:ahLst/>
              <a:cxnLst/>
              <a:rect l="l" t="t" r="r" b="b"/>
              <a:pathLst>
                <a:path w="5514" h="1200" extrusionOk="0">
                  <a:moveTo>
                    <a:pt x="0" y="1"/>
                  </a:moveTo>
                  <a:lnTo>
                    <a:pt x="240" y="241"/>
                  </a:lnTo>
                  <a:lnTo>
                    <a:pt x="2877" y="480"/>
                  </a:lnTo>
                  <a:lnTo>
                    <a:pt x="5514" y="1199"/>
                  </a:lnTo>
                  <a:lnTo>
                    <a:pt x="5274" y="720"/>
                  </a:lnTo>
                  <a:lnTo>
                    <a:pt x="2637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7"/>
            <p:cNvSpPr/>
            <p:nvPr/>
          </p:nvSpPr>
          <p:spPr>
            <a:xfrm>
              <a:off x="4493200" y="4241875"/>
              <a:ext cx="263725" cy="179800"/>
            </a:xfrm>
            <a:custGeom>
              <a:avLst/>
              <a:gdLst/>
              <a:ahLst/>
              <a:cxnLst/>
              <a:rect l="l" t="t" r="r" b="b"/>
              <a:pathLst>
                <a:path w="10549" h="7192" extrusionOk="0">
                  <a:moveTo>
                    <a:pt x="10548" y="0"/>
                  </a:moveTo>
                  <a:lnTo>
                    <a:pt x="6952" y="2158"/>
                  </a:lnTo>
                  <a:lnTo>
                    <a:pt x="3596" y="4555"/>
                  </a:lnTo>
                  <a:lnTo>
                    <a:pt x="0" y="6952"/>
                  </a:lnTo>
                  <a:lnTo>
                    <a:pt x="0" y="7192"/>
                  </a:lnTo>
                  <a:lnTo>
                    <a:pt x="3596" y="4795"/>
                  </a:lnTo>
                  <a:lnTo>
                    <a:pt x="7192" y="2398"/>
                  </a:lnTo>
                  <a:lnTo>
                    <a:pt x="10548" y="240"/>
                  </a:lnTo>
                  <a:lnTo>
                    <a:pt x="1054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"/>
            <p:cNvSpPr/>
            <p:nvPr/>
          </p:nvSpPr>
          <p:spPr>
            <a:xfrm>
              <a:off x="2821125" y="4301800"/>
              <a:ext cx="227775" cy="59950"/>
            </a:xfrm>
            <a:custGeom>
              <a:avLst/>
              <a:gdLst/>
              <a:ahLst/>
              <a:cxnLst/>
              <a:rect l="l" t="t" r="r" b="b"/>
              <a:pathLst>
                <a:path w="9111" h="2398" extrusionOk="0">
                  <a:moveTo>
                    <a:pt x="240" y="1"/>
                  </a:moveTo>
                  <a:lnTo>
                    <a:pt x="1" y="240"/>
                  </a:lnTo>
                  <a:lnTo>
                    <a:pt x="8870" y="2398"/>
                  </a:lnTo>
                  <a:lnTo>
                    <a:pt x="9110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7"/>
            <p:cNvSpPr/>
            <p:nvPr/>
          </p:nvSpPr>
          <p:spPr>
            <a:xfrm>
              <a:off x="4762875" y="4104025"/>
              <a:ext cx="233775" cy="137875"/>
            </a:xfrm>
            <a:custGeom>
              <a:avLst/>
              <a:gdLst/>
              <a:ahLst/>
              <a:cxnLst/>
              <a:rect l="l" t="t" r="r" b="b"/>
              <a:pathLst>
                <a:path w="9351" h="5515" extrusionOk="0">
                  <a:moveTo>
                    <a:pt x="9350" y="1"/>
                  </a:moveTo>
                  <a:lnTo>
                    <a:pt x="8631" y="480"/>
                  </a:lnTo>
                  <a:lnTo>
                    <a:pt x="4316" y="2638"/>
                  </a:lnTo>
                  <a:lnTo>
                    <a:pt x="1" y="5275"/>
                  </a:lnTo>
                  <a:lnTo>
                    <a:pt x="1" y="5514"/>
                  </a:lnTo>
                  <a:lnTo>
                    <a:pt x="4316" y="2877"/>
                  </a:lnTo>
                  <a:lnTo>
                    <a:pt x="8871" y="480"/>
                  </a:lnTo>
                  <a:lnTo>
                    <a:pt x="9350" y="240"/>
                  </a:lnTo>
                  <a:lnTo>
                    <a:pt x="935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7"/>
            <p:cNvSpPr/>
            <p:nvPr/>
          </p:nvSpPr>
          <p:spPr>
            <a:xfrm>
              <a:off x="2359675" y="4223900"/>
              <a:ext cx="227750" cy="35975"/>
            </a:xfrm>
            <a:custGeom>
              <a:avLst/>
              <a:gdLst/>
              <a:ahLst/>
              <a:cxnLst/>
              <a:rect l="l" t="t" r="r" b="b"/>
              <a:pathLst>
                <a:path w="9110" h="1439" extrusionOk="0">
                  <a:moveTo>
                    <a:pt x="240" y="0"/>
                  </a:moveTo>
                  <a:lnTo>
                    <a:pt x="0" y="240"/>
                  </a:lnTo>
                  <a:lnTo>
                    <a:pt x="4555" y="719"/>
                  </a:lnTo>
                  <a:lnTo>
                    <a:pt x="8870" y="1439"/>
                  </a:lnTo>
                  <a:lnTo>
                    <a:pt x="9109" y="1199"/>
                  </a:lnTo>
                  <a:lnTo>
                    <a:pt x="4555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"/>
            <p:cNvSpPr/>
            <p:nvPr/>
          </p:nvSpPr>
          <p:spPr>
            <a:xfrm>
              <a:off x="5182400" y="4038100"/>
              <a:ext cx="161850" cy="18000"/>
            </a:xfrm>
            <a:custGeom>
              <a:avLst/>
              <a:gdLst/>
              <a:ahLst/>
              <a:cxnLst/>
              <a:rect l="l" t="t" r="r" b="b"/>
              <a:pathLst>
                <a:path w="6474" h="720" extrusionOk="0">
                  <a:moveTo>
                    <a:pt x="3117" y="1"/>
                  </a:moveTo>
                  <a:lnTo>
                    <a:pt x="1" y="480"/>
                  </a:lnTo>
                  <a:lnTo>
                    <a:pt x="240" y="720"/>
                  </a:lnTo>
                  <a:lnTo>
                    <a:pt x="3357" y="241"/>
                  </a:lnTo>
                  <a:lnTo>
                    <a:pt x="6473" y="241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7"/>
            <p:cNvSpPr/>
            <p:nvPr/>
          </p:nvSpPr>
          <p:spPr>
            <a:xfrm>
              <a:off x="2293750" y="4223900"/>
              <a:ext cx="65925" cy="6000"/>
            </a:xfrm>
            <a:custGeom>
              <a:avLst/>
              <a:gdLst/>
              <a:ahLst/>
              <a:cxnLst/>
              <a:rect l="l" t="t" r="r" b="b"/>
              <a:pathLst>
                <a:path w="2637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239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7"/>
            <p:cNvSpPr/>
            <p:nvPr/>
          </p:nvSpPr>
          <p:spPr>
            <a:xfrm>
              <a:off x="5488050" y="4062075"/>
              <a:ext cx="119875" cy="41975"/>
            </a:xfrm>
            <a:custGeom>
              <a:avLst/>
              <a:gdLst/>
              <a:ahLst/>
              <a:cxnLst/>
              <a:rect l="l" t="t" r="r" b="b"/>
              <a:pathLst>
                <a:path w="4795" h="1679" extrusionOk="0">
                  <a:moveTo>
                    <a:pt x="0" y="1"/>
                  </a:moveTo>
                  <a:lnTo>
                    <a:pt x="240" y="240"/>
                  </a:lnTo>
                  <a:lnTo>
                    <a:pt x="4795" y="1679"/>
                  </a:lnTo>
                  <a:lnTo>
                    <a:pt x="4555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7"/>
            <p:cNvSpPr/>
            <p:nvPr/>
          </p:nvSpPr>
          <p:spPr>
            <a:xfrm>
              <a:off x="5002600" y="4050100"/>
              <a:ext cx="179825" cy="59950"/>
            </a:xfrm>
            <a:custGeom>
              <a:avLst/>
              <a:gdLst/>
              <a:ahLst/>
              <a:cxnLst/>
              <a:rect l="l" t="t" r="r" b="b"/>
              <a:pathLst>
                <a:path w="7193" h="2398" extrusionOk="0">
                  <a:moveTo>
                    <a:pt x="6953" y="0"/>
                  </a:moveTo>
                  <a:lnTo>
                    <a:pt x="3597" y="959"/>
                  </a:lnTo>
                  <a:lnTo>
                    <a:pt x="7193" y="240"/>
                  </a:lnTo>
                  <a:lnTo>
                    <a:pt x="6953" y="0"/>
                  </a:lnTo>
                  <a:close/>
                  <a:moveTo>
                    <a:pt x="3597" y="959"/>
                  </a:moveTo>
                  <a:lnTo>
                    <a:pt x="1" y="2158"/>
                  </a:lnTo>
                  <a:lnTo>
                    <a:pt x="1" y="2397"/>
                  </a:lnTo>
                  <a:lnTo>
                    <a:pt x="3597" y="95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7"/>
            <p:cNvSpPr/>
            <p:nvPr/>
          </p:nvSpPr>
          <p:spPr>
            <a:xfrm>
              <a:off x="4127625" y="4499575"/>
              <a:ext cx="179825" cy="47975"/>
            </a:xfrm>
            <a:custGeom>
              <a:avLst/>
              <a:gdLst/>
              <a:ahLst/>
              <a:cxnLst/>
              <a:rect l="l" t="t" r="r" b="b"/>
              <a:pathLst>
                <a:path w="7193" h="1919" extrusionOk="0">
                  <a:moveTo>
                    <a:pt x="7192" y="0"/>
                  </a:moveTo>
                  <a:lnTo>
                    <a:pt x="3836" y="1199"/>
                  </a:lnTo>
                  <a:lnTo>
                    <a:pt x="0" y="1678"/>
                  </a:lnTo>
                  <a:lnTo>
                    <a:pt x="0" y="1918"/>
                  </a:lnTo>
                  <a:lnTo>
                    <a:pt x="3836" y="1439"/>
                  </a:lnTo>
                  <a:lnTo>
                    <a:pt x="7192" y="240"/>
                  </a:lnTo>
                  <a:lnTo>
                    <a:pt x="719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7"/>
            <p:cNvSpPr/>
            <p:nvPr/>
          </p:nvSpPr>
          <p:spPr>
            <a:xfrm>
              <a:off x="4313400" y="4415675"/>
              <a:ext cx="173825" cy="89925"/>
            </a:xfrm>
            <a:custGeom>
              <a:avLst/>
              <a:gdLst/>
              <a:ahLst/>
              <a:cxnLst/>
              <a:rect l="l" t="t" r="r" b="b"/>
              <a:pathLst>
                <a:path w="6953" h="3597" extrusionOk="0">
                  <a:moveTo>
                    <a:pt x="6953" y="0"/>
                  </a:moveTo>
                  <a:lnTo>
                    <a:pt x="3597" y="1918"/>
                  </a:lnTo>
                  <a:lnTo>
                    <a:pt x="1" y="3356"/>
                  </a:lnTo>
                  <a:lnTo>
                    <a:pt x="1" y="3596"/>
                  </a:lnTo>
                  <a:lnTo>
                    <a:pt x="3597" y="2158"/>
                  </a:lnTo>
                  <a:lnTo>
                    <a:pt x="6953" y="24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7"/>
            <p:cNvSpPr/>
            <p:nvPr/>
          </p:nvSpPr>
          <p:spPr>
            <a:xfrm>
              <a:off x="5739750" y="4157975"/>
              <a:ext cx="143875" cy="71925"/>
            </a:xfrm>
            <a:custGeom>
              <a:avLst/>
              <a:gdLst/>
              <a:ahLst/>
              <a:cxnLst/>
              <a:rect l="l" t="t" r="r" b="b"/>
              <a:pathLst>
                <a:path w="5755" h="2877" extrusionOk="0">
                  <a:moveTo>
                    <a:pt x="1" y="0"/>
                  </a:moveTo>
                  <a:lnTo>
                    <a:pt x="241" y="480"/>
                  </a:lnTo>
                  <a:lnTo>
                    <a:pt x="5754" y="2877"/>
                  </a:lnTo>
                  <a:lnTo>
                    <a:pt x="5514" y="26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"/>
            <p:cNvSpPr/>
            <p:nvPr/>
          </p:nvSpPr>
          <p:spPr>
            <a:xfrm>
              <a:off x="2587400" y="4253850"/>
              <a:ext cx="233750" cy="53975"/>
            </a:xfrm>
            <a:custGeom>
              <a:avLst/>
              <a:gdLst/>
              <a:ahLst/>
              <a:cxnLst/>
              <a:rect l="l" t="t" r="r" b="b"/>
              <a:pathLst>
                <a:path w="9350" h="2159" extrusionOk="0">
                  <a:moveTo>
                    <a:pt x="240" y="1"/>
                  </a:moveTo>
                  <a:lnTo>
                    <a:pt x="0" y="241"/>
                  </a:lnTo>
                  <a:lnTo>
                    <a:pt x="4555" y="960"/>
                  </a:lnTo>
                  <a:lnTo>
                    <a:pt x="9110" y="2158"/>
                  </a:lnTo>
                  <a:lnTo>
                    <a:pt x="9350" y="1919"/>
                  </a:lnTo>
                  <a:lnTo>
                    <a:pt x="4795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7"/>
            <p:cNvSpPr/>
            <p:nvPr/>
          </p:nvSpPr>
          <p:spPr>
            <a:xfrm>
              <a:off x="3048875" y="4361725"/>
              <a:ext cx="155825" cy="41975"/>
            </a:xfrm>
            <a:custGeom>
              <a:avLst/>
              <a:gdLst/>
              <a:ahLst/>
              <a:cxnLst/>
              <a:rect l="l" t="t" r="r" b="b"/>
              <a:pathLst>
                <a:path w="6233" h="1679" extrusionOk="0">
                  <a:moveTo>
                    <a:pt x="240" y="1"/>
                  </a:moveTo>
                  <a:lnTo>
                    <a:pt x="0" y="241"/>
                  </a:lnTo>
                  <a:lnTo>
                    <a:pt x="3356" y="960"/>
                  </a:lnTo>
                  <a:lnTo>
                    <a:pt x="5993" y="1679"/>
                  </a:lnTo>
                  <a:lnTo>
                    <a:pt x="6233" y="1679"/>
                  </a:lnTo>
                  <a:lnTo>
                    <a:pt x="3356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7"/>
            <p:cNvSpPr/>
            <p:nvPr/>
          </p:nvSpPr>
          <p:spPr>
            <a:xfrm>
              <a:off x="3929850" y="4349750"/>
              <a:ext cx="185800" cy="24000"/>
            </a:xfrm>
            <a:custGeom>
              <a:avLst/>
              <a:gdLst/>
              <a:ahLst/>
              <a:cxnLst/>
              <a:rect l="l" t="t" r="r" b="b"/>
              <a:pathLst>
                <a:path w="7432" h="960" extrusionOk="0">
                  <a:moveTo>
                    <a:pt x="7432" y="0"/>
                  </a:moveTo>
                  <a:lnTo>
                    <a:pt x="6713" y="240"/>
                  </a:lnTo>
                  <a:lnTo>
                    <a:pt x="3357" y="480"/>
                  </a:lnTo>
                  <a:lnTo>
                    <a:pt x="0" y="720"/>
                  </a:lnTo>
                  <a:lnTo>
                    <a:pt x="0" y="959"/>
                  </a:lnTo>
                  <a:lnTo>
                    <a:pt x="3357" y="720"/>
                  </a:lnTo>
                  <a:lnTo>
                    <a:pt x="6713" y="480"/>
                  </a:lnTo>
                  <a:lnTo>
                    <a:pt x="7192" y="240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"/>
            <p:cNvSpPr/>
            <p:nvPr/>
          </p:nvSpPr>
          <p:spPr>
            <a:xfrm>
              <a:off x="3330550" y="4295800"/>
              <a:ext cx="65950" cy="12025"/>
            </a:xfrm>
            <a:custGeom>
              <a:avLst/>
              <a:gdLst/>
              <a:ahLst/>
              <a:cxnLst/>
              <a:rect l="l" t="t" r="r" b="b"/>
              <a:pathLst>
                <a:path w="2638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2158" y="480"/>
                  </a:lnTo>
                  <a:lnTo>
                    <a:pt x="2637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7"/>
            <p:cNvSpPr/>
            <p:nvPr/>
          </p:nvSpPr>
          <p:spPr>
            <a:xfrm>
              <a:off x="2215825" y="4104025"/>
              <a:ext cx="233750" cy="24000"/>
            </a:xfrm>
            <a:custGeom>
              <a:avLst/>
              <a:gdLst/>
              <a:ahLst/>
              <a:cxnLst/>
              <a:rect l="l" t="t" r="r" b="b"/>
              <a:pathLst>
                <a:path w="9350" h="960" extrusionOk="0">
                  <a:moveTo>
                    <a:pt x="240" y="1"/>
                  </a:moveTo>
                  <a:lnTo>
                    <a:pt x="1" y="240"/>
                  </a:lnTo>
                  <a:lnTo>
                    <a:pt x="3357" y="480"/>
                  </a:lnTo>
                  <a:lnTo>
                    <a:pt x="6713" y="720"/>
                  </a:lnTo>
                  <a:lnTo>
                    <a:pt x="9110" y="960"/>
                  </a:lnTo>
                  <a:lnTo>
                    <a:pt x="9350" y="720"/>
                  </a:lnTo>
                  <a:lnTo>
                    <a:pt x="6713" y="480"/>
                  </a:lnTo>
                  <a:lnTo>
                    <a:pt x="3357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7"/>
            <p:cNvSpPr/>
            <p:nvPr/>
          </p:nvSpPr>
          <p:spPr>
            <a:xfrm>
              <a:off x="4301425" y="4211900"/>
              <a:ext cx="167825" cy="95925"/>
            </a:xfrm>
            <a:custGeom>
              <a:avLst/>
              <a:gdLst/>
              <a:ahLst/>
              <a:cxnLst/>
              <a:rect l="l" t="t" r="r" b="b"/>
              <a:pathLst>
                <a:path w="6713" h="3837" extrusionOk="0">
                  <a:moveTo>
                    <a:pt x="6713" y="1"/>
                  </a:moveTo>
                  <a:lnTo>
                    <a:pt x="3356" y="1919"/>
                  </a:lnTo>
                  <a:lnTo>
                    <a:pt x="0" y="3597"/>
                  </a:lnTo>
                  <a:lnTo>
                    <a:pt x="0" y="3836"/>
                  </a:lnTo>
                  <a:lnTo>
                    <a:pt x="3356" y="2158"/>
                  </a:lnTo>
                  <a:lnTo>
                    <a:pt x="6713" y="480"/>
                  </a:lnTo>
                  <a:lnTo>
                    <a:pt x="6713" y="24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"/>
            <p:cNvSpPr/>
            <p:nvPr/>
          </p:nvSpPr>
          <p:spPr>
            <a:xfrm>
              <a:off x="5667850" y="4044100"/>
              <a:ext cx="143850" cy="53950"/>
            </a:xfrm>
            <a:custGeom>
              <a:avLst/>
              <a:gdLst/>
              <a:ahLst/>
              <a:cxnLst/>
              <a:rect l="l" t="t" r="r" b="b"/>
              <a:pathLst>
                <a:path w="5754" h="2158" extrusionOk="0">
                  <a:moveTo>
                    <a:pt x="0" y="1"/>
                  </a:moveTo>
                  <a:lnTo>
                    <a:pt x="240" y="240"/>
                  </a:lnTo>
                  <a:lnTo>
                    <a:pt x="5754" y="2158"/>
                  </a:lnTo>
                  <a:lnTo>
                    <a:pt x="5754" y="2158"/>
                  </a:lnTo>
                  <a:lnTo>
                    <a:pt x="5514" y="1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"/>
            <p:cNvSpPr/>
            <p:nvPr/>
          </p:nvSpPr>
          <p:spPr>
            <a:xfrm>
              <a:off x="2191850" y="41040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7"/>
            <p:cNvSpPr/>
            <p:nvPr/>
          </p:nvSpPr>
          <p:spPr>
            <a:xfrm>
              <a:off x="4475225" y="4068075"/>
              <a:ext cx="239750" cy="149850"/>
            </a:xfrm>
            <a:custGeom>
              <a:avLst/>
              <a:gdLst/>
              <a:ahLst/>
              <a:cxnLst/>
              <a:rect l="l" t="t" r="r" b="b"/>
              <a:pathLst>
                <a:path w="9590" h="5994" extrusionOk="0">
                  <a:moveTo>
                    <a:pt x="9589" y="0"/>
                  </a:moveTo>
                  <a:lnTo>
                    <a:pt x="4795" y="2877"/>
                  </a:lnTo>
                  <a:lnTo>
                    <a:pt x="0" y="5754"/>
                  </a:lnTo>
                  <a:lnTo>
                    <a:pt x="0" y="5993"/>
                  </a:lnTo>
                  <a:lnTo>
                    <a:pt x="4795" y="3117"/>
                  </a:lnTo>
                  <a:lnTo>
                    <a:pt x="9589" y="240"/>
                  </a:lnTo>
                  <a:lnTo>
                    <a:pt x="958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7"/>
            <p:cNvSpPr/>
            <p:nvPr/>
          </p:nvSpPr>
          <p:spPr>
            <a:xfrm>
              <a:off x="3798000" y="4361725"/>
              <a:ext cx="125875" cy="12025"/>
            </a:xfrm>
            <a:custGeom>
              <a:avLst/>
              <a:gdLst/>
              <a:ahLst/>
              <a:cxnLst/>
              <a:rect l="l" t="t" r="r" b="b"/>
              <a:pathLst>
                <a:path w="5035" h="481" extrusionOk="0">
                  <a:moveTo>
                    <a:pt x="1" y="1"/>
                  </a:moveTo>
                  <a:lnTo>
                    <a:pt x="240" y="241"/>
                  </a:lnTo>
                  <a:lnTo>
                    <a:pt x="5035" y="480"/>
                  </a:lnTo>
                  <a:lnTo>
                    <a:pt x="5035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7"/>
            <p:cNvSpPr/>
            <p:nvPr/>
          </p:nvSpPr>
          <p:spPr>
            <a:xfrm>
              <a:off x="2455550" y="4122000"/>
              <a:ext cx="221775" cy="41975"/>
            </a:xfrm>
            <a:custGeom>
              <a:avLst/>
              <a:gdLst/>
              <a:ahLst/>
              <a:cxnLst/>
              <a:rect l="l" t="t" r="r" b="b"/>
              <a:pathLst>
                <a:path w="8871" h="1679" extrusionOk="0">
                  <a:moveTo>
                    <a:pt x="240" y="1"/>
                  </a:moveTo>
                  <a:lnTo>
                    <a:pt x="1" y="241"/>
                  </a:lnTo>
                  <a:lnTo>
                    <a:pt x="8631" y="1679"/>
                  </a:lnTo>
                  <a:lnTo>
                    <a:pt x="8870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"/>
            <p:cNvSpPr/>
            <p:nvPr/>
          </p:nvSpPr>
          <p:spPr>
            <a:xfrm>
              <a:off x="4121625" y="4301800"/>
              <a:ext cx="173825" cy="53975"/>
            </a:xfrm>
            <a:custGeom>
              <a:avLst/>
              <a:gdLst/>
              <a:ahLst/>
              <a:cxnLst/>
              <a:rect l="l" t="t" r="r" b="b"/>
              <a:pathLst>
                <a:path w="6953" h="2159" extrusionOk="0">
                  <a:moveTo>
                    <a:pt x="6953" y="1"/>
                  </a:moveTo>
                  <a:lnTo>
                    <a:pt x="3596" y="1199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3596" y="1439"/>
                  </a:lnTo>
                  <a:lnTo>
                    <a:pt x="6953" y="240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"/>
            <p:cNvSpPr/>
            <p:nvPr/>
          </p:nvSpPr>
          <p:spPr>
            <a:xfrm>
              <a:off x="5122475" y="3912250"/>
              <a:ext cx="149850" cy="12025"/>
            </a:xfrm>
            <a:custGeom>
              <a:avLst/>
              <a:gdLst/>
              <a:ahLst/>
              <a:cxnLst/>
              <a:rect l="l" t="t" r="r" b="b"/>
              <a:pathLst>
                <a:path w="5994" h="481" extrusionOk="0">
                  <a:moveTo>
                    <a:pt x="2877" y="1"/>
                  </a:moveTo>
                  <a:lnTo>
                    <a:pt x="0" y="240"/>
                  </a:lnTo>
                  <a:lnTo>
                    <a:pt x="3117" y="240"/>
                  </a:lnTo>
                  <a:lnTo>
                    <a:pt x="5993" y="480"/>
                  </a:lnTo>
                  <a:lnTo>
                    <a:pt x="5754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"/>
            <p:cNvSpPr/>
            <p:nvPr/>
          </p:nvSpPr>
          <p:spPr>
            <a:xfrm>
              <a:off x="5272300" y="3918250"/>
              <a:ext cx="137875" cy="35975"/>
            </a:xfrm>
            <a:custGeom>
              <a:avLst/>
              <a:gdLst/>
              <a:ahLst/>
              <a:cxnLst/>
              <a:rect l="l" t="t" r="r" b="b"/>
              <a:pathLst>
                <a:path w="5515" h="1439" extrusionOk="0">
                  <a:moveTo>
                    <a:pt x="0" y="0"/>
                  </a:moveTo>
                  <a:lnTo>
                    <a:pt x="240" y="240"/>
                  </a:lnTo>
                  <a:lnTo>
                    <a:pt x="2877" y="720"/>
                  </a:lnTo>
                  <a:lnTo>
                    <a:pt x="5514" y="1439"/>
                  </a:lnTo>
                  <a:lnTo>
                    <a:pt x="5274" y="1199"/>
                  </a:lnTo>
                  <a:lnTo>
                    <a:pt x="2637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7"/>
            <p:cNvSpPr/>
            <p:nvPr/>
          </p:nvSpPr>
          <p:spPr>
            <a:xfrm>
              <a:off x="5410150" y="3948200"/>
              <a:ext cx="125875" cy="47975"/>
            </a:xfrm>
            <a:custGeom>
              <a:avLst/>
              <a:gdLst/>
              <a:ahLst/>
              <a:cxnLst/>
              <a:rect l="l" t="t" r="r" b="b"/>
              <a:pathLst>
                <a:path w="5035" h="1919" extrusionOk="0">
                  <a:moveTo>
                    <a:pt x="0" y="1"/>
                  </a:moveTo>
                  <a:lnTo>
                    <a:pt x="240" y="241"/>
                  </a:lnTo>
                  <a:lnTo>
                    <a:pt x="5034" y="1919"/>
                  </a:lnTo>
                  <a:lnTo>
                    <a:pt x="4795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7"/>
            <p:cNvSpPr/>
            <p:nvPr/>
          </p:nvSpPr>
          <p:spPr>
            <a:xfrm>
              <a:off x="4720925" y="3954200"/>
              <a:ext cx="227775" cy="113900"/>
            </a:xfrm>
            <a:custGeom>
              <a:avLst/>
              <a:gdLst/>
              <a:ahLst/>
              <a:cxnLst/>
              <a:rect l="l" t="t" r="r" b="b"/>
              <a:pathLst>
                <a:path w="9111" h="4556" extrusionOk="0">
                  <a:moveTo>
                    <a:pt x="9110" y="1"/>
                  </a:moveTo>
                  <a:lnTo>
                    <a:pt x="7672" y="480"/>
                  </a:lnTo>
                  <a:lnTo>
                    <a:pt x="3597" y="2398"/>
                  </a:lnTo>
                  <a:lnTo>
                    <a:pt x="1" y="4316"/>
                  </a:lnTo>
                  <a:lnTo>
                    <a:pt x="1" y="4555"/>
                  </a:lnTo>
                  <a:lnTo>
                    <a:pt x="3597" y="2638"/>
                  </a:lnTo>
                  <a:lnTo>
                    <a:pt x="7672" y="720"/>
                  </a:lnTo>
                  <a:lnTo>
                    <a:pt x="9110" y="240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7"/>
            <p:cNvSpPr/>
            <p:nvPr/>
          </p:nvSpPr>
          <p:spPr>
            <a:xfrm>
              <a:off x="3120775" y="4247875"/>
              <a:ext cx="209800" cy="47950"/>
            </a:xfrm>
            <a:custGeom>
              <a:avLst/>
              <a:gdLst/>
              <a:ahLst/>
              <a:cxnLst/>
              <a:rect l="l" t="t" r="r" b="b"/>
              <a:pathLst>
                <a:path w="8392" h="1918" extrusionOk="0">
                  <a:moveTo>
                    <a:pt x="241" y="0"/>
                  </a:moveTo>
                  <a:lnTo>
                    <a:pt x="1" y="240"/>
                  </a:lnTo>
                  <a:lnTo>
                    <a:pt x="8151" y="1918"/>
                  </a:lnTo>
                  <a:lnTo>
                    <a:pt x="8391" y="1918"/>
                  </a:lnTo>
                  <a:lnTo>
                    <a:pt x="8151" y="167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"/>
            <p:cNvSpPr/>
            <p:nvPr/>
          </p:nvSpPr>
          <p:spPr>
            <a:xfrm>
              <a:off x="4954675" y="3918250"/>
              <a:ext cx="161825" cy="41975"/>
            </a:xfrm>
            <a:custGeom>
              <a:avLst/>
              <a:gdLst/>
              <a:ahLst/>
              <a:cxnLst/>
              <a:rect l="l" t="t" r="r" b="b"/>
              <a:pathLst>
                <a:path w="6473" h="1679" extrusionOk="0">
                  <a:moveTo>
                    <a:pt x="6473" y="0"/>
                  </a:moveTo>
                  <a:lnTo>
                    <a:pt x="3117" y="480"/>
                  </a:lnTo>
                  <a:lnTo>
                    <a:pt x="0" y="1439"/>
                  </a:lnTo>
                  <a:lnTo>
                    <a:pt x="0" y="1678"/>
                  </a:lnTo>
                  <a:lnTo>
                    <a:pt x="3356" y="72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"/>
            <p:cNvSpPr/>
            <p:nvPr/>
          </p:nvSpPr>
          <p:spPr>
            <a:xfrm>
              <a:off x="5541975" y="3990175"/>
              <a:ext cx="125900" cy="53950"/>
            </a:xfrm>
            <a:custGeom>
              <a:avLst/>
              <a:gdLst/>
              <a:ahLst/>
              <a:cxnLst/>
              <a:rect l="l" t="t" r="r" b="b"/>
              <a:pathLst>
                <a:path w="5036" h="2158" extrusionOk="0">
                  <a:moveTo>
                    <a:pt x="1" y="0"/>
                  </a:moveTo>
                  <a:lnTo>
                    <a:pt x="1" y="240"/>
                  </a:lnTo>
                  <a:lnTo>
                    <a:pt x="2878" y="1438"/>
                  </a:lnTo>
                  <a:lnTo>
                    <a:pt x="5035" y="2158"/>
                  </a:lnTo>
                  <a:lnTo>
                    <a:pt x="5035" y="2158"/>
                  </a:lnTo>
                  <a:lnTo>
                    <a:pt x="4795" y="1918"/>
                  </a:lnTo>
                  <a:lnTo>
                    <a:pt x="3117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"/>
            <p:cNvSpPr/>
            <p:nvPr/>
          </p:nvSpPr>
          <p:spPr>
            <a:xfrm>
              <a:off x="2905025" y="4205925"/>
              <a:ext cx="215775" cy="47950"/>
            </a:xfrm>
            <a:custGeom>
              <a:avLst/>
              <a:gdLst/>
              <a:ahLst/>
              <a:cxnLst/>
              <a:rect l="l" t="t" r="r" b="b"/>
              <a:pathLst>
                <a:path w="8631" h="1918" extrusionOk="0">
                  <a:moveTo>
                    <a:pt x="1" y="0"/>
                  </a:moveTo>
                  <a:lnTo>
                    <a:pt x="6473" y="1438"/>
                  </a:lnTo>
                  <a:lnTo>
                    <a:pt x="8391" y="1918"/>
                  </a:lnTo>
                  <a:lnTo>
                    <a:pt x="8631" y="1678"/>
                  </a:lnTo>
                  <a:lnTo>
                    <a:pt x="6473" y="119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7"/>
            <p:cNvSpPr/>
            <p:nvPr/>
          </p:nvSpPr>
          <p:spPr>
            <a:xfrm>
              <a:off x="2683300" y="4157975"/>
              <a:ext cx="221750" cy="47950"/>
            </a:xfrm>
            <a:custGeom>
              <a:avLst/>
              <a:gdLst/>
              <a:ahLst/>
              <a:cxnLst/>
              <a:rect l="l" t="t" r="r" b="b"/>
              <a:pathLst>
                <a:path w="8870" h="1918" extrusionOk="0">
                  <a:moveTo>
                    <a:pt x="240" y="0"/>
                  </a:moveTo>
                  <a:lnTo>
                    <a:pt x="0" y="240"/>
                  </a:lnTo>
                  <a:lnTo>
                    <a:pt x="8630" y="1918"/>
                  </a:lnTo>
                  <a:lnTo>
                    <a:pt x="887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7"/>
            <p:cNvSpPr/>
            <p:nvPr/>
          </p:nvSpPr>
          <p:spPr>
            <a:xfrm>
              <a:off x="5817675" y="4092050"/>
              <a:ext cx="167825" cy="53950"/>
            </a:xfrm>
            <a:custGeom>
              <a:avLst/>
              <a:gdLst/>
              <a:ahLst/>
              <a:cxnLst/>
              <a:rect l="l" t="t" r="r" b="b"/>
              <a:pathLst>
                <a:path w="6713" h="2158" extrusionOk="0">
                  <a:moveTo>
                    <a:pt x="0" y="0"/>
                  </a:moveTo>
                  <a:lnTo>
                    <a:pt x="0" y="480"/>
                  </a:lnTo>
                  <a:lnTo>
                    <a:pt x="3356" y="1199"/>
                  </a:lnTo>
                  <a:lnTo>
                    <a:pt x="6473" y="2158"/>
                  </a:lnTo>
                  <a:lnTo>
                    <a:pt x="6713" y="1918"/>
                  </a:lnTo>
                  <a:lnTo>
                    <a:pt x="3356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"/>
            <p:cNvSpPr/>
            <p:nvPr/>
          </p:nvSpPr>
          <p:spPr>
            <a:xfrm>
              <a:off x="5374175" y="3852325"/>
              <a:ext cx="119900" cy="47975"/>
            </a:xfrm>
            <a:custGeom>
              <a:avLst/>
              <a:gdLst/>
              <a:ahLst/>
              <a:cxnLst/>
              <a:rect l="l" t="t" r="r" b="b"/>
              <a:pathLst>
                <a:path w="4796" h="1919" extrusionOk="0">
                  <a:moveTo>
                    <a:pt x="1" y="0"/>
                  </a:moveTo>
                  <a:lnTo>
                    <a:pt x="1" y="240"/>
                  </a:lnTo>
                  <a:lnTo>
                    <a:pt x="4795" y="1918"/>
                  </a:lnTo>
                  <a:lnTo>
                    <a:pt x="4795" y="16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"/>
            <p:cNvSpPr/>
            <p:nvPr/>
          </p:nvSpPr>
          <p:spPr>
            <a:xfrm>
              <a:off x="4331375" y="4032125"/>
              <a:ext cx="173825" cy="89900"/>
            </a:xfrm>
            <a:custGeom>
              <a:avLst/>
              <a:gdLst/>
              <a:ahLst/>
              <a:cxnLst/>
              <a:rect l="l" t="t" r="r" b="b"/>
              <a:pathLst>
                <a:path w="6953" h="3596" extrusionOk="0">
                  <a:moveTo>
                    <a:pt x="6953" y="0"/>
                  </a:moveTo>
                  <a:lnTo>
                    <a:pt x="3597" y="1918"/>
                  </a:lnTo>
                  <a:lnTo>
                    <a:pt x="241" y="3356"/>
                  </a:lnTo>
                  <a:lnTo>
                    <a:pt x="1" y="3596"/>
                  </a:lnTo>
                  <a:lnTo>
                    <a:pt x="3597" y="2158"/>
                  </a:lnTo>
                  <a:lnTo>
                    <a:pt x="6713" y="48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"/>
            <p:cNvSpPr/>
            <p:nvPr/>
          </p:nvSpPr>
          <p:spPr>
            <a:xfrm>
              <a:off x="5500025" y="3900275"/>
              <a:ext cx="125900" cy="47950"/>
            </a:xfrm>
            <a:custGeom>
              <a:avLst/>
              <a:gdLst/>
              <a:ahLst/>
              <a:cxnLst/>
              <a:rect l="l" t="t" r="r" b="b"/>
              <a:pathLst>
                <a:path w="5036" h="1918" extrusionOk="0">
                  <a:moveTo>
                    <a:pt x="1" y="0"/>
                  </a:moveTo>
                  <a:lnTo>
                    <a:pt x="1" y="240"/>
                  </a:lnTo>
                  <a:lnTo>
                    <a:pt x="960" y="480"/>
                  </a:lnTo>
                  <a:lnTo>
                    <a:pt x="2638" y="1199"/>
                  </a:lnTo>
                  <a:lnTo>
                    <a:pt x="5035" y="1918"/>
                  </a:lnTo>
                  <a:lnTo>
                    <a:pt x="5035" y="1678"/>
                  </a:lnTo>
                  <a:lnTo>
                    <a:pt x="2638" y="959"/>
                  </a:lnTo>
                  <a:lnTo>
                    <a:pt x="120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7"/>
            <p:cNvSpPr/>
            <p:nvPr/>
          </p:nvSpPr>
          <p:spPr>
            <a:xfrm>
              <a:off x="2839100" y="4080050"/>
              <a:ext cx="203800" cy="41975"/>
            </a:xfrm>
            <a:custGeom>
              <a:avLst/>
              <a:gdLst/>
              <a:ahLst/>
              <a:cxnLst/>
              <a:rect l="l" t="t" r="r" b="b"/>
              <a:pathLst>
                <a:path w="8152" h="1679" extrusionOk="0">
                  <a:moveTo>
                    <a:pt x="480" y="1"/>
                  </a:moveTo>
                  <a:lnTo>
                    <a:pt x="1" y="241"/>
                  </a:lnTo>
                  <a:lnTo>
                    <a:pt x="3597" y="960"/>
                  </a:lnTo>
                  <a:lnTo>
                    <a:pt x="7672" y="1679"/>
                  </a:lnTo>
                  <a:lnTo>
                    <a:pt x="8151" y="1679"/>
                  </a:lnTo>
                  <a:lnTo>
                    <a:pt x="3597" y="72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7"/>
            <p:cNvSpPr/>
            <p:nvPr/>
          </p:nvSpPr>
          <p:spPr>
            <a:xfrm>
              <a:off x="2119950" y="3990175"/>
              <a:ext cx="245725" cy="18000"/>
            </a:xfrm>
            <a:custGeom>
              <a:avLst/>
              <a:gdLst/>
              <a:ahLst/>
              <a:cxnLst/>
              <a:rect l="l" t="t" r="r" b="b"/>
              <a:pathLst>
                <a:path w="9829" h="720" extrusionOk="0">
                  <a:moveTo>
                    <a:pt x="0" y="0"/>
                  </a:moveTo>
                  <a:lnTo>
                    <a:pt x="0" y="240"/>
                  </a:lnTo>
                  <a:lnTo>
                    <a:pt x="4795" y="479"/>
                  </a:lnTo>
                  <a:lnTo>
                    <a:pt x="9349" y="719"/>
                  </a:lnTo>
                  <a:lnTo>
                    <a:pt x="9829" y="479"/>
                  </a:lnTo>
                  <a:lnTo>
                    <a:pt x="4795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7"/>
            <p:cNvSpPr/>
            <p:nvPr/>
          </p:nvSpPr>
          <p:spPr>
            <a:xfrm>
              <a:off x="3438425" y="4187925"/>
              <a:ext cx="89925" cy="12025"/>
            </a:xfrm>
            <a:custGeom>
              <a:avLst/>
              <a:gdLst/>
              <a:ahLst/>
              <a:cxnLst/>
              <a:rect l="l" t="t" r="r" b="b"/>
              <a:pathLst>
                <a:path w="3597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3356" y="480"/>
                  </a:lnTo>
                  <a:lnTo>
                    <a:pt x="3596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7"/>
            <p:cNvSpPr/>
            <p:nvPr/>
          </p:nvSpPr>
          <p:spPr>
            <a:xfrm>
              <a:off x="4726925" y="3828350"/>
              <a:ext cx="203800" cy="89925"/>
            </a:xfrm>
            <a:custGeom>
              <a:avLst/>
              <a:gdLst/>
              <a:ahLst/>
              <a:cxnLst/>
              <a:rect l="l" t="t" r="r" b="b"/>
              <a:pathLst>
                <a:path w="8152" h="3597" extrusionOk="0">
                  <a:moveTo>
                    <a:pt x="8151" y="1"/>
                  </a:moveTo>
                  <a:lnTo>
                    <a:pt x="6713" y="480"/>
                  </a:lnTo>
                  <a:lnTo>
                    <a:pt x="3357" y="1679"/>
                  </a:lnTo>
                  <a:lnTo>
                    <a:pt x="1" y="3357"/>
                  </a:lnTo>
                  <a:lnTo>
                    <a:pt x="1" y="3596"/>
                  </a:lnTo>
                  <a:lnTo>
                    <a:pt x="3357" y="1918"/>
                  </a:lnTo>
                  <a:lnTo>
                    <a:pt x="6953" y="720"/>
                  </a:lnTo>
                  <a:lnTo>
                    <a:pt x="8151" y="240"/>
                  </a:lnTo>
                  <a:lnTo>
                    <a:pt x="815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7"/>
            <p:cNvSpPr/>
            <p:nvPr/>
          </p:nvSpPr>
          <p:spPr>
            <a:xfrm>
              <a:off x="3696125" y="4205925"/>
              <a:ext cx="107900" cy="12000"/>
            </a:xfrm>
            <a:custGeom>
              <a:avLst/>
              <a:gdLst/>
              <a:ahLst/>
              <a:cxnLst/>
              <a:rect l="l" t="t" r="r" b="b"/>
              <a:pathLst>
                <a:path w="4316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4076" y="479"/>
                  </a:lnTo>
                  <a:lnTo>
                    <a:pt x="4315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"/>
            <p:cNvSpPr/>
            <p:nvPr/>
          </p:nvSpPr>
          <p:spPr>
            <a:xfrm>
              <a:off x="5236350" y="3822350"/>
              <a:ext cx="131875" cy="36000"/>
            </a:xfrm>
            <a:custGeom>
              <a:avLst/>
              <a:gdLst/>
              <a:ahLst/>
              <a:cxnLst/>
              <a:rect l="l" t="t" r="r" b="b"/>
              <a:pathLst>
                <a:path w="5275" h="1440" extrusionOk="0">
                  <a:moveTo>
                    <a:pt x="0" y="1"/>
                  </a:moveTo>
                  <a:lnTo>
                    <a:pt x="240" y="241"/>
                  </a:lnTo>
                  <a:lnTo>
                    <a:pt x="2637" y="720"/>
                  </a:lnTo>
                  <a:lnTo>
                    <a:pt x="5274" y="1439"/>
                  </a:lnTo>
                  <a:lnTo>
                    <a:pt x="5274" y="1199"/>
                  </a:lnTo>
                  <a:lnTo>
                    <a:pt x="2637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7"/>
            <p:cNvSpPr/>
            <p:nvPr/>
          </p:nvSpPr>
          <p:spPr>
            <a:xfrm>
              <a:off x="4505175" y="3912250"/>
              <a:ext cx="215775" cy="125875"/>
            </a:xfrm>
            <a:custGeom>
              <a:avLst/>
              <a:gdLst/>
              <a:ahLst/>
              <a:cxnLst/>
              <a:rect l="l" t="t" r="r" b="b"/>
              <a:pathLst>
                <a:path w="8631" h="5035" extrusionOk="0">
                  <a:moveTo>
                    <a:pt x="8631" y="1"/>
                  </a:moveTo>
                  <a:lnTo>
                    <a:pt x="2638" y="3357"/>
                  </a:lnTo>
                  <a:lnTo>
                    <a:pt x="241" y="4795"/>
                  </a:lnTo>
                  <a:lnTo>
                    <a:pt x="1" y="5035"/>
                  </a:lnTo>
                  <a:lnTo>
                    <a:pt x="2638" y="3596"/>
                  </a:lnTo>
                  <a:lnTo>
                    <a:pt x="8631" y="240"/>
                  </a:lnTo>
                  <a:lnTo>
                    <a:pt x="863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7"/>
            <p:cNvSpPr/>
            <p:nvPr/>
          </p:nvSpPr>
          <p:spPr>
            <a:xfrm>
              <a:off x="5775725" y="3984175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3596" y="719"/>
                  </a:lnTo>
                  <a:lnTo>
                    <a:pt x="6952" y="1199"/>
                  </a:lnTo>
                  <a:lnTo>
                    <a:pt x="6952" y="959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7"/>
            <p:cNvSpPr/>
            <p:nvPr/>
          </p:nvSpPr>
          <p:spPr>
            <a:xfrm>
              <a:off x="3042875" y="4122000"/>
              <a:ext cx="197800" cy="41975"/>
            </a:xfrm>
            <a:custGeom>
              <a:avLst/>
              <a:gdLst/>
              <a:ahLst/>
              <a:cxnLst/>
              <a:rect l="l" t="t" r="r" b="b"/>
              <a:pathLst>
                <a:path w="7912" h="1679" extrusionOk="0">
                  <a:moveTo>
                    <a:pt x="480" y="1"/>
                  </a:moveTo>
                  <a:lnTo>
                    <a:pt x="0" y="241"/>
                  </a:lnTo>
                  <a:lnTo>
                    <a:pt x="7672" y="1679"/>
                  </a:lnTo>
                  <a:lnTo>
                    <a:pt x="7911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7"/>
            <p:cNvSpPr/>
            <p:nvPr/>
          </p:nvSpPr>
          <p:spPr>
            <a:xfrm>
              <a:off x="2617375" y="4038100"/>
              <a:ext cx="221750" cy="47975"/>
            </a:xfrm>
            <a:custGeom>
              <a:avLst/>
              <a:gdLst/>
              <a:ahLst/>
              <a:cxnLst/>
              <a:rect l="l" t="t" r="r" b="b"/>
              <a:pathLst>
                <a:path w="8870" h="1919" extrusionOk="0">
                  <a:moveTo>
                    <a:pt x="480" y="1"/>
                  </a:moveTo>
                  <a:lnTo>
                    <a:pt x="0" y="241"/>
                  </a:lnTo>
                  <a:lnTo>
                    <a:pt x="8390" y="1919"/>
                  </a:lnTo>
                  <a:lnTo>
                    <a:pt x="8870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7"/>
            <p:cNvSpPr/>
            <p:nvPr/>
          </p:nvSpPr>
          <p:spPr>
            <a:xfrm>
              <a:off x="4157575" y="4122000"/>
              <a:ext cx="173825" cy="59975"/>
            </a:xfrm>
            <a:custGeom>
              <a:avLst/>
              <a:gdLst/>
              <a:ahLst/>
              <a:cxnLst/>
              <a:rect l="l" t="t" r="r" b="b"/>
              <a:pathLst>
                <a:path w="6953" h="2399" extrusionOk="0">
                  <a:moveTo>
                    <a:pt x="6953" y="1"/>
                  </a:moveTo>
                  <a:lnTo>
                    <a:pt x="3597" y="1200"/>
                  </a:lnTo>
                  <a:lnTo>
                    <a:pt x="241" y="2158"/>
                  </a:lnTo>
                  <a:lnTo>
                    <a:pt x="1" y="2398"/>
                  </a:lnTo>
                  <a:lnTo>
                    <a:pt x="3597" y="1439"/>
                  </a:lnTo>
                  <a:lnTo>
                    <a:pt x="6713" y="241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7"/>
            <p:cNvSpPr/>
            <p:nvPr/>
          </p:nvSpPr>
          <p:spPr>
            <a:xfrm>
              <a:off x="3804000" y="4199925"/>
              <a:ext cx="179800" cy="18000"/>
            </a:xfrm>
            <a:custGeom>
              <a:avLst/>
              <a:gdLst/>
              <a:ahLst/>
              <a:cxnLst/>
              <a:rect l="l" t="t" r="r" b="b"/>
              <a:pathLst>
                <a:path w="7192" h="720" extrusionOk="0">
                  <a:moveTo>
                    <a:pt x="7192" y="0"/>
                  </a:moveTo>
                  <a:lnTo>
                    <a:pt x="3836" y="240"/>
                  </a:lnTo>
                  <a:lnTo>
                    <a:pt x="240" y="480"/>
                  </a:lnTo>
                  <a:lnTo>
                    <a:pt x="0" y="719"/>
                  </a:lnTo>
                  <a:lnTo>
                    <a:pt x="3596" y="480"/>
                  </a:lnTo>
                  <a:lnTo>
                    <a:pt x="6952" y="240"/>
                  </a:lnTo>
                  <a:lnTo>
                    <a:pt x="719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7"/>
            <p:cNvSpPr/>
            <p:nvPr/>
          </p:nvSpPr>
          <p:spPr>
            <a:xfrm>
              <a:off x="4936675" y="3804375"/>
              <a:ext cx="155850" cy="30000"/>
            </a:xfrm>
            <a:custGeom>
              <a:avLst/>
              <a:gdLst/>
              <a:ahLst/>
              <a:cxnLst/>
              <a:rect l="l" t="t" r="r" b="b"/>
              <a:pathLst>
                <a:path w="6234" h="1200" extrusionOk="0">
                  <a:moveTo>
                    <a:pt x="6234" y="1"/>
                  </a:moveTo>
                  <a:lnTo>
                    <a:pt x="3117" y="240"/>
                  </a:lnTo>
                  <a:lnTo>
                    <a:pt x="1" y="960"/>
                  </a:lnTo>
                  <a:lnTo>
                    <a:pt x="1" y="1199"/>
                  </a:lnTo>
                  <a:lnTo>
                    <a:pt x="3117" y="480"/>
                  </a:lnTo>
                  <a:lnTo>
                    <a:pt x="6234" y="240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"/>
            <p:cNvSpPr/>
            <p:nvPr/>
          </p:nvSpPr>
          <p:spPr>
            <a:xfrm>
              <a:off x="5955500" y="4008150"/>
              <a:ext cx="83950" cy="12000"/>
            </a:xfrm>
            <a:custGeom>
              <a:avLst/>
              <a:gdLst/>
              <a:ahLst/>
              <a:cxnLst/>
              <a:rect l="l" t="t" r="r" b="b"/>
              <a:pathLst>
                <a:path w="3358" h="480" extrusionOk="0">
                  <a:moveTo>
                    <a:pt x="1" y="0"/>
                  </a:moveTo>
                  <a:lnTo>
                    <a:pt x="1" y="240"/>
                  </a:lnTo>
                  <a:lnTo>
                    <a:pt x="3117" y="480"/>
                  </a:lnTo>
                  <a:lnTo>
                    <a:pt x="3357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"/>
            <p:cNvSpPr/>
            <p:nvPr/>
          </p:nvSpPr>
          <p:spPr>
            <a:xfrm>
              <a:off x="5631875" y="394222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1" y="0"/>
                  </a:moveTo>
                  <a:lnTo>
                    <a:pt x="1" y="240"/>
                  </a:lnTo>
                  <a:lnTo>
                    <a:pt x="5514" y="1918"/>
                  </a:lnTo>
                  <a:lnTo>
                    <a:pt x="5514" y="16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7"/>
            <p:cNvSpPr/>
            <p:nvPr/>
          </p:nvSpPr>
          <p:spPr>
            <a:xfrm>
              <a:off x="5098500" y="3804375"/>
              <a:ext cx="131875" cy="18000"/>
            </a:xfrm>
            <a:custGeom>
              <a:avLst/>
              <a:gdLst/>
              <a:ahLst/>
              <a:cxnLst/>
              <a:rect l="l" t="t" r="r" b="b"/>
              <a:pathLst>
                <a:path w="5275" h="720" extrusionOk="0">
                  <a:moveTo>
                    <a:pt x="0" y="1"/>
                  </a:moveTo>
                  <a:lnTo>
                    <a:pt x="0" y="240"/>
                  </a:lnTo>
                  <a:lnTo>
                    <a:pt x="2637" y="480"/>
                  </a:lnTo>
                  <a:lnTo>
                    <a:pt x="5274" y="720"/>
                  </a:lnTo>
                  <a:lnTo>
                    <a:pt x="5274" y="480"/>
                  </a:lnTo>
                  <a:lnTo>
                    <a:pt x="263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7"/>
            <p:cNvSpPr/>
            <p:nvPr/>
          </p:nvSpPr>
          <p:spPr>
            <a:xfrm>
              <a:off x="3246650" y="4157975"/>
              <a:ext cx="185800" cy="29975"/>
            </a:xfrm>
            <a:custGeom>
              <a:avLst/>
              <a:gdLst/>
              <a:ahLst/>
              <a:cxnLst/>
              <a:rect l="l" t="t" r="r" b="b"/>
              <a:pathLst>
                <a:path w="7432" h="1199" extrusionOk="0">
                  <a:moveTo>
                    <a:pt x="240" y="0"/>
                  </a:moveTo>
                  <a:lnTo>
                    <a:pt x="0" y="240"/>
                  </a:lnTo>
                  <a:lnTo>
                    <a:pt x="7192" y="1199"/>
                  </a:lnTo>
                  <a:lnTo>
                    <a:pt x="7431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7"/>
            <p:cNvSpPr/>
            <p:nvPr/>
          </p:nvSpPr>
          <p:spPr>
            <a:xfrm>
              <a:off x="3983775" y="4175950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6474" y="0"/>
                  </a:moveTo>
                  <a:lnTo>
                    <a:pt x="3357" y="720"/>
                  </a:lnTo>
                  <a:lnTo>
                    <a:pt x="241" y="959"/>
                  </a:lnTo>
                  <a:lnTo>
                    <a:pt x="1" y="1199"/>
                  </a:lnTo>
                  <a:lnTo>
                    <a:pt x="3357" y="959"/>
                  </a:lnTo>
                  <a:lnTo>
                    <a:pt x="6474" y="240"/>
                  </a:lnTo>
                  <a:lnTo>
                    <a:pt x="6713" y="24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7"/>
            <p:cNvSpPr/>
            <p:nvPr/>
          </p:nvSpPr>
          <p:spPr>
            <a:xfrm>
              <a:off x="2365650" y="4008150"/>
              <a:ext cx="251750" cy="35975"/>
            </a:xfrm>
            <a:custGeom>
              <a:avLst/>
              <a:gdLst/>
              <a:ahLst/>
              <a:cxnLst/>
              <a:rect l="l" t="t" r="r" b="b"/>
              <a:pathLst>
                <a:path w="10070" h="1439" extrusionOk="0">
                  <a:moveTo>
                    <a:pt x="1" y="0"/>
                  </a:moveTo>
                  <a:lnTo>
                    <a:pt x="4795" y="719"/>
                  </a:lnTo>
                  <a:lnTo>
                    <a:pt x="9590" y="1439"/>
                  </a:lnTo>
                  <a:lnTo>
                    <a:pt x="10069" y="1199"/>
                  </a:lnTo>
                  <a:lnTo>
                    <a:pt x="5275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"/>
            <p:cNvSpPr/>
            <p:nvPr/>
          </p:nvSpPr>
          <p:spPr>
            <a:xfrm>
              <a:off x="4415300" y="3828350"/>
              <a:ext cx="167825" cy="89925"/>
            </a:xfrm>
            <a:custGeom>
              <a:avLst/>
              <a:gdLst/>
              <a:ahLst/>
              <a:cxnLst/>
              <a:rect l="l" t="t" r="r" b="b"/>
              <a:pathLst>
                <a:path w="6713" h="3597" extrusionOk="0">
                  <a:moveTo>
                    <a:pt x="6712" y="1"/>
                  </a:moveTo>
                  <a:lnTo>
                    <a:pt x="5274" y="720"/>
                  </a:lnTo>
                  <a:lnTo>
                    <a:pt x="0" y="3357"/>
                  </a:lnTo>
                  <a:lnTo>
                    <a:pt x="0" y="3596"/>
                  </a:lnTo>
                  <a:lnTo>
                    <a:pt x="5514" y="959"/>
                  </a:lnTo>
                  <a:lnTo>
                    <a:pt x="6473" y="240"/>
                  </a:lnTo>
                  <a:lnTo>
                    <a:pt x="671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7"/>
            <p:cNvSpPr/>
            <p:nvPr/>
          </p:nvSpPr>
          <p:spPr>
            <a:xfrm>
              <a:off x="5092500" y="3678525"/>
              <a:ext cx="119900" cy="30000"/>
            </a:xfrm>
            <a:custGeom>
              <a:avLst/>
              <a:gdLst/>
              <a:ahLst/>
              <a:cxnLst/>
              <a:rect l="l" t="t" r="r" b="b"/>
              <a:pathLst>
                <a:path w="4796" h="1200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720"/>
                  </a:lnTo>
                  <a:lnTo>
                    <a:pt x="4795" y="1199"/>
                  </a:lnTo>
                  <a:lnTo>
                    <a:pt x="4795" y="959"/>
                  </a:lnTo>
                  <a:lnTo>
                    <a:pt x="2398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7"/>
            <p:cNvSpPr/>
            <p:nvPr/>
          </p:nvSpPr>
          <p:spPr>
            <a:xfrm>
              <a:off x="3066850" y="4002150"/>
              <a:ext cx="185800" cy="41975"/>
            </a:xfrm>
            <a:custGeom>
              <a:avLst/>
              <a:gdLst/>
              <a:ahLst/>
              <a:cxnLst/>
              <a:rect l="l" t="t" r="r" b="b"/>
              <a:pathLst>
                <a:path w="7432" h="1679" extrusionOk="0">
                  <a:moveTo>
                    <a:pt x="480" y="0"/>
                  </a:moveTo>
                  <a:lnTo>
                    <a:pt x="0" y="240"/>
                  </a:lnTo>
                  <a:lnTo>
                    <a:pt x="7192" y="1679"/>
                  </a:lnTo>
                  <a:lnTo>
                    <a:pt x="7432" y="143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7"/>
            <p:cNvSpPr/>
            <p:nvPr/>
          </p:nvSpPr>
          <p:spPr>
            <a:xfrm>
              <a:off x="4948675" y="3678525"/>
              <a:ext cx="137875" cy="12000"/>
            </a:xfrm>
            <a:custGeom>
              <a:avLst/>
              <a:gdLst/>
              <a:ahLst/>
              <a:cxnLst/>
              <a:rect l="l" t="t" r="r" b="b"/>
              <a:pathLst>
                <a:path w="5515" h="480" extrusionOk="0">
                  <a:moveTo>
                    <a:pt x="2877" y="0"/>
                  </a:moveTo>
                  <a:lnTo>
                    <a:pt x="240" y="240"/>
                  </a:ln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877" y="240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7"/>
            <p:cNvSpPr/>
            <p:nvPr/>
          </p:nvSpPr>
          <p:spPr>
            <a:xfrm>
              <a:off x="4774875" y="3690500"/>
              <a:ext cx="167825" cy="53975"/>
            </a:xfrm>
            <a:custGeom>
              <a:avLst/>
              <a:gdLst/>
              <a:ahLst/>
              <a:cxnLst/>
              <a:rect l="l" t="t" r="r" b="b"/>
              <a:pathLst>
                <a:path w="6713" h="2159" extrusionOk="0">
                  <a:moveTo>
                    <a:pt x="6713" y="1"/>
                  </a:moveTo>
                  <a:lnTo>
                    <a:pt x="3357" y="720"/>
                  </a:lnTo>
                  <a:lnTo>
                    <a:pt x="0" y="1919"/>
                  </a:lnTo>
                  <a:lnTo>
                    <a:pt x="0" y="2158"/>
                  </a:lnTo>
                  <a:lnTo>
                    <a:pt x="3357" y="960"/>
                  </a:lnTo>
                  <a:lnTo>
                    <a:pt x="6713" y="241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7"/>
            <p:cNvSpPr/>
            <p:nvPr/>
          </p:nvSpPr>
          <p:spPr>
            <a:xfrm>
              <a:off x="5476075" y="3798375"/>
              <a:ext cx="125875" cy="47975"/>
            </a:xfrm>
            <a:custGeom>
              <a:avLst/>
              <a:gdLst/>
              <a:ahLst/>
              <a:cxnLst/>
              <a:rect l="l" t="t" r="r" b="b"/>
              <a:pathLst>
                <a:path w="5035" h="1919" extrusionOk="0">
                  <a:moveTo>
                    <a:pt x="0" y="1"/>
                  </a:moveTo>
                  <a:lnTo>
                    <a:pt x="0" y="241"/>
                  </a:lnTo>
                  <a:lnTo>
                    <a:pt x="3596" y="1679"/>
                  </a:lnTo>
                  <a:lnTo>
                    <a:pt x="5034" y="1919"/>
                  </a:lnTo>
                  <a:lnTo>
                    <a:pt x="5034" y="1679"/>
                  </a:lnTo>
                  <a:lnTo>
                    <a:pt x="3836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7"/>
            <p:cNvSpPr/>
            <p:nvPr/>
          </p:nvSpPr>
          <p:spPr>
            <a:xfrm>
              <a:off x="5607900" y="3846325"/>
              <a:ext cx="149875" cy="35975"/>
            </a:xfrm>
            <a:custGeom>
              <a:avLst/>
              <a:gdLst/>
              <a:ahLst/>
              <a:cxnLst/>
              <a:rect l="l" t="t" r="r" b="b"/>
              <a:pathLst>
                <a:path w="5995" h="1439" extrusionOk="0">
                  <a:moveTo>
                    <a:pt x="1" y="1"/>
                  </a:moveTo>
                  <a:lnTo>
                    <a:pt x="241" y="240"/>
                  </a:lnTo>
                  <a:lnTo>
                    <a:pt x="3117" y="960"/>
                  </a:lnTo>
                  <a:lnTo>
                    <a:pt x="5994" y="1439"/>
                  </a:lnTo>
                  <a:lnTo>
                    <a:pt x="5754" y="1199"/>
                  </a:lnTo>
                  <a:lnTo>
                    <a:pt x="2878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7"/>
            <p:cNvSpPr/>
            <p:nvPr/>
          </p:nvSpPr>
          <p:spPr>
            <a:xfrm>
              <a:off x="5218350" y="3702500"/>
              <a:ext cx="125900" cy="47975"/>
            </a:xfrm>
            <a:custGeom>
              <a:avLst/>
              <a:gdLst/>
              <a:ahLst/>
              <a:cxnLst/>
              <a:rect l="l" t="t" r="r" b="b"/>
              <a:pathLst>
                <a:path w="5036" h="1919" extrusionOk="0">
                  <a:moveTo>
                    <a:pt x="1" y="0"/>
                  </a:moveTo>
                  <a:lnTo>
                    <a:pt x="1" y="240"/>
                  </a:lnTo>
                  <a:lnTo>
                    <a:pt x="2638" y="959"/>
                  </a:lnTo>
                  <a:lnTo>
                    <a:pt x="5035" y="1918"/>
                  </a:lnTo>
                  <a:lnTo>
                    <a:pt x="5035" y="1678"/>
                  </a:lnTo>
                  <a:lnTo>
                    <a:pt x="2638" y="7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7"/>
            <p:cNvSpPr/>
            <p:nvPr/>
          </p:nvSpPr>
          <p:spPr>
            <a:xfrm>
              <a:off x="5350200" y="3750450"/>
              <a:ext cx="119900" cy="53950"/>
            </a:xfrm>
            <a:custGeom>
              <a:avLst/>
              <a:gdLst/>
              <a:ahLst/>
              <a:cxnLst/>
              <a:rect l="l" t="t" r="r" b="b"/>
              <a:pathLst>
                <a:path w="4796" h="2158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1199"/>
                  </a:lnTo>
                  <a:lnTo>
                    <a:pt x="4795" y="2158"/>
                  </a:lnTo>
                  <a:lnTo>
                    <a:pt x="4795" y="1678"/>
                  </a:lnTo>
                  <a:lnTo>
                    <a:pt x="2638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7"/>
            <p:cNvSpPr/>
            <p:nvPr/>
          </p:nvSpPr>
          <p:spPr>
            <a:xfrm>
              <a:off x="3606225" y="4068075"/>
              <a:ext cx="167825" cy="12000"/>
            </a:xfrm>
            <a:custGeom>
              <a:avLst/>
              <a:gdLst/>
              <a:ahLst/>
              <a:cxnLst/>
              <a:rect l="l" t="t" r="r" b="b"/>
              <a:pathLst>
                <a:path w="6713" h="480" extrusionOk="0">
                  <a:moveTo>
                    <a:pt x="6713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720" y="480"/>
                  </a:lnTo>
                  <a:lnTo>
                    <a:pt x="959" y="240"/>
                  </a:lnTo>
                  <a:lnTo>
                    <a:pt x="959" y="480"/>
                  </a:lnTo>
                  <a:lnTo>
                    <a:pt x="6473" y="24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7"/>
            <p:cNvSpPr/>
            <p:nvPr/>
          </p:nvSpPr>
          <p:spPr>
            <a:xfrm>
              <a:off x="2857100" y="3954200"/>
              <a:ext cx="209775" cy="47975"/>
            </a:xfrm>
            <a:custGeom>
              <a:avLst/>
              <a:gdLst/>
              <a:ahLst/>
              <a:cxnLst/>
              <a:rect l="l" t="t" r="r" b="b"/>
              <a:pathLst>
                <a:path w="8391" h="1919" extrusionOk="0">
                  <a:moveTo>
                    <a:pt x="0" y="1"/>
                  </a:moveTo>
                  <a:lnTo>
                    <a:pt x="8151" y="1918"/>
                  </a:lnTo>
                  <a:lnTo>
                    <a:pt x="8390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7"/>
            <p:cNvSpPr/>
            <p:nvPr/>
          </p:nvSpPr>
          <p:spPr>
            <a:xfrm>
              <a:off x="2599375" y="3894275"/>
              <a:ext cx="251750" cy="59950"/>
            </a:xfrm>
            <a:custGeom>
              <a:avLst/>
              <a:gdLst/>
              <a:ahLst/>
              <a:cxnLst/>
              <a:rect l="l" t="t" r="r" b="b"/>
              <a:pathLst>
                <a:path w="10070" h="2398" extrusionOk="0">
                  <a:moveTo>
                    <a:pt x="1" y="0"/>
                  </a:moveTo>
                  <a:lnTo>
                    <a:pt x="9830" y="2398"/>
                  </a:lnTo>
                  <a:lnTo>
                    <a:pt x="10069" y="215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7"/>
            <p:cNvSpPr/>
            <p:nvPr/>
          </p:nvSpPr>
          <p:spPr>
            <a:xfrm>
              <a:off x="3432425" y="406207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240" y="1"/>
                  </a:moveTo>
                  <a:lnTo>
                    <a:pt x="0" y="240"/>
                  </a:lnTo>
                  <a:lnTo>
                    <a:pt x="3117" y="480"/>
                  </a:lnTo>
                  <a:lnTo>
                    <a:pt x="6473" y="720"/>
                  </a:lnTo>
                  <a:lnTo>
                    <a:pt x="6952" y="480"/>
                  </a:lnTo>
                  <a:lnTo>
                    <a:pt x="3596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7"/>
            <p:cNvSpPr/>
            <p:nvPr/>
          </p:nvSpPr>
          <p:spPr>
            <a:xfrm>
              <a:off x="4085675" y="3978175"/>
              <a:ext cx="155850" cy="47975"/>
            </a:xfrm>
            <a:custGeom>
              <a:avLst/>
              <a:gdLst/>
              <a:ahLst/>
              <a:cxnLst/>
              <a:rect l="l" t="t" r="r" b="b"/>
              <a:pathLst>
                <a:path w="6234" h="1919" extrusionOk="0">
                  <a:moveTo>
                    <a:pt x="6233" y="1"/>
                  </a:moveTo>
                  <a:lnTo>
                    <a:pt x="5514" y="240"/>
                  </a:lnTo>
                  <a:lnTo>
                    <a:pt x="240" y="1679"/>
                  </a:lnTo>
                  <a:lnTo>
                    <a:pt x="0" y="1918"/>
                  </a:lnTo>
                  <a:lnTo>
                    <a:pt x="5514" y="480"/>
                  </a:lnTo>
                  <a:lnTo>
                    <a:pt x="6233" y="240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"/>
            <p:cNvSpPr/>
            <p:nvPr/>
          </p:nvSpPr>
          <p:spPr>
            <a:xfrm>
              <a:off x="3923850" y="4020125"/>
              <a:ext cx="161850" cy="35975"/>
            </a:xfrm>
            <a:custGeom>
              <a:avLst/>
              <a:gdLst/>
              <a:ahLst/>
              <a:cxnLst/>
              <a:rect l="l" t="t" r="r" b="b"/>
              <a:pathLst>
                <a:path w="6474" h="1439" extrusionOk="0">
                  <a:moveTo>
                    <a:pt x="6473" y="1"/>
                  </a:moveTo>
                  <a:lnTo>
                    <a:pt x="240" y="1199"/>
                  </a:lnTo>
                  <a:lnTo>
                    <a:pt x="1" y="1439"/>
                  </a:lnTo>
                  <a:lnTo>
                    <a:pt x="1" y="1439"/>
                  </a:lnTo>
                  <a:lnTo>
                    <a:pt x="6234" y="24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7"/>
            <p:cNvSpPr/>
            <p:nvPr/>
          </p:nvSpPr>
          <p:spPr>
            <a:xfrm>
              <a:off x="2305725" y="3840325"/>
              <a:ext cx="293675" cy="53975"/>
            </a:xfrm>
            <a:custGeom>
              <a:avLst/>
              <a:gdLst/>
              <a:ahLst/>
              <a:cxnLst/>
              <a:rect l="l" t="t" r="r" b="b"/>
              <a:pathLst>
                <a:path w="11747" h="2159" extrusionOk="0">
                  <a:moveTo>
                    <a:pt x="240" y="1"/>
                  </a:moveTo>
                  <a:lnTo>
                    <a:pt x="0" y="241"/>
                  </a:lnTo>
                  <a:lnTo>
                    <a:pt x="5754" y="960"/>
                  </a:lnTo>
                  <a:lnTo>
                    <a:pt x="11267" y="2158"/>
                  </a:lnTo>
                  <a:lnTo>
                    <a:pt x="11747" y="1919"/>
                  </a:lnTo>
                  <a:lnTo>
                    <a:pt x="5994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"/>
            <p:cNvSpPr/>
            <p:nvPr/>
          </p:nvSpPr>
          <p:spPr>
            <a:xfrm>
              <a:off x="2072000" y="3828350"/>
              <a:ext cx="227750" cy="18000"/>
            </a:xfrm>
            <a:custGeom>
              <a:avLst/>
              <a:gdLst/>
              <a:ahLst/>
              <a:cxnLst/>
              <a:rect l="l" t="t" r="r" b="b"/>
              <a:pathLst>
                <a:path w="9110" h="720" extrusionOk="0">
                  <a:moveTo>
                    <a:pt x="240" y="1"/>
                  </a:moveTo>
                  <a:lnTo>
                    <a:pt x="0" y="240"/>
                  </a:lnTo>
                  <a:lnTo>
                    <a:pt x="4555" y="240"/>
                  </a:lnTo>
                  <a:lnTo>
                    <a:pt x="8870" y="720"/>
                  </a:lnTo>
                  <a:lnTo>
                    <a:pt x="9110" y="48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"/>
            <p:cNvSpPr/>
            <p:nvPr/>
          </p:nvSpPr>
          <p:spPr>
            <a:xfrm>
              <a:off x="3252625" y="4038100"/>
              <a:ext cx="179825" cy="30000"/>
            </a:xfrm>
            <a:custGeom>
              <a:avLst/>
              <a:gdLst/>
              <a:ahLst/>
              <a:cxnLst/>
              <a:rect l="l" t="t" r="r" b="b"/>
              <a:pathLst>
                <a:path w="7193" h="1200" extrusionOk="0">
                  <a:moveTo>
                    <a:pt x="480" y="1"/>
                  </a:moveTo>
                  <a:lnTo>
                    <a:pt x="1" y="241"/>
                  </a:lnTo>
                  <a:lnTo>
                    <a:pt x="6713" y="1199"/>
                  </a:lnTo>
                  <a:lnTo>
                    <a:pt x="7192" y="96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7"/>
            <p:cNvSpPr/>
            <p:nvPr/>
          </p:nvSpPr>
          <p:spPr>
            <a:xfrm>
              <a:off x="5757750" y="3876300"/>
              <a:ext cx="179800" cy="18000"/>
            </a:xfrm>
            <a:custGeom>
              <a:avLst/>
              <a:gdLst/>
              <a:ahLst/>
              <a:cxnLst/>
              <a:rect l="l" t="t" r="r" b="b"/>
              <a:pathLst>
                <a:path w="7192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3596" y="719"/>
                  </a:lnTo>
                  <a:lnTo>
                    <a:pt x="7192" y="719"/>
                  </a:lnTo>
                  <a:lnTo>
                    <a:pt x="7192" y="480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"/>
            <p:cNvSpPr/>
            <p:nvPr/>
          </p:nvSpPr>
          <p:spPr>
            <a:xfrm>
              <a:off x="2048025" y="382835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"/>
            <p:cNvSpPr/>
            <p:nvPr/>
          </p:nvSpPr>
          <p:spPr>
            <a:xfrm>
              <a:off x="4247475" y="3912250"/>
              <a:ext cx="161850" cy="71950"/>
            </a:xfrm>
            <a:custGeom>
              <a:avLst/>
              <a:gdLst/>
              <a:ahLst/>
              <a:cxnLst/>
              <a:rect l="l" t="t" r="r" b="b"/>
              <a:pathLst>
                <a:path w="6474" h="2878" extrusionOk="0">
                  <a:moveTo>
                    <a:pt x="6473" y="1"/>
                  </a:moveTo>
                  <a:lnTo>
                    <a:pt x="3357" y="1439"/>
                  </a:lnTo>
                  <a:lnTo>
                    <a:pt x="1" y="2638"/>
                  </a:lnTo>
                  <a:lnTo>
                    <a:pt x="1" y="2877"/>
                  </a:lnTo>
                  <a:lnTo>
                    <a:pt x="3117" y="1679"/>
                  </a:lnTo>
                  <a:lnTo>
                    <a:pt x="6234" y="48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"/>
            <p:cNvSpPr/>
            <p:nvPr/>
          </p:nvSpPr>
          <p:spPr>
            <a:xfrm>
              <a:off x="3774025" y="4050100"/>
              <a:ext cx="149850" cy="24000"/>
            </a:xfrm>
            <a:custGeom>
              <a:avLst/>
              <a:gdLst/>
              <a:ahLst/>
              <a:cxnLst/>
              <a:rect l="l" t="t" r="r" b="b"/>
              <a:pathLst>
                <a:path w="5994" h="960" extrusionOk="0">
                  <a:moveTo>
                    <a:pt x="5994" y="0"/>
                  </a:moveTo>
                  <a:lnTo>
                    <a:pt x="240" y="480"/>
                  </a:lnTo>
                  <a:lnTo>
                    <a:pt x="1" y="959"/>
                  </a:lnTo>
                  <a:lnTo>
                    <a:pt x="1" y="959"/>
                  </a:lnTo>
                  <a:lnTo>
                    <a:pt x="5754" y="24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7"/>
            <p:cNvSpPr/>
            <p:nvPr/>
          </p:nvSpPr>
          <p:spPr>
            <a:xfrm>
              <a:off x="5943525" y="3882300"/>
              <a:ext cx="131875" cy="12000"/>
            </a:xfrm>
            <a:custGeom>
              <a:avLst/>
              <a:gdLst/>
              <a:ahLst/>
              <a:cxnLst/>
              <a:rect l="l" t="t" r="r" b="b"/>
              <a:pathLst>
                <a:path w="5275" h="480" extrusionOk="0">
                  <a:moveTo>
                    <a:pt x="5274" y="0"/>
                  </a:moveTo>
                  <a:lnTo>
                    <a:pt x="0" y="240"/>
                  </a:lnTo>
                  <a:lnTo>
                    <a:pt x="0" y="479"/>
                  </a:lnTo>
                  <a:lnTo>
                    <a:pt x="527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7"/>
            <p:cNvSpPr/>
            <p:nvPr/>
          </p:nvSpPr>
          <p:spPr>
            <a:xfrm>
              <a:off x="4589100" y="3738450"/>
              <a:ext cx="179800" cy="95925"/>
            </a:xfrm>
            <a:custGeom>
              <a:avLst/>
              <a:gdLst/>
              <a:ahLst/>
              <a:cxnLst/>
              <a:rect l="l" t="t" r="r" b="b"/>
              <a:pathLst>
                <a:path w="7192" h="3837" extrusionOk="0">
                  <a:moveTo>
                    <a:pt x="7192" y="1"/>
                  </a:moveTo>
                  <a:lnTo>
                    <a:pt x="3596" y="1679"/>
                  </a:lnTo>
                  <a:lnTo>
                    <a:pt x="0" y="3357"/>
                  </a:lnTo>
                  <a:lnTo>
                    <a:pt x="0" y="3836"/>
                  </a:lnTo>
                  <a:lnTo>
                    <a:pt x="3356" y="1918"/>
                  </a:lnTo>
                  <a:lnTo>
                    <a:pt x="7192" y="240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7"/>
            <p:cNvSpPr/>
            <p:nvPr/>
          </p:nvSpPr>
          <p:spPr>
            <a:xfrm>
              <a:off x="5607900" y="3720475"/>
              <a:ext cx="149875" cy="41975"/>
            </a:xfrm>
            <a:custGeom>
              <a:avLst/>
              <a:gdLst/>
              <a:ahLst/>
              <a:cxnLst/>
              <a:rect l="l" t="t" r="r" b="b"/>
              <a:pathLst>
                <a:path w="5995" h="1679" extrusionOk="0">
                  <a:moveTo>
                    <a:pt x="241" y="1"/>
                  </a:moveTo>
                  <a:lnTo>
                    <a:pt x="1" y="240"/>
                  </a:lnTo>
                  <a:lnTo>
                    <a:pt x="3117" y="1199"/>
                  </a:lnTo>
                  <a:lnTo>
                    <a:pt x="5994" y="1679"/>
                  </a:lnTo>
                  <a:lnTo>
                    <a:pt x="5994" y="1439"/>
                  </a:lnTo>
                  <a:lnTo>
                    <a:pt x="3117" y="95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7"/>
            <p:cNvSpPr/>
            <p:nvPr/>
          </p:nvSpPr>
          <p:spPr>
            <a:xfrm>
              <a:off x="5242325" y="3540675"/>
              <a:ext cx="107900" cy="65950"/>
            </a:xfrm>
            <a:custGeom>
              <a:avLst/>
              <a:gdLst/>
              <a:ahLst/>
              <a:cxnLst/>
              <a:rect l="l" t="t" r="r" b="b"/>
              <a:pathLst>
                <a:path w="4316" h="2638" extrusionOk="0">
                  <a:moveTo>
                    <a:pt x="1" y="1"/>
                  </a:moveTo>
                  <a:lnTo>
                    <a:pt x="1" y="241"/>
                  </a:lnTo>
                  <a:lnTo>
                    <a:pt x="4316" y="2638"/>
                  </a:lnTo>
                  <a:lnTo>
                    <a:pt x="4316" y="2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7"/>
            <p:cNvSpPr/>
            <p:nvPr/>
          </p:nvSpPr>
          <p:spPr>
            <a:xfrm>
              <a:off x="3210675" y="3912250"/>
              <a:ext cx="203800" cy="30000"/>
            </a:xfrm>
            <a:custGeom>
              <a:avLst/>
              <a:gdLst/>
              <a:ahLst/>
              <a:cxnLst/>
              <a:rect l="l" t="t" r="r" b="b"/>
              <a:pathLst>
                <a:path w="8152" h="1200" extrusionOk="0">
                  <a:moveTo>
                    <a:pt x="240" y="1"/>
                  </a:moveTo>
                  <a:lnTo>
                    <a:pt x="1" y="240"/>
                  </a:lnTo>
                  <a:lnTo>
                    <a:pt x="4076" y="720"/>
                  </a:lnTo>
                  <a:lnTo>
                    <a:pt x="7912" y="1199"/>
                  </a:lnTo>
                  <a:lnTo>
                    <a:pt x="8151" y="960"/>
                  </a:lnTo>
                  <a:lnTo>
                    <a:pt x="4316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"/>
            <p:cNvSpPr/>
            <p:nvPr/>
          </p:nvSpPr>
          <p:spPr>
            <a:xfrm>
              <a:off x="2431575" y="3696500"/>
              <a:ext cx="287700" cy="95925"/>
            </a:xfrm>
            <a:custGeom>
              <a:avLst/>
              <a:gdLst/>
              <a:ahLst/>
              <a:cxnLst/>
              <a:rect l="l" t="t" r="r" b="b"/>
              <a:pathLst>
                <a:path w="11508" h="3837" extrusionOk="0">
                  <a:moveTo>
                    <a:pt x="240" y="1"/>
                  </a:moveTo>
                  <a:lnTo>
                    <a:pt x="1" y="240"/>
                  </a:lnTo>
                  <a:lnTo>
                    <a:pt x="4795" y="1679"/>
                  </a:lnTo>
                  <a:lnTo>
                    <a:pt x="9590" y="3117"/>
                  </a:lnTo>
                  <a:lnTo>
                    <a:pt x="11268" y="3836"/>
                  </a:lnTo>
                  <a:lnTo>
                    <a:pt x="11507" y="3596"/>
                  </a:lnTo>
                  <a:lnTo>
                    <a:pt x="9590" y="2877"/>
                  </a:lnTo>
                  <a:lnTo>
                    <a:pt x="4795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7"/>
            <p:cNvSpPr/>
            <p:nvPr/>
          </p:nvSpPr>
          <p:spPr>
            <a:xfrm>
              <a:off x="2719250" y="3786400"/>
              <a:ext cx="257725" cy="83925"/>
            </a:xfrm>
            <a:custGeom>
              <a:avLst/>
              <a:gdLst/>
              <a:ahLst/>
              <a:cxnLst/>
              <a:rect l="l" t="t" r="r" b="b"/>
              <a:pathLst>
                <a:path w="10309" h="3357" extrusionOk="0">
                  <a:moveTo>
                    <a:pt x="240" y="0"/>
                  </a:moveTo>
                  <a:lnTo>
                    <a:pt x="0" y="240"/>
                  </a:lnTo>
                  <a:lnTo>
                    <a:pt x="4795" y="1918"/>
                  </a:lnTo>
                  <a:lnTo>
                    <a:pt x="9829" y="3357"/>
                  </a:lnTo>
                  <a:lnTo>
                    <a:pt x="10069" y="3357"/>
                  </a:lnTo>
                  <a:lnTo>
                    <a:pt x="10308" y="3117"/>
                  </a:lnTo>
                  <a:lnTo>
                    <a:pt x="9829" y="3117"/>
                  </a:lnTo>
                  <a:lnTo>
                    <a:pt x="5035" y="16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7"/>
            <p:cNvSpPr/>
            <p:nvPr/>
          </p:nvSpPr>
          <p:spPr>
            <a:xfrm>
              <a:off x="4864775" y="3486750"/>
              <a:ext cx="137850" cy="24000"/>
            </a:xfrm>
            <a:custGeom>
              <a:avLst/>
              <a:gdLst/>
              <a:ahLst/>
              <a:cxnLst/>
              <a:rect l="l" t="t" r="r" b="b"/>
              <a:pathLst>
                <a:path w="5514" h="960" extrusionOk="0">
                  <a:moveTo>
                    <a:pt x="5514" y="0"/>
                  </a:moveTo>
                  <a:lnTo>
                    <a:pt x="2877" y="24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2637" y="480"/>
                  </a:lnTo>
                  <a:lnTo>
                    <a:pt x="527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7"/>
            <p:cNvSpPr/>
            <p:nvPr/>
          </p:nvSpPr>
          <p:spPr>
            <a:xfrm>
              <a:off x="5002600" y="3486750"/>
              <a:ext cx="119900" cy="18000"/>
            </a:xfrm>
            <a:custGeom>
              <a:avLst/>
              <a:gdLst/>
              <a:ahLst/>
              <a:cxnLst/>
              <a:rect l="l" t="t" r="r" b="b"/>
              <a:pathLst>
                <a:path w="4796" h="720" extrusionOk="0">
                  <a:moveTo>
                    <a:pt x="241" y="0"/>
                  </a:moveTo>
                  <a:lnTo>
                    <a:pt x="1" y="240"/>
                  </a:lnTo>
                  <a:lnTo>
                    <a:pt x="1679" y="240"/>
                  </a:lnTo>
                  <a:lnTo>
                    <a:pt x="3117" y="480"/>
                  </a:lnTo>
                  <a:lnTo>
                    <a:pt x="4795" y="720"/>
                  </a:lnTo>
                  <a:lnTo>
                    <a:pt x="4795" y="480"/>
                  </a:lnTo>
                  <a:lnTo>
                    <a:pt x="3357" y="240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"/>
            <p:cNvSpPr/>
            <p:nvPr/>
          </p:nvSpPr>
          <p:spPr>
            <a:xfrm>
              <a:off x="2012075" y="3636575"/>
              <a:ext cx="179800" cy="12000"/>
            </a:xfrm>
            <a:custGeom>
              <a:avLst/>
              <a:gdLst/>
              <a:ahLst/>
              <a:cxnLst/>
              <a:rect l="l" t="t" r="r" b="b"/>
              <a:pathLst>
                <a:path w="7192" h="480" extrusionOk="0">
                  <a:moveTo>
                    <a:pt x="0" y="0"/>
                  </a:moveTo>
                  <a:lnTo>
                    <a:pt x="0" y="240"/>
                  </a:lnTo>
                  <a:lnTo>
                    <a:pt x="3596" y="240"/>
                  </a:lnTo>
                  <a:lnTo>
                    <a:pt x="7192" y="480"/>
                  </a:lnTo>
                  <a:lnTo>
                    <a:pt x="7192" y="24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7"/>
            <p:cNvSpPr/>
            <p:nvPr/>
          </p:nvSpPr>
          <p:spPr>
            <a:xfrm>
              <a:off x="5763725" y="3756425"/>
              <a:ext cx="179825" cy="18000"/>
            </a:xfrm>
            <a:custGeom>
              <a:avLst/>
              <a:gdLst/>
              <a:ahLst/>
              <a:cxnLst/>
              <a:rect l="l" t="t" r="r" b="b"/>
              <a:pathLst>
                <a:path w="7193" h="720" extrusionOk="0">
                  <a:moveTo>
                    <a:pt x="1" y="1"/>
                  </a:moveTo>
                  <a:lnTo>
                    <a:pt x="1" y="241"/>
                  </a:lnTo>
                  <a:lnTo>
                    <a:pt x="3597" y="720"/>
                  </a:lnTo>
                  <a:lnTo>
                    <a:pt x="7192" y="720"/>
                  </a:lnTo>
                  <a:lnTo>
                    <a:pt x="7192" y="480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7"/>
            <p:cNvSpPr/>
            <p:nvPr/>
          </p:nvSpPr>
          <p:spPr>
            <a:xfrm>
              <a:off x="5949525" y="3750450"/>
              <a:ext cx="155825" cy="23975"/>
            </a:xfrm>
            <a:custGeom>
              <a:avLst/>
              <a:gdLst/>
              <a:ahLst/>
              <a:cxnLst/>
              <a:rect l="l" t="t" r="r" b="b"/>
              <a:pathLst>
                <a:path w="6233" h="959" extrusionOk="0">
                  <a:moveTo>
                    <a:pt x="6233" y="0"/>
                  </a:moveTo>
                  <a:lnTo>
                    <a:pt x="3117" y="480"/>
                  </a:lnTo>
                  <a:lnTo>
                    <a:pt x="0" y="719"/>
                  </a:lnTo>
                  <a:lnTo>
                    <a:pt x="0" y="959"/>
                  </a:lnTo>
                  <a:lnTo>
                    <a:pt x="2877" y="719"/>
                  </a:lnTo>
                  <a:lnTo>
                    <a:pt x="6233" y="240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7"/>
            <p:cNvSpPr/>
            <p:nvPr/>
          </p:nvSpPr>
          <p:spPr>
            <a:xfrm>
              <a:off x="3420450" y="3936225"/>
              <a:ext cx="179800" cy="6025"/>
            </a:xfrm>
            <a:custGeom>
              <a:avLst/>
              <a:gdLst/>
              <a:ahLst/>
              <a:cxnLst/>
              <a:rect l="l" t="t" r="r" b="b"/>
              <a:pathLst>
                <a:path w="7192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6952" y="240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7"/>
            <p:cNvSpPr/>
            <p:nvPr/>
          </p:nvSpPr>
          <p:spPr>
            <a:xfrm>
              <a:off x="4229500" y="3714475"/>
              <a:ext cx="143850" cy="65950"/>
            </a:xfrm>
            <a:custGeom>
              <a:avLst/>
              <a:gdLst/>
              <a:ahLst/>
              <a:cxnLst/>
              <a:rect l="l" t="t" r="r" b="b"/>
              <a:pathLst>
                <a:path w="5754" h="2638" extrusionOk="0">
                  <a:moveTo>
                    <a:pt x="5754" y="1"/>
                  </a:moveTo>
                  <a:lnTo>
                    <a:pt x="4795" y="480"/>
                  </a:lnTo>
                  <a:lnTo>
                    <a:pt x="1" y="2398"/>
                  </a:lnTo>
                  <a:lnTo>
                    <a:pt x="1" y="2638"/>
                  </a:lnTo>
                  <a:lnTo>
                    <a:pt x="4795" y="720"/>
                  </a:lnTo>
                  <a:lnTo>
                    <a:pt x="5514" y="480"/>
                  </a:lnTo>
                  <a:lnTo>
                    <a:pt x="5514" y="241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7"/>
            <p:cNvSpPr/>
            <p:nvPr/>
          </p:nvSpPr>
          <p:spPr>
            <a:xfrm>
              <a:off x="2976950" y="3864300"/>
              <a:ext cx="233750" cy="53975"/>
            </a:xfrm>
            <a:custGeom>
              <a:avLst/>
              <a:gdLst/>
              <a:ahLst/>
              <a:cxnLst/>
              <a:rect l="l" t="t" r="r" b="b"/>
              <a:pathLst>
                <a:path w="9350" h="2159" extrusionOk="0">
                  <a:moveTo>
                    <a:pt x="240" y="1"/>
                  </a:moveTo>
                  <a:lnTo>
                    <a:pt x="0" y="241"/>
                  </a:lnTo>
                  <a:lnTo>
                    <a:pt x="4555" y="1439"/>
                  </a:lnTo>
                  <a:lnTo>
                    <a:pt x="9110" y="2158"/>
                  </a:lnTo>
                  <a:lnTo>
                    <a:pt x="9350" y="1919"/>
                  </a:lnTo>
                  <a:lnTo>
                    <a:pt x="4795" y="119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"/>
            <p:cNvSpPr/>
            <p:nvPr/>
          </p:nvSpPr>
          <p:spPr>
            <a:xfrm>
              <a:off x="4702950" y="3504725"/>
              <a:ext cx="161850" cy="65950"/>
            </a:xfrm>
            <a:custGeom>
              <a:avLst/>
              <a:gdLst/>
              <a:ahLst/>
              <a:cxnLst/>
              <a:rect l="l" t="t" r="r" b="b"/>
              <a:pathLst>
                <a:path w="6474" h="2638" extrusionOk="0">
                  <a:moveTo>
                    <a:pt x="6473" y="1"/>
                  </a:moveTo>
                  <a:lnTo>
                    <a:pt x="3357" y="959"/>
                  </a:lnTo>
                  <a:lnTo>
                    <a:pt x="240" y="2158"/>
                  </a:lnTo>
                  <a:lnTo>
                    <a:pt x="1" y="2637"/>
                  </a:lnTo>
                  <a:lnTo>
                    <a:pt x="3117" y="1439"/>
                  </a:lnTo>
                  <a:lnTo>
                    <a:pt x="6234" y="48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"/>
            <p:cNvSpPr/>
            <p:nvPr/>
          </p:nvSpPr>
          <p:spPr>
            <a:xfrm>
              <a:off x="4535150" y="3564650"/>
              <a:ext cx="167825" cy="83925"/>
            </a:xfrm>
            <a:custGeom>
              <a:avLst/>
              <a:gdLst/>
              <a:ahLst/>
              <a:cxnLst/>
              <a:rect l="l" t="t" r="r" b="b"/>
              <a:pathLst>
                <a:path w="6713" h="3357" extrusionOk="0">
                  <a:moveTo>
                    <a:pt x="6713" y="1"/>
                  </a:moveTo>
                  <a:lnTo>
                    <a:pt x="1" y="2877"/>
                  </a:lnTo>
                  <a:lnTo>
                    <a:pt x="1" y="3357"/>
                  </a:lnTo>
                  <a:lnTo>
                    <a:pt x="240" y="3117"/>
                  </a:lnTo>
                  <a:lnTo>
                    <a:pt x="6473" y="24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7"/>
            <p:cNvSpPr/>
            <p:nvPr/>
          </p:nvSpPr>
          <p:spPr>
            <a:xfrm>
              <a:off x="4079675" y="3774425"/>
              <a:ext cx="143850" cy="65925"/>
            </a:xfrm>
            <a:custGeom>
              <a:avLst/>
              <a:gdLst/>
              <a:ahLst/>
              <a:cxnLst/>
              <a:rect l="l" t="t" r="r" b="b"/>
              <a:pathLst>
                <a:path w="5754" h="2637" extrusionOk="0">
                  <a:moveTo>
                    <a:pt x="5754" y="0"/>
                  </a:moveTo>
                  <a:lnTo>
                    <a:pt x="240" y="2158"/>
                  </a:lnTo>
                  <a:lnTo>
                    <a:pt x="1" y="2637"/>
                  </a:lnTo>
                  <a:lnTo>
                    <a:pt x="1" y="2637"/>
                  </a:lnTo>
                  <a:lnTo>
                    <a:pt x="5514" y="479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7"/>
            <p:cNvSpPr/>
            <p:nvPr/>
          </p:nvSpPr>
          <p:spPr>
            <a:xfrm>
              <a:off x="5128475" y="3504725"/>
              <a:ext cx="107900" cy="41975"/>
            </a:xfrm>
            <a:custGeom>
              <a:avLst/>
              <a:gdLst/>
              <a:ahLst/>
              <a:cxnLst/>
              <a:rect l="l" t="t" r="r" b="b"/>
              <a:pathLst>
                <a:path w="4316" h="1679" extrusionOk="0">
                  <a:moveTo>
                    <a:pt x="0" y="1"/>
                  </a:moveTo>
                  <a:lnTo>
                    <a:pt x="0" y="240"/>
                  </a:lnTo>
                  <a:lnTo>
                    <a:pt x="2158" y="720"/>
                  </a:lnTo>
                  <a:lnTo>
                    <a:pt x="4315" y="1679"/>
                  </a:lnTo>
                  <a:lnTo>
                    <a:pt x="4315" y="1439"/>
                  </a:lnTo>
                  <a:lnTo>
                    <a:pt x="2158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7"/>
            <p:cNvSpPr/>
            <p:nvPr/>
          </p:nvSpPr>
          <p:spPr>
            <a:xfrm>
              <a:off x="5476075" y="3666550"/>
              <a:ext cx="131850" cy="59950"/>
            </a:xfrm>
            <a:custGeom>
              <a:avLst/>
              <a:gdLst/>
              <a:ahLst/>
              <a:cxnLst/>
              <a:rect l="l" t="t" r="r" b="b"/>
              <a:pathLst>
                <a:path w="5274" h="2398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1438"/>
                  </a:lnTo>
                  <a:lnTo>
                    <a:pt x="5034" y="2397"/>
                  </a:lnTo>
                  <a:lnTo>
                    <a:pt x="5274" y="2158"/>
                  </a:lnTo>
                  <a:lnTo>
                    <a:pt x="2637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7"/>
            <p:cNvSpPr/>
            <p:nvPr/>
          </p:nvSpPr>
          <p:spPr>
            <a:xfrm>
              <a:off x="5356200" y="3600625"/>
              <a:ext cx="113900" cy="65925"/>
            </a:xfrm>
            <a:custGeom>
              <a:avLst/>
              <a:gdLst/>
              <a:ahLst/>
              <a:cxnLst/>
              <a:rect l="l" t="t" r="r" b="b"/>
              <a:pathLst>
                <a:path w="4556" h="2637" extrusionOk="0">
                  <a:moveTo>
                    <a:pt x="1" y="0"/>
                  </a:moveTo>
                  <a:lnTo>
                    <a:pt x="1" y="240"/>
                  </a:lnTo>
                  <a:lnTo>
                    <a:pt x="959" y="719"/>
                  </a:lnTo>
                  <a:lnTo>
                    <a:pt x="4555" y="2637"/>
                  </a:lnTo>
                  <a:lnTo>
                    <a:pt x="4555" y="2397"/>
                  </a:lnTo>
                  <a:lnTo>
                    <a:pt x="959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7"/>
            <p:cNvSpPr/>
            <p:nvPr/>
          </p:nvSpPr>
          <p:spPr>
            <a:xfrm>
              <a:off x="4373325" y="3642575"/>
              <a:ext cx="155850" cy="77925"/>
            </a:xfrm>
            <a:custGeom>
              <a:avLst/>
              <a:gdLst/>
              <a:ahLst/>
              <a:cxnLst/>
              <a:rect l="l" t="t" r="r" b="b"/>
              <a:pathLst>
                <a:path w="6234" h="3117" extrusionOk="0">
                  <a:moveTo>
                    <a:pt x="6234" y="0"/>
                  </a:moveTo>
                  <a:lnTo>
                    <a:pt x="480" y="2637"/>
                  </a:lnTo>
                  <a:lnTo>
                    <a:pt x="241" y="2877"/>
                  </a:lnTo>
                  <a:lnTo>
                    <a:pt x="1" y="3117"/>
                  </a:lnTo>
                  <a:lnTo>
                    <a:pt x="480" y="2877"/>
                  </a:lnTo>
                  <a:lnTo>
                    <a:pt x="5994" y="480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"/>
            <p:cNvSpPr/>
            <p:nvPr/>
          </p:nvSpPr>
          <p:spPr>
            <a:xfrm>
              <a:off x="3606225" y="3918250"/>
              <a:ext cx="161825" cy="24000"/>
            </a:xfrm>
            <a:custGeom>
              <a:avLst/>
              <a:gdLst/>
              <a:ahLst/>
              <a:cxnLst/>
              <a:rect l="l" t="t" r="r" b="b"/>
              <a:pathLst>
                <a:path w="6473" h="960" extrusionOk="0">
                  <a:moveTo>
                    <a:pt x="6473" y="0"/>
                  </a:moveTo>
                  <a:lnTo>
                    <a:pt x="3357" y="48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3117" y="720"/>
                  </a:lnTo>
                  <a:lnTo>
                    <a:pt x="623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"/>
            <p:cNvSpPr/>
            <p:nvPr/>
          </p:nvSpPr>
          <p:spPr>
            <a:xfrm>
              <a:off x="3774025" y="3882300"/>
              <a:ext cx="149850" cy="41975"/>
            </a:xfrm>
            <a:custGeom>
              <a:avLst/>
              <a:gdLst/>
              <a:ahLst/>
              <a:cxnLst/>
              <a:rect l="l" t="t" r="r" b="b"/>
              <a:pathLst>
                <a:path w="5994" h="1679" extrusionOk="0">
                  <a:moveTo>
                    <a:pt x="5994" y="0"/>
                  </a:moveTo>
                  <a:lnTo>
                    <a:pt x="3117" y="719"/>
                  </a:lnTo>
                  <a:lnTo>
                    <a:pt x="240" y="1199"/>
                  </a:lnTo>
                  <a:lnTo>
                    <a:pt x="1" y="1678"/>
                  </a:lnTo>
                  <a:lnTo>
                    <a:pt x="2877" y="959"/>
                  </a:lnTo>
                  <a:lnTo>
                    <a:pt x="5994" y="24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7"/>
            <p:cNvSpPr/>
            <p:nvPr/>
          </p:nvSpPr>
          <p:spPr>
            <a:xfrm>
              <a:off x="3929850" y="3834350"/>
              <a:ext cx="149850" cy="53950"/>
            </a:xfrm>
            <a:custGeom>
              <a:avLst/>
              <a:gdLst/>
              <a:ahLst/>
              <a:cxnLst/>
              <a:rect l="l" t="t" r="r" b="b"/>
              <a:pathLst>
                <a:path w="5994" h="2158" extrusionOk="0">
                  <a:moveTo>
                    <a:pt x="5994" y="0"/>
                  </a:moveTo>
                  <a:lnTo>
                    <a:pt x="240" y="1678"/>
                  </a:lnTo>
                  <a:lnTo>
                    <a:pt x="0" y="2158"/>
                  </a:lnTo>
                  <a:lnTo>
                    <a:pt x="5754" y="24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7"/>
            <p:cNvSpPr/>
            <p:nvPr/>
          </p:nvSpPr>
          <p:spPr>
            <a:xfrm>
              <a:off x="2197850" y="3642575"/>
              <a:ext cx="233750" cy="53950"/>
            </a:xfrm>
            <a:custGeom>
              <a:avLst/>
              <a:gdLst/>
              <a:ahLst/>
              <a:cxnLst/>
              <a:rect l="l" t="t" r="r" b="b"/>
              <a:pathLst>
                <a:path w="9350" h="2158" extrusionOk="0">
                  <a:moveTo>
                    <a:pt x="0" y="0"/>
                  </a:moveTo>
                  <a:lnTo>
                    <a:pt x="0" y="240"/>
                  </a:lnTo>
                  <a:lnTo>
                    <a:pt x="4555" y="1199"/>
                  </a:lnTo>
                  <a:lnTo>
                    <a:pt x="9110" y="2158"/>
                  </a:lnTo>
                  <a:lnTo>
                    <a:pt x="9350" y="2158"/>
                  </a:lnTo>
                  <a:lnTo>
                    <a:pt x="4795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7"/>
            <p:cNvSpPr/>
            <p:nvPr/>
          </p:nvSpPr>
          <p:spPr>
            <a:xfrm>
              <a:off x="3312550" y="3762425"/>
              <a:ext cx="209800" cy="12000"/>
            </a:xfrm>
            <a:custGeom>
              <a:avLst/>
              <a:gdLst/>
              <a:ahLst/>
              <a:cxnLst/>
              <a:rect l="l" t="t" r="r" b="b"/>
              <a:pathLst>
                <a:path w="8392" h="480" extrusionOk="0">
                  <a:moveTo>
                    <a:pt x="1" y="1"/>
                  </a:moveTo>
                  <a:lnTo>
                    <a:pt x="1" y="240"/>
                  </a:lnTo>
                  <a:lnTo>
                    <a:pt x="4076" y="480"/>
                  </a:lnTo>
                  <a:lnTo>
                    <a:pt x="8391" y="480"/>
                  </a:lnTo>
                  <a:lnTo>
                    <a:pt x="8391" y="240"/>
                  </a:lnTo>
                  <a:lnTo>
                    <a:pt x="4316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7"/>
            <p:cNvSpPr/>
            <p:nvPr/>
          </p:nvSpPr>
          <p:spPr>
            <a:xfrm>
              <a:off x="5206375" y="3241025"/>
              <a:ext cx="89925" cy="71950"/>
            </a:xfrm>
            <a:custGeom>
              <a:avLst/>
              <a:gdLst/>
              <a:ahLst/>
              <a:cxnLst/>
              <a:rect l="l" t="t" r="r" b="b"/>
              <a:pathLst>
                <a:path w="3597" h="2878" extrusionOk="0">
                  <a:moveTo>
                    <a:pt x="1" y="1"/>
                  </a:moveTo>
                  <a:lnTo>
                    <a:pt x="1" y="240"/>
                  </a:lnTo>
                  <a:lnTo>
                    <a:pt x="1679" y="1679"/>
                  </a:lnTo>
                  <a:lnTo>
                    <a:pt x="3596" y="2877"/>
                  </a:lnTo>
                  <a:lnTo>
                    <a:pt x="3596" y="2638"/>
                  </a:lnTo>
                  <a:lnTo>
                    <a:pt x="1918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7"/>
            <p:cNvSpPr/>
            <p:nvPr/>
          </p:nvSpPr>
          <p:spPr>
            <a:xfrm>
              <a:off x="3066850" y="3726475"/>
              <a:ext cx="239750" cy="41975"/>
            </a:xfrm>
            <a:custGeom>
              <a:avLst/>
              <a:gdLst/>
              <a:ahLst/>
              <a:cxnLst/>
              <a:rect l="l" t="t" r="r" b="b"/>
              <a:pathLst>
                <a:path w="9590" h="1679" extrusionOk="0">
                  <a:moveTo>
                    <a:pt x="0" y="0"/>
                  </a:moveTo>
                  <a:lnTo>
                    <a:pt x="0" y="240"/>
                  </a:lnTo>
                  <a:lnTo>
                    <a:pt x="4795" y="959"/>
                  </a:lnTo>
                  <a:lnTo>
                    <a:pt x="0" y="0"/>
                  </a:lnTo>
                  <a:close/>
                  <a:moveTo>
                    <a:pt x="4795" y="959"/>
                  </a:moveTo>
                  <a:lnTo>
                    <a:pt x="9589" y="1678"/>
                  </a:lnTo>
                  <a:lnTo>
                    <a:pt x="9589" y="1439"/>
                  </a:lnTo>
                  <a:lnTo>
                    <a:pt x="4795" y="95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7"/>
            <p:cNvSpPr/>
            <p:nvPr/>
          </p:nvSpPr>
          <p:spPr>
            <a:xfrm>
              <a:off x="2467550" y="3498725"/>
              <a:ext cx="311650" cy="137875"/>
            </a:xfrm>
            <a:custGeom>
              <a:avLst/>
              <a:gdLst/>
              <a:ahLst/>
              <a:cxnLst/>
              <a:rect l="l" t="t" r="r" b="b"/>
              <a:pathLst>
                <a:path w="12466" h="5515" extrusionOk="0">
                  <a:moveTo>
                    <a:pt x="0" y="1"/>
                  </a:moveTo>
                  <a:lnTo>
                    <a:pt x="0" y="241"/>
                  </a:lnTo>
                  <a:lnTo>
                    <a:pt x="7431" y="3357"/>
                  </a:lnTo>
                  <a:lnTo>
                    <a:pt x="12466" y="5514"/>
                  </a:lnTo>
                  <a:lnTo>
                    <a:pt x="12466" y="5275"/>
                  </a:lnTo>
                  <a:lnTo>
                    <a:pt x="7431" y="31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7"/>
            <p:cNvSpPr/>
            <p:nvPr/>
          </p:nvSpPr>
          <p:spPr>
            <a:xfrm>
              <a:off x="3720100" y="3696500"/>
              <a:ext cx="155825" cy="53975"/>
            </a:xfrm>
            <a:custGeom>
              <a:avLst/>
              <a:gdLst/>
              <a:ahLst/>
              <a:cxnLst/>
              <a:rect l="l" t="t" r="r" b="b"/>
              <a:pathLst>
                <a:path w="6233" h="2159" extrusionOk="0">
                  <a:moveTo>
                    <a:pt x="6233" y="1"/>
                  </a:moveTo>
                  <a:lnTo>
                    <a:pt x="3117" y="960"/>
                  </a:lnTo>
                  <a:lnTo>
                    <a:pt x="0" y="1679"/>
                  </a:lnTo>
                  <a:lnTo>
                    <a:pt x="0" y="2158"/>
                  </a:lnTo>
                  <a:lnTo>
                    <a:pt x="3117" y="1199"/>
                  </a:lnTo>
                  <a:lnTo>
                    <a:pt x="6233" y="240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7"/>
            <p:cNvSpPr/>
            <p:nvPr/>
          </p:nvSpPr>
          <p:spPr>
            <a:xfrm>
              <a:off x="2785175" y="3630575"/>
              <a:ext cx="275700" cy="95925"/>
            </a:xfrm>
            <a:custGeom>
              <a:avLst/>
              <a:gdLst/>
              <a:ahLst/>
              <a:cxnLst/>
              <a:rect l="l" t="t" r="r" b="b"/>
              <a:pathLst>
                <a:path w="11028" h="3837" extrusionOk="0">
                  <a:moveTo>
                    <a:pt x="0" y="1"/>
                  </a:moveTo>
                  <a:lnTo>
                    <a:pt x="0" y="240"/>
                  </a:lnTo>
                  <a:lnTo>
                    <a:pt x="5514" y="2398"/>
                  </a:lnTo>
                  <a:lnTo>
                    <a:pt x="8151" y="3117"/>
                  </a:lnTo>
                  <a:lnTo>
                    <a:pt x="11028" y="3836"/>
                  </a:lnTo>
                  <a:lnTo>
                    <a:pt x="11028" y="3597"/>
                  </a:lnTo>
                  <a:lnTo>
                    <a:pt x="8391" y="2877"/>
                  </a:lnTo>
                  <a:lnTo>
                    <a:pt x="5514" y="2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7"/>
            <p:cNvSpPr/>
            <p:nvPr/>
          </p:nvSpPr>
          <p:spPr>
            <a:xfrm>
              <a:off x="4858775" y="3169125"/>
              <a:ext cx="131875" cy="18000"/>
            </a:xfrm>
            <a:custGeom>
              <a:avLst/>
              <a:gdLst/>
              <a:ahLst/>
              <a:cxnLst/>
              <a:rect l="l" t="t" r="r" b="b"/>
              <a:pathLst>
                <a:path w="5275" h="720" extrusionOk="0">
                  <a:moveTo>
                    <a:pt x="5274" y="0"/>
                  </a:moveTo>
                  <a:lnTo>
                    <a:pt x="2638" y="240"/>
                  </a:lnTo>
                  <a:lnTo>
                    <a:pt x="240" y="480"/>
                  </a:lnTo>
                  <a:lnTo>
                    <a:pt x="1" y="719"/>
                  </a:lnTo>
                  <a:lnTo>
                    <a:pt x="2638" y="480"/>
                  </a:lnTo>
                  <a:lnTo>
                    <a:pt x="527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"/>
            <p:cNvSpPr/>
            <p:nvPr/>
          </p:nvSpPr>
          <p:spPr>
            <a:xfrm>
              <a:off x="4517175" y="3241025"/>
              <a:ext cx="161825" cy="89925"/>
            </a:xfrm>
            <a:custGeom>
              <a:avLst/>
              <a:gdLst/>
              <a:ahLst/>
              <a:cxnLst/>
              <a:rect l="l" t="t" r="r" b="b"/>
              <a:pathLst>
                <a:path w="6473" h="3597" extrusionOk="0">
                  <a:moveTo>
                    <a:pt x="6473" y="1"/>
                  </a:moveTo>
                  <a:lnTo>
                    <a:pt x="3356" y="1439"/>
                  </a:lnTo>
                  <a:lnTo>
                    <a:pt x="240" y="3357"/>
                  </a:lnTo>
                  <a:lnTo>
                    <a:pt x="0" y="3597"/>
                  </a:lnTo>
                  <a:lnTo>
                    <a:pt x="3117" y="1919"/>
                  </a:lnTo>
                  <a:lnTo>
                    <a:pt x="6473" y="24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"/>
            <p:cNvSpPr/>
            <p:nvPr/>
          </p:nvSpPr>
          <p:spPr>
            <a:xfrm>
              <a:off x="5961500" y="3594625"/>
              <a:ext cx="155850" cy="29975"/>
            </a:xfrm>
            <a:custGeom>
              <a:avLst/>
              <a:gdLst/>
              <a:ahLst/>
              <a:cxnLst/>
              <a:rect l="l" t="t" r="r" b="b"/>
              <a:pathLst>
                <a:path w="6234" h="1199" extrusionOk="0">
                  <a:moveTo>
                    <a:pt x="6233" y="0"/>
                  </a:moveTo>
                  <a:lnTo>
                    <a:pt x="3117" y="720"/>
                  </a:lnTo>
                  <a:lnTo>
                    <a:pt x="1" y="959"/>
                  </a:lnTo>
                  <a:lnTo>
                    <a:pt x="1" y="1199"/>
                  </a:lnTo>
                  <a:lnTo>
                    <a:pt x="3117" y="959"/>
                  </a:lnTo>
                  <a:lnTo>
                    <a:pt x="6233" y="240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"/>
            <p:cNvSpPr/>
            <p:nvPr/>
          </p:nvSpPr>
          <p:spPr>
            <a:xfrm>
              <a:off x="2060000" y="3396850"/>
              <a:ext cx="179825" cy="30000"/>
            </a:xfrm>
            <a:custGeom>
              <a:avLst/>
              <a:gdLst/>
              <a:ahLst/>
              <a:cxnLst/>
              <a:rect l="l" t="t" r="r" b="b"/>
              <a:pathLst>
                <a:path w="7193" h="1200" extrusionOk="0">
                  <a:moveTo>
                    <a:pt x="1" y="1"/>
                  </a:moveTo>
                  <a:lnTo>
                    <a:pt x="1" y="240"/>
                  </a:lnTo>
                  <a:lnTo>
                    <a:pt x="3597" y="720"/>
                  </a:lnTo>
                  <a:lnTo>
                    <a:pt x="7193" y="1199"/>
                  </a:lnTo>
                  <a:lnTo>
                    <a:pt x="7193" y="959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"/>
            <p:cNvSpPr/>
            <p:nvPr/>
          </p:nvSpPr>
          <p:spPr>
            <a:xfrm>
              <a:off x="3881900" y="3624575"/>
              <a:ext cx="149850" cy="77950"/>
            </a:xfrm>
            <a:custGeom>
              <a:avLst/>
              <a:gdLst/>
              <a:ahLst/>
              <a:cxnLst/>
              <a:rect l="l" t="t" r="r" b="b"/>
              <a:pathLst>
                <a:path w="5994" h="3118" extrusionOk="0">
                  <a:moveTo>
                    <a:pt x="5994" y="1"/>
                  </a:moveTo>
                  <a:lnTo>
                    <a:pt x="3357" y="1439"/>
                  </a:lnTo>
                  <a:lnTo>
                    <a:pt x="720" y="2638"/>
                  </a:lnTo>
                  <a:lnTo>
                    <a:pt x="1" y="2878"/>
                  </a:lnTo>
                  <a:lnTo>
                    <a:pt x="1" y="3117"/>
                  </a:lnTo>
                  <a:lnTo>
                    <a:pt x="960" y="2878"/>
                  </a:lnTo>
                  <a:lnTo>
                    <a:pt x="3357" y="1679"/>
                  </a:lnTo>
                  <a:lnTo>
                    <a:pt x="5994" y="480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7"/>
            <p:cNvSpPr/>
            <p:nvPr/>
          </p:nvSpPr>
          <p:spPr>
            <a:xfrm>
              <a:off x="1916175" y="3396850"/>
              <a:ext cx="137875" cy="18000"/>
            </a:xfrm>
            <a:custGeom>
              <a:avLst/>
              <a:gdLst/>
              <a:ahLst/>
              <a:cxnLst/>
              <a:rect l="l" t="t" r="r" b="b"/>
              <a:pathLst>
                <a:path w="5515" h="720" extrusionOk="0">
                  <a:moveTo>
                    <a:pt x="3357" y="1"/>
                  </a:moveTo>
                  <a:lnTo>
                    <a:pt x="1679" y="24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1439" y="480"/>
                  </a:lnTo>
                  <a:lnTo>
                    <a:pt x="3357" y="240"/>
                  </a:lnTo>
                  <a:lnTo>
                    <a:pt x="5514" y="240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7"/>
            <p:cNvSpPr/>
            <p:nvPr/>
          </p:nvSpPr>
          <p:spPr>
            <a:xfrm>
              <a:off x="4996625" y="3169125"/>
              <a:ext cx="101900" cy="29975"/>
            </a:xfrm>
            <a:custGeom>
              <a:avLst/>
              <a:gdLst/>
              <a:ahLst/>
              <a:cxnLst/>
              <a:rect l="l" t="t" r="r" b="b"/>
              <a:pathLst>
                <a:path w="4076" h="1199" extrusionOk="0">
                  <a:moveTo>
                    <a:pt x="0" y="0"/>
                  </a:moveTo>
                  <a:lnTo>
                    <a:pt x="0" y="240"/>
                  </a:lnTo>
                  <a:lnTo>
                    <a:pt x="1918" y="719"/>
                  </a:lnTo>
                  <a:lnTo>
                    <a:pt x="4075" y="1199"/>
                  </a:lnTo>
                  <a:lnTo>
                    <a:pt x="4075" y="959"/>
                  </a:lnTo>
                  <a:lnTo>
                    <a:pt x="1918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7"/>
            <p:cNvSpPr/>
            <p:nvPr/>
          </p:nvSpPr>
          <p:spPr>
            <a:xfrm>
              <a:off x="4361350" y="3324925"/>
              <a:ext cx="149850" cy="101925"/>
            </a:xfrm>
            <a:custGeom>
              <a:avLst/>
              <a:gdLst/>
              <a:ahLst/>
              <a:cxnLst/>
              <a:rect l="l" t="t" r="r" b="b"/>
              <a:pathLst>
                <a:path w="5994" h="4077" extrusionOk="0">
                  <a:moveTo>
                    <a:pt x="5994" y="1"/>
                  </a:moveTo>
                  <a:lnTo>
                    <a:pt x="1" y="3836"/>
                  </a:lnTo>
                  <a:lnTo>
                    <a:pt x="1" y="4076"/>
                  </a:lnTo>
                  <a:lnTo>
                    <a:pt x="5994" y="480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7"/>
            <p:cNvSpPr/>
            <p:nvPr/>
          </p:nvSpPr>
          <p:spPr>
            <a:xfrm>
              <a:off x="5506025" y="3486750"/>
              <a:ext cx="125875" cy="77925"/>
            </a:xfrm>
            <a:custGeom>
              <a:avLst/>
              <a:gdLst/>
              <a:ahLst/>
              <a:cxnLst/>
              <a:rect l="l" t="t" r="r" b="b"/>
              <a:pathLst>
                <a:path w="5035" h="3117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1678"/>
                  </a:lnTo>
                  <a:lnTo>
                    <a:pt x="4795" y="3117"/>
                  </a:lnTo>
                  <a:lnTo>
                    <a:pt x="5035" y="2877"/>
                  </a:lnTo>
                  <a:lnTo>
                    <a:pt x="2398" y="14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"/>
            <p:cNvSpPr/>
            <p:nvPr/>
          </p:nvSpPr>
          <p:spPr>
            <a:xfrm>
              <a:off x="4037725" y="3522700"/>
              <a:ext cx="167825" cy="107900"/>
            </a:xfrm>
            <a:custGeom>
              <a:avLst/>
              <a:gdLst/>
              <a:ahLst/>
              <a:cxnLst/>
              <a:rect l="l" t="t" r="r" b="b"/>
              <a:pathLst>
                <a:path w="6713" h="4316" extrusionOk="0">
                  <a:moveTo>
                    <a:pt x="6713" y="1"/>
                  </a:moveTo>
                  <a:lnTo>
                    <a:pt x="3357" y="2158"/>
                  </a:lnTo>
                  <a:lnTo>
                    <a:pt x="0" y="4076"/>
                  </a:lnTo>
                  <a:lnTo>
                    <a:pt x="0" y="4316"/>
                  </a:lnTo>
                  <a:lnTo>
                    <a:pt x="3357" y="2398"/>
                  </a:lnTo>
                  <a:lnTo>
                    <a:pt x="6473" y="48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7"/>
            <p:cNvSpPr/>
            <p:nvPr/>
          </p:nvSpPr>
          <p:spPr>
            <a:xfrm>
              <a:off x="4205525" y="3420825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5994" y="0"/>
                  </a:moveTo>
                  <a:lnTo>
                    <a:pt x="2877" y="2158"/>
                  </a:lnTo>
                  <a:lnTo>
                    <a:pt x="240" y="3836"/>
                  </a:lnTo>
                  <a:lnTo>
                    <a:pt x="1" y="4315"/>
                  </a:lnTo>
                  <a:lnTo>
                    <a:pt x="1" y="4315"/>
                  </a:lnTo>
                  <a:lnTo>
                    <a:pt x="3117" y="2398"/>
                  </a:lnTo>
                  <a:lnTo>
                    <a:pt x="5994" y="48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7"/>
            <p:cNvSpPr/>
            <p:nvPr/>
          </p:nvSpPr>
          <p:spPr>
            <a:xfrm>
              <a:off x="4684975" y="3181100"/>
              <a:ext cx="173825" cy="65950"/>
            </a:xfrm>
            <a:custGeom>
              <a:avLst/>
              <a:gdLst/>
              <a:ahLst/>
              <a:cxnLst/>
              <a:rect l="l" t="t" r="r" b="b"/>
              <a:pathLst>
                <a:path w="6953" h="2638" extrusionOk="0">
                  <a:moveTo>
                    <a:pt x="6953" y="1"/>
                  </a:moveTo>
                  <a:lnTo>
                    <a:pt x="3357" y="959"/>
                  </a:lnTo>
                  <a:lnTo>
                    <a:pt x="1" y="2158"/>
                  </a:lnTo>
                  <a:lnTo>
                    <a:pt x="1" y="2637"/>
                  </a:lnTo>
                  <a:lnTo>
                    <a:pt x="3357" y="1199"/>
                  </a:lnTo>
                  <a:lnTo>
                    <a:pt x="6713" y="240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7"/>
            <p:cNvSpPr/>
            <p:nvPr/>
          </p:nvSpPr>
          <p:spPr>
            <a:xfrm>
              <a:off x="2245800" y="3420825"/>
              <a:ext cx="215775" cy="77925"/>
            </a:xfrm>
            <a:custGeom>
              <a:avLst/>
              <a:gdLst/>
              <a:ahLst/>
              <a:cxnLst/>
              <a:rect l="l" t="t" r="r" b="b"/>
              <a:pathLst>
                <a:path w="8631" h="3117" extrusionOk="0">
                  <a:moveTo>
                    <a:pt x="0" y="0"/>
                  </a:moveTo>
                  <a:lnTo>
                    <a:pt x="0" y="480"/>
                  </a:lnTo>
                  <a:lnTo>
                    <a:pt x="4315" y="1678"/>
                  </a:lnTo>
                  <a:lnTo>
                    <a:pt x="8630" y="3117"/>
                  </a:lnTo>
                  <a:lnTo>
                    <a:pt x="8630" y="2877"/>
                  </a:lnTo>
                  <a:lnTo>
                    <a:pt x="4315" y="1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7"/>
            <p:cNvSpPr/>
            <p:nvPr/>
          </p:nvSpPr>
          <p:spPr>
            <a:xfrm>
              <a:off x="5781700" y="3606600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1" y="1"/>
                  </a:moveTo>
                  <a:lnTo>
                    <a:pt x="1" y="241"/>
                  </a:lnTo>
                  <a:lnTo>
                    <a:pt x="3597" y="720"/>
                  </a:lnTo>
                  <a:lnTo>
                    <a:pt x="6953" y="720"/>
                  </a:lnTo>
                  <a:lnTo>
                    <a:pt x="6953" y="480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7"/>
            <p:cNvSpPr/>
            <p:nvPr/>
          </p:nvSpPr>
          <p:spPr>
            <a:xfrm>
              <a:off x="5398150" y="3396850"/>
              <a:ext cx="101900" cy="89925"/>
            </a:xfrm>
            <a:custGeom>
              <a:avLst/>
              <a:gdLst/>
              <a:ahLst/>
              <a:cxnLst/>
              <a:rect l="l" t="t" r="r" b="b"/>
              <a:pathLst>
                <a:path w="4076" h="3597" extrusionOk="0">
                  <a:moveTo>
                    <a:pt x="1" y="1"/>
                  </a:moveTo>
                  <a:lnTo>
                    <a:pt x="1" y="240"/>
                  </a:lnTo>
                  <a:lnTo>
                    <a:pt x="1918" y="1918"/>
                  </a:lnTo>
                  <a:lnTo>
                    <a:pt x="4076" y="3596"/>
                  </a:lnTo>
                  <a:lnTo>
                    <a:pt x="4076" y="3357"/>
                  </a:lnTo>
                  <a:lnTo>
                    <a:pt x="1918" y="16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"/>
            <p:cNvSpPr/>
            <p:nvPr/>
          </p:nvSpPr>
          <p:spPr>
            <a:xfrm>
              <a:off x="3528325" y="3744450"/>
              <a:ext cx="185800" cy="29975"/>
            </a:xfrm>
            <a:custGeom>
              <a:avLst/>
              <a:gdLst/>
              <a:ahLst/>
              <a:cxnLst/>
              <a:rect l="l" t="t" r="r" b="b"/>
              <a:pathLst>
                <a:path w="7432" h="1199" extrusionOk="0">
                  <a:moveTo>
                    <a:pt x="7431" y="0"/>
                  </a:moveTo>
                  <a:lnTo>
                    <a:pt x="3836" y="48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3596" y="720"/>
                  </a:lnTo>
                  <a:lnTo>
                    <a:pt x="7431" y="240"/>
                  </a:lnTo>
                  <a:lnTo>
                    <a:pt x="743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"/>
            <p:cNvSpPr/>
            <p:nvPr/>
          </p:nvSpPr>
          <p:spPr>
            <a:xfrm>
              <a:off x="5631875" y="3558675"/>
              <a:ext cx="143875" cy="47950"/>
            </a:xfrm>
            <a:custGeom>
              <a:avLst/>
              <a:gdLst/>
              <a:ahLst/>
              <a:cxnLst/>
              <a:rect l="l" t="t" r="r" b="b"/>
              <a:pathLst>
                <a:path w="5755" h="1918" extrusionOk="0">
                  <a:moveTo>
                    <a:pt x="241" y="0"/>
                  </a:moveTo>
                  <a:lnTo>
                    <a:pt x="1" y="240"/>
                  </a:lnTo>
                  <a:lnTo>
                    <a:pt x="2878" y="1199"/>
                  </a:lnTo>
                  <a:lnTo>
                    <a:pt x="5754" y="1918"/>
                  </a:lnTo>
                  <a:lnTo>
                    <a:pt x="5754" y="1678"/>
                  </a:lnTo>
                  <a:lnTo>
                    <a:pt x="2878" y="95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7"/>
            <p:cNvSpPr/>
            <p:nvPr/>
          </p:nvSpPr>
          <p:spPr>
            <a:xfrm>
              <a:off x="1790325" y="3414825"/>
              <a:ext cx="119875" cy="41975"/>
            </a:xfrm>
            <a:custGeom>
              <a:avLst/>
              <a:gdLst/>
              <a:ahLst/>
              <a:cxnLst/>
              <a:rect l="l" t="t" r="r" b="b"/>
              <a:pathLst>
                <a:path w="4795" h="1679" extrusionOk="0">
                  <a:moveTo>
                    <a:pt x="4795" y="1"/>
                  </a:moveTo>
                  <a:lnTo>
                    <a:pt x="2398" y="720"/>
                  </a:lnTo>
                  <a:lnTo>
                    <a:pt x="0" y="1679"/>
                  </a:lnTo>
                  <a:lnTo>
                    <a:pt x="719" y="1679"/>
                  </a:lnTo>
                  <a:lnTo>
                    <a:pt x="2637" y="72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7"/>
            <p:cNvSpPr/>
            <p:nvPr/>
          </p:nvSpPr>
          <p:spPr>
            <a:xfrm>
              <a:off x="5302275" y="3312950"/>
              <a:ext cx="89900" cy="83925"/>
            </a:xfrm>
            <a:custGeom>
              <a:avLst/>
              <a:gdLst/>
              <a:ahLst/>
              <a:cxnLst/>
              <a:rect l="l" t="t" r="r" b="b"/>
              <a:pathLst>
                <a:path w="3596" h="3357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2637"/>
                  </a:lnTo>
                  <a:lnTo>
                    <a:pt x="3596" y="3357"/>
                  </a:lnTo>
                  <a:lnTo>
                    <a:pt x="3596" y="3117"/>
                  </a:lnTo>
                  <a:lnTo>
                    <a:pt x="2877" y="2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"/>
            <p:cNvSpPr/>
            <p:nvPr/>
          </p:nvSpPr>
          <p:spPr>
            <a:xfrm>
              <a:off x="5104500" y="3193075"/>
              <a:ext cx="95900" cy="53975"/>
            </a:xfrm>
            <a:custGeom>
              <a:avLst/>
              <a:gdLst/>
              <a:ahLst/>
              <a:cxnLst/>
              <a:rect l="l" t="t" r="r" b="b"/>
              <a:pathLst>
                <a:path w="3836" h="2159" extrusionOk="0">
                  <a:moveTo>
                    <a:pt x="0" y="1"/>
                  </a:moveTo>
                  <a:lnTo>
                    <a:pt x="0" y="241"/>
                  </a:lnTo>
                  <a:lnTo>
                    <a:pt x="959" y="480"/>
                  </a:lnTo>
                  <a:lnTo>
                    <a:pt x="959" y="480"/>
                  </a:lnTo>
                  <a:lnTo>
                    <a:pt x="0" y="1"/>
                  </a:lnTo>
                  <a:close/>
                  <a:moveTo>
                    <a:pt x="959" y="480"/>
                  </a:moveTo>
                  <a:lnTo>
                    <a:pt x="3836" y="2158"/>
                  </a:lnTo>
                  <a:lnTo>
                    <a:pt x="3836" y="1919"/>
                  </a:lnTo>
                  <a:lnTo>
                    <a:pt x="959" y="48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"/>
            <p:cNvSpPr/>
            <p:nvPr/>
          </p:nvSpPr>
          <p:spPr>
            <a:xfrm>
              <a:off x="1634500" y="3294975"/>
              <a:ext cx="83925" cy="41975"/>
            </a:xfrm>
            <a:custGeom>
              <a:avLst/>
              <a:gdLst/>
              <a:ahLst/>
              <a:cxnLst/>
              <a:rect l="l" t="t" r="r" b="b"/>
              <a:pathLst>
                <a:path w="3357" h="1679" extrusionOk="0">
                  <a:moveTo>
                    <a:pt x="3357" y="0"/>
                  </a:moveTo>
                  <a:lnTo>
                    <a:pt x="2158" y="480"/>
                  </a:lnTo>
                  <a:lnTo>
                    <a:pt x="0" y="1439"/>
                  </a:lnTo>
                  <a:lnTo>
                    <a:pt x="0" y="1678"/>
                  </a:lnTo>
                  <a:lnTo>
                    <a:pt x="2398" y="719"/>
                  </a:lnTo>
                  <a:lnTo>
                    <a:pt x="335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7"/>
            <p:cNvSpPr/>
            <p:nvPr/>
          </p:nvSpPr>
          <p:spPr>
            <a:xfrm>
              <a:off x="1814300" y="3229050"/>
              <a:ext cx="101900" cy="29975"/>
            </a:xfrm>
            <a:custGeom>
              <a:avLst/>
              <a:gdLst/>
              <a:ahLst/>
              <a:cxnLst/>
              <a:rect l="l" t="t" r="r" b="b"/>
              <a:pathLst>
                <a:path w="4076" h="1199" extrusionOk="0">
                  <a:moveTo>
                    <a:pt x="4075" y="0"/>
                  </a:moveTo>
                  <a:lnTo>
                    <a:pt x="1918" y="48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1918" y="719"/>
                  </a:lnTo>
                  <a:lnTo>
                    <a:pt x="4075" y="240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7"/>
            <p:cNvSpPr/>
            <p:nvPr/>
          </p:nvSpPr>
          <p:spPr>
            <a:xfrm>
              <a:off x="5296275" y="3061250"/>
              <a:ext cx="101900" cy="77925"/>
            </a:xfrm>
            <a:custGeom>
              <a:avLst/>
              <a:gdLst/>
              <a:ahLst/>
              <a:cxnLst/>
              <a:rect l="l" t="t" r="r" b="b"/>
              <a:pathLst>
                <a:path w="4076" h="3117" extrusionOk="0">
                  <a:moveTo>
                    <a:pt x="0" y="0"/>
                  </a:moveTo>
                  <a:lnTo>
                    <a:pt x="0" y="240"/>
                  </a:lnTo>
                  <a:lnTo>
                    <a:pt x="3836" y="3116"/>
                  </a:lnTo>
                  <a:lnTo>
                    <a:pt x="4076" y="3116"/>
                  </a:lnTo>
                  <a:lnTo>
                    <a:pt x="3836" y="28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7"/>
            <p:cNvSpPr/>
            <p:nvPr/>
          </p:nvSpPr>
          <p:spPr>
            <a:xfrm>
              <a:off x="1724400" y="3253025"/>
              <a:ext cx="83925" cy="41975"/>
            </a:xfrm>
            <a:custGeom>
              <a:avLst/>
              <a:gdLst/>
              <a:ahLst/>
              <a:cxnLst/>
              <a:rect l="l" t="t" r="r" b="b"/>
              <a:pathLst>
                <a:path w="3357" h="1679" extrusionOk="0">
                  <a:moveTo>
                    <a:pt x="3356" y="0"/>
                  </a:moveTo>
                  <a:lnTo>
                    <a:pt x="0" y="1439"/>
                  </a:lnTo>
                  <a:lnTo>
                    <a:pt x="0" y="1678"/>
                  </a:lnTo>
                  <a:lnTo>
                    <a:pt x="3356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"/>
            <p:cNvSpPr/>
            <p:nvPr/>
          </p:nvSpPr>
          <p:spPr>
            <a:xfrm>
              <a:off x="2413600" y="3312950"/>
              <a:ext cx="329650" cy="119875"/>
            </a:xfrm>
            <a:custGeom>
              <a:avLst/>
              <a:gdLst/>
              <a:ahLst/>
              <a:cxnLst/>
              <a:rect l="l" t="t" r="r" b="b"/>
              <a:pathLst>
                <a:path w="13186" h="4795" extrusionOk="0">
                  <a:moveTo>
                    <a:pt x="1" y="0"/>
                  </a:moveTo>
                  <a:lnTo>
                    <a:pt x="1" y="240"/>
                  </a:lnTo>
                  <a:lnTo>
                    <a:pt x="6473" y="2398"/>
                  </a:lnTo>
                  <a:lnTo>
                    <a:pt x="13185" y="4795"/>
                  </a:lnTo>
                  <a:lnTo>
                    <a:pt x="13185" y="4555"/>
                  </a:lnTo>
                  <a:lnTo>
                    <a:pt x="6473" y="21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"/>
            <p:cNvSpPr/>
            <p:nvPr/>
          </p:nvSpPr>
          <p:spPr>
            <a:xfrm>
              <a:off x="5398150" y="3139150"/>
              <a:ext cx="107900" cy="83925"/>
            </a:xfrm>
            <a:custGeom>
              <a:avLst/>
              <a:gdLst/>
              <a:ahLst/>
              <a:cxnLst/>
              <a:rect l="l" t="t" r="r" b="b"/>
              <a:pathLst>
                <a:path w="4316" h="3357" extrusionOk="0">
                  <a:moveTo>
                    <a:pt x="1" y="0"/>
                  </a:moveTo>
                  <a:lnTo>
                    <a:pt x="240" y="240"/>
                  </a:lnTo>
                  <a:lnTo>
                    <a:pt x="4316" y="3357"/>
                  </a:lnTo>
                  <a:lnTo>
                    <a:pt x="4316" y="31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"/>
            <p:cNvSpPr/>
            <p:nvPr/>
          </p:nvSpPr>
          <p:spPr>
            <a:xfrm>
              <a:off x="3282600" y="3534700"/>
              <a:ext cx="209775" cy="6000"/>
            </a:xfrm>
            <a:custGeom>
              <a:avLst/>
              <a:gdLst/>
              <a:ahLst/>
              <a:cxnLst/>
              <a:rect l="l" t="t" r="r" b="b"/>
              <a:pathLst>
                <a:path w="839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8391" y="240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7"/>
            <p:cNvSpPr/>
            <p:nvPr/>
          </p:nvSpPr>
          <p:spPr>
            <a:xfrm>
              <a:off x="5961500" y="3354900"/>
              <a:ext cx="137875" cy="12000"/>
            </a:xfrm>
            <a:custGeom>
              <a:avLst/>
              <a:gdLst/>
              <a:ahLst/>
              <a:cxnLst/>
              <a:rect l="l" t="t" r="r" b="b"/>
              <a:pathLst>
                <a:path w="5515" h="480" extrusionOk="0">
                  <a:moveTo>
                    <a:pt x="5514" y="0"/>
                  </a:moveTo>
                  <a:lnTo>
                    <a:pt x="2638" y="24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2638" y="480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7"/>
            <p:cNvSpPr/>
            <p:nvPr/>
          </p:nvSpPr>
          <p:spPr>
            <a:xfrm>
              <a:off x="4175575" y="3241025"/>
              <a:ext cx="149850" cy="89925"/>
            </a:xfrm>
            <a:custGeom>
              <a:avLst/>
              <a:gdLst/>
              <a:ahLst/>
              <a:cxnLst/>
              <a:rect l="l" t="t" r="r" b="b"/>
              <a:pathLst>
                <a:path w="5994" h="3597" extrusionOk="0">
                  <a:moveTo>
                    <a:pt x="5753" y="1"/>
                  </a:moveTo>
                  <a:lnTo>
                    <a:pt x="5514" y="240"/>
                  </a:lnTo>
                  <a:lnTo>
                    <a:pt x="0" y="3597"/>
                  </a:lnTo>
                  <a:lnTo>
                    <a:pt x="240" y="3597"/>
                  </a:lnTo>
                  <a:lnTo>
                    <a:pt x="5514" y="480"/>
                  </a:lnTo>
                  <a:lnTo>
                    <a:pt x="5993" y="24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7"/>
            <p:cNvSpPr/>
            <p:nvPr/>
          </p:nvSpPr>
          <p:spPr>
            <a:xfrm>
              <a:off x="4972650" y="2959350"/>
              <a:ext cx="119875" cy="12025"/>
            </a:xfrm>
            <a:custGeom>
              <a:avLst/>
              <a:gdLst/>
              <a:ahLst/>
              <a:cxnLst/>
              <a:rect l="l" t="t" r="r" b="b"/>
              <a:pathLst>
                <a:path w="4795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2398" y="241"/>
                  </a:lnTo>
                  <a:lnTo>
                    <a:pt x="4795" y="480"/>
                  </a:lnTo>
                  <a:lnTo>
                    <a:pt x="4795" y="480"/>
                  </a:lnTo>
                  <a:lnTo>
                    <a:pt x="4555" y="24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"/>
            <p:cNvSpPr/>
            <p:nvPr/>
          </p:nvSpPr>
          <p:spPr>
            <a:xfrm>
              <a:off x="1922175" y="3223050"/>
              <a:ext cx="119875" cy="12000"/>
            </a:xfrm>
            <a:custGeom>
              <a:avLst/>
              <a:gdLst/>
              <a:ahLst/>
              <a:cxnLst/>
              <a:rect l="l" t="t" r="r" b="b"/>
              <a:pathLst>
                <a:path w="4795" h="480" extrusionOk="0">
                  <a:moveTo>
                    <a:pt x="1678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1678" y="24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7"/>
            <p:cNvSpPr/>
            <p:nvPr/>
          </p:nvSpPr>
          <p:spPr>
            <a:xfrm>
              <a:off x="3492350" y="3516700"/>
              <a:ext cx="185825" cy="24000"/>
            </a:xfrm>
            <a:custGeom>
              <a:avLst/>
              <a:gdLst/>
              <a:ahLst/>
              <a:cxnLst/>
              <a:rect l="l" t="t" r="r" b="b"/>
              <a:pathLst>
                <a:path w="7433" h="960" extrusionOk="0">
                  <a:moveTo>
                    <a:pt x="7432" y="1"/>
                  </a:moveTo>
                  <a:lnTo>
                    <a:pt x="3836" y="480"/>
                  </a:lnTo>
                  <a:lnTo>
                    <a:pt x="1" y="720"/>
                  </a:lnTo>
                  <a:lnTo>
                    <a:pt x="240" y="960"/>
                  </a:lnTo>
                  <a:lnTo>
                    <a:pt x="3836" y="720"/>
                  </a:lnTo>
                  <a:lnTo>
                    <a:pt x="7432" y="241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7"/>
            <p:cNvSpPr/>
            <p:nvPr/>
          </p:nvSpPr>
          <p:spPr>
            <a:xfrm>
              <a:off x="4846800" y="2959350"/>
              <a:ext cx="125875" cy="30000"/>
            </a:xfrm>
            <a:custGeom>
              <a:avLst/>
              <a:gdLst/>
              <a:ahLst/>
              <a:cxnLst/>
              <a:rect l="l" t="t" r="r" b="b"/>
              <a:pathLst>
                <a:path w="5035" h="1200" extrusionOk="0">
                  <a:moveTo>
                    <a:pt x="4795" y="1"/>
                  </a:moveTo>
                  <a:lnTo>
                    <a:pt x="2397" y="480"/>
                  </a:lnTo>
                  <a:lnTo>
                    <a:pt x="0" y="960"/>
                  </a:lnTo>
                  <a:lnTo>
                    <a:pt x="0" y="1199"/>
                  </a:lnTo>
                  <a:lnTo>
                    <a:pt x="2637" y="720"/>
                  </a:lnTo>
                  <a:lnTo>
                    <a:pt x="5034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7"/>
            <p:cNvSpPr/>
            <p:nvPr/>
          </p:nvSpPr>
          <p:spPr>
            <a:xfrm>
              <a:off x="3684125" y="3480750"/>
              <a:ext cx="155850" cy="41975"/>
            </a:xfrm>
            <a:custGeom>
              <a:avLst/>
              <a:gdLst/>
              <a:ahLst/>
              <a:cxnLst/>
              <a:rect l="l" t="t" r="r" b="b"/>
              <a:pathLst>
                <a:path w="6234" h="1679" extrusionOk="0">
                  <a:moveTo>
                    <a:pt x="6234" y="1"/>
                  </a:moveTo>
                  <a:lnTo>
                    <a:pt x="3117" y="960"/>
                  </a:lnTo>
                  <a:lnTo>
                    <a:pt x="1" y="1439"/>
                  </a:lnTo>
                  <a:lnTo>
                    <a:pt x="1" y="1679"/>
                  </a:lnTo>
                  <a:lnTo>
                    <a:pt x="3117" y="1199"/>
                  </a:lnTo>
                  <a:lnTo>
                    <a:pt x="6234" y="240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7"/>
            <p:cNvSpPr/>
            <p:nvPr/>
          </p:nvSpPr>
          <p:spPr>
            <a:xfrm>
              <a:off x="1442725" y="3366875"/>
              <a:ext cx="95900" cy="30000"/>
            </a:xfrm>
            <a:custGeom>
              <a:avLst/>
              <a:gdLst/>
              <a:ahLst/>
              <a:cxnLst/>
              <a:rect l="l" t="t" r="r" b="b"/>
              <a:pathLst>
                <a:path w="3836" h="1200" extrusionOk="0">
                  <a:moveTo>
                    <a:pt x="3836" y="1"/>
                  </a:moveTo>
                  <a:lnTo>
                    <a:pt x="0" y="960"/>
                  </a:lnTo>
                  <a:lnTo>
                    <a:pt x="0" y="1200"/>
                  </a:lnTo>
                  <a:lnTo>
                    <a:pt x="3836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7"/>
            <p:cNvSpPr/>
            <p:nvPr/>
          </p:nvSpPr>
          <p:spPr>
            <a:xfrm>
              <a:off x="3995775" y="3330925"/>
              <a:ext cx="179825" cy="95925"/>
            </a:xfrm>
            <a:custGeom>
              <a:avLst/>
              <a:gdLst/>
              <a:ahLst/>
              <a:cxnLst/>
              <a:rect l="l" t="t" r="r" b="b"/>
              <a:pathLst>
                <a:path w="7193" h="3837" extrusionOk="0">
                  <a:moveTo>
                    <a:pt x="7192" y="1"/>
                  </a:moveTo>
                  <a:lnTo>
                    <a:pt x="3596" y="1918"/>
                  </a:lnTo>
                  <a:lnTo>
                    <a:pt x="0" y="3836"/>
                  </a:lnTo>
                  <a:lnTo>
                    <a:pt x="240" y="3836"/>
                  </a:lnTo>
                  <a:lnTo>
                    <a:pt x="3596" y="2158"/>
                  </a:lnTo>
                  <a:lnTo>
                    <a:pt x="7192" y="240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"/>
            <p:cNvSpPr/>
            <p:nvPr/>
          </p:nvSpPr>
          <p:spPr>
            <a:xfrm>
              <a:off x="5194400" y="3001300"/>
              <a:ext cx="95900" cy="59975"/>
            </a:xfrm>
            <a:custGeom>
              <a:avLst/>
              <a:gdLst/>
              <a:ahLst/>
              <a:cxnLst/>
              <a:rect l="l" t="t" r="r" b="b"/>
              <a:pathLst>
                <a:path w="3836" h="2399" extrusionOk="0">
                  <a:moveTo>
                    <a:pt x="0" y="1"/>
                  </a:moveTo>
                  <a:lnTo>
                    <a:pt x="240" y="241"/>
                  </a:lnTo>
                  <a:lnTo>
                    <a:pt x="2158" y="1199"/>
                  </a:lnTo>
                  <a:lnTo>
                    <a:pt x="3836" y="2398"/>
                  </a:lnTo>
                  <a:lnTo>
                    <a:pt x="3836" y="2158"/>
                  </a:lnTo>
                  <a:lnTo>
                    <a:pt x="1918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7"/>
            <p:cNvSpPr/>
            <p:nvPr/>
          </p:nvSpPr>
          <p:spPr>
            <a:xfrm>
              <a:off x="1544600" y="3330925"/>
              <a:ext cx="83925" cy="41975"/>
            </a:xfrm>
            <a:custGeom>
              <a:avLst/>
              <a:gdLst/>
              <a:ahLst/>
              <a:cxnLst/>
              <a:rect l="l" t="t" r="r" b="b"/>
              <a:pathLst>
                <a:path w="3357" h="1679" extrusionOk="0">
                  <a:moveTo>
                    <a:pt x="3357" y="1"/>
                  </a:moveTo>
                  <a:lnTo>
                    <a:pt x="1199" y="959"/>
                  </a:lnTo>
                  <a:lnTo>
                    <a:pt x="1" y="1439"/>
                  </a:lnTo>
                  <a:lnTo>
                    <a:pt x="1" y="1679"/>
                  </a:lnTo>
                  <a:lnTo>
                    <a:pt x="1199" y="1199"/>
                  </a:lnTo>
                  <a:lnTo>
                    <a:pt x="3357" y="240"/>
                  </a:lnTo>
                  <a:lnTo>
                    <a:pt x="335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7"/>
            <p:cNvSpPr/>
            <p:nvPr/>
          </p:nvSpPr>
          <p:spPr>
            <a:xfrm>
              <a:off x="5092500" y="2965350"/>
              <a:ext cx="101925" cy="41975"/>
            </a:xfrm>
            <a:custGeom>
              <a:avLst/>
              <a:gdLst/>
              <a:ahLst/>
              <a:cxnLst/>
              <a:rect l="l" t="t" r="r" b="b"/>
              <a:pathLst>
                <a:path w="4077" h="1679" extrusionOk="0">
                  <a:moveTo>
                    <a:pt x="1" y="1"/>
                  </a:moveTo>
                  <a:lnTo>
                    <a:pt x="240" y="240"/>
                  </a:lnTo>
                  <a:lnTo>
                    <a:pt x="1439" y="720"/>
                  </a:lnTo>
                  <a:lnTo>
                    <a:pt x="4076" y="1679"/>
                  </a:lnTo>
                  <a:lnTo>
                    <a:pt x="3836" y="1199"/>
                  </a:lnTo>
                  <a:lnTo>
                    <a:pt x="1439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7"/>
            <p:cNvSpPr/>
            <p:nvPr/>
          </p:nvSpPr>
          <p:spPr>
            <a:xfrm>
              <a:off x="1316875" y="3396850"/>
              <a:ext cx="119875" cy="18000"/>
            </a:xfrm>
            <a:custGeom>
              <a:avLst/>
              <a:gdLst/>
              <a:ahLst/>
              <a:cxnLst/>
              <a:rect l="l" t="t" r="r" b="b"/>
              <a:pathLst>
                <a:path w="4795" h="720" extrusionOk="0">
                  <a:moveTo>
                    <a:pt x="4795" y="1"/>
                  </a:moveTo>
                  <a:lnTo>
                    <a:pt x="2397" y="24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2397" y="48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7"/>
            <p:cNvSpPr/>
            <p:nvPr/>
          </p:nvSpPr>
          <p:spPr>
            <a:xfrm>
              <a:off x="3845950" y="3426825"/>
              <a:ext cx="149850" cy="59950"/>
            </a:xfrm>
            <a:custGeom>
              <a:avLst/>
              <a:gdLst/>
              <a:ahLst/>
              <a:cxnLst/>
              <a:rect l="l" t="t" r="r" b="b"/>
              <a:pathLst>
                <a:path w="5994" h="2398" extrusionOk="0">
                  <a:moveTo>
                    <a:pt x="5993" y="0"/>
                  </a:moveTo>
                  <a:lnTo>
                    <a:pt x="3356" y="1199"/>
                  </a:lnTo>
                  <a:lnTo>
                    <a:pt x="5993" y="240"/>
                  </a:lnTo>
                  <a:lnTo>
                    <a:pt x="5993" y="0"/>
                  </a:lnTo>
                  <a:close/>
                  <a:moveTo>
                    <a:pt x="3356" y="1199"/>
                  </a:moveTo>
                  <a:lnTo>
                    <a:pt x="959" y="1918"/>
                  </a:lnTo>
                  <a:lnTo>
                    <a:pt x="0" y="2158"/>
                  </a:lnTo>
                  <a:lnTo>
                    <a:pt x="0" y="2397"/>
                  </a:lnTo>
                  <a:lnTo>
                    <a:pt x="959" y="2158"/>
                  </a:lnTo>
                  <a:lnTo>
                    <a:pt x="3356" y="119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"/>
            <p:cNvSpPr/>
            <p:nvPr/>
          </p:nvSpPr>
          <p:spPr>
            <a:xfrm>
              <a:off x="4325400" y="3151125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5993" y="1"/>
                  </a:moveTo>
                  <a:lnTo>
                    <a:pt x="0" y="3597"/>
                  </a:lnTo>
                  <a:lnTo>
                    <a:pt x="240" y="3836"/>
                  </a:lnTo>
                  <a:lnTo>
                    <a:pt x="5993" y="241"/>
                  </a:lnTo>
                  <a:lnTo>
                    <a:pt x="59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7"/>
            <p:cNvSpPr/>
            <p:nvPr/>
          </p:nvSpPr>
          <p:spPr>
            <a:xfrm>
              <a:off x="5512025" y="3223050"/>
              <a:ext cx="125875" cy="71950"/>
            </a:xfrm>
            <a:custGeom>
              <a:avLst/>
              <a:gdLst/>
              <a:ahLst/>
              <a:cxnLst/>
              <a:rect l="l" t="t" r="r" b="b"/>
              <a:pathLst>
                <a:path w="5035" h="2878" extrusionOk="0">
                  <a:moveTo>
                    <a:pt x="0" y="1"/>
                  </a:moveTo>
                  <a:lnTo>
                    <a:pt x="240" y="240"/>
                  </a:lnTo>
                  <a:lnTo>
                    <a:pt x="2398" y="1679"/>
                  </a:lnTo>
                  <a:lnTo>
                    <a:pt x="5035" y="2877"/>
                  </a:lnTo>
                  <a:lnTo>
                    <a:pt x="5035" y="2638"/>
                  </a:lnTo>
                  <a:lnTo>
                    <a:pt x="2398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7"/>
            <p:cNvSpPr/>
            <p:nvPr/>
          </p:nvSpPr>
          <p:spPr>
            <a:xfrm>
              <a:off x="5643875" y="3288975"/>
              <a:ext cx="131875" cy="53950"/>
            </a:xfrm>
            <a:custGeom>
              <a:avLst/>
              <a:gdLst/>
              <a:ahLst/>
              <a:cxnLst/>
              <a:rect l="l" t="t" r="r" b="b"/>
              <a:pathLst>
                <a:path w="5275" h="2158" extrusionOk="0">
                  <a:moveTo>
                    <a:pt x="0" y="1"/>
                  </a:moveTo>
                  <a:lnTo>
                    <a:pt x="0" y="240"/>
                  </a:lnTo>
                  <a:lnTo>
                    <a:pt x="2637" y="1439"/>
                  </a:lnTo>
                  <a:lnTo>
                    <a:pt x="5274" y="2158"/>
                  </a:lnTo>
                  <a:lnTo>
                    <a:pt x="5274" y="1918"/>
                  </a:lnTo>
                  <a:lnTo>
                    <a:pt x="2637" y="9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"/>
            <p:cNvSpPr/>
            <p:nvPr/>
          </p:nvSpPr>
          <p:spPr>
            <a:xfrm>
              <a:off x="3036875" y="3504725"/>
              <a:ext cx="239750" cy="35975"/>
            </a:xfrm>
            <a:custGeom>
              <a:avLst/>
              <a:gdLst/>
              <a:ahLst/>
              <a:cxnLst/>
              <a:rect l="l" t="t" r="r" b="b"/>
              <a:pathLst>
                <a:path w="9590" h="1439" extrusionOk="0">
                  <a:moveTo>
                    <a:pt x="1" y="1"/>
                  </a:moveTo>
                  <a:lnTo>
                    <a:pt x="240" y="240"/>
                  </a:lnTo>
                  <a:lnTo>
                    <a:pt x="5035" y="959"/>
                  </a:lnTo>
                  <a:lnTo>
                    <a:pt x="9590" y="1439"/>
                  </a:lnTo>
                  <a:lnTo>
                    <a:pt x="9590" y="1199"/>
                  </a:lnTo>
                  <a:lnTo>
                    <a:pt x="4795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7"/>
            <p:cNvSpPr/>
            <p:nvPr/>
          </p:nvSpPr>
          <p:spPr>
            <a:xfrm>
              <a:off x="2209825" y="3253025"/>
              <a:ext cx="197800" cy="59950"/>
            </a:xfrm>
            <a:custGeom>
              <a:avLst/>
              <a:gdLst/>
              <a:ahLst/>
              <a:cxnLst/>
              <a:rect l="l" t="t" r="r" b="b"/>
              <a:pathLst>
                <a:path w="7912" h="2398" extrusionOk="0">
                  <a:moveTo>
                    <a:pt x="1" y="0"/>
                  </a:moveTo>
                  <a:lnTo>
                    <a:pt x="1" y="240"/>
                  </a:lnTo>
                  <a:lnTo>
                    <a:pt x="4076" y="1199"/>
                  </a:lnTo>
                  <a:lnTo>
                    <a:pt x="7912" y="2397"/>
                  </a:lnTo>
                  <a:lnTo>
                    <a:pt x="7912" y="2158"/>
                  </a:lnTo>
                  <a:lnTo>
                    <a:pt x="3836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7"/>
            <p:cNvSpPr/>
            <p:nvPr/>
          </p:nvSpPr>
          <p:spPr>
            <a:xfrm>
              <a:off x="4481225" y="3061250"/>
              <a:ext cx="167825" cy="95900"/>
            </a:xfrm>
            <a:custGeom>
              <a:avLst/>
              <a:gdLst/>
              <a:ahLst/>
              <a:cxnLst/>
              <a:rect l="l" t="t" r="r" b="b"/>
              <a:pathLst>
                <a:path w="6713" h="3836" extrusionOk="0">
                  <a:moveTo>
                    <a:pt x="6473" y="0"/>
                  </a:moveTo>
                  <a:lnTo>
                    <a:pt x="0" y="3596"/>
                  </a:lnTo>
                  <a:lnTo>
                    <a:pt x="0" y="3836"/>
                  </a:lnTo>
                  <a:lnTo>
                    <a:pt x="3356" y="1918"/>
                  </a:lnTo>
                  <a:lnTo>
                    <a:pt x="6712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"/>
            <p:cNvSpPr/>
            <p:nvPr/>
          </p:nvSpPr>
          <p:spPr>
            <a:xfrm>
              <a:off x="2048025" y="3223050"/>
              <a:ext cx="155850" cy="35975"/>
            </a:xfrm>
            <a:custGeom>
              <a:avLst/>
              <a:gdLst/>
              <a:ahLst/>
              <a:cxnLst/>
              <a:rect l="l" t="t" r="r" b="b"/>
              <a:pathLst>
                <a:path w="6234" h="1439" extrusionOk="0">
                  <a:moveTo>
                    <a:pt x="0" y="1"/>
                  </a:moveTo>
                  <a:lnTo>
                    <a:pt x="0" y="240"/>
                  </a:lnTo>
                  <a:lnTo>
                    <a:pt x="3117" y="720"/>
                  </a:lnTo>
                  <a:lnTo>
                    <a:pt x="6233" y="1439"/>
                  </a:lnTo>
                  <a:lnTo>
                    <a:pt x="6233" y="959"/>
                  </a:lnTo>
                  <a:lnTo>
                    <a:pt x="3117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7"/>
            <p:cNvSpPr/>
            <p:nvPr/>
          </p:nvSpPr>
          <p:spPr>
            <a:xfrm>
              <a:off x="4649025" y="2983325"/>
              <a:ext cx="191800" cy="83925"/>
            </a:xfrm>
            <a:custGeom>
              <a:avLst/>
              <a:gdLst/>
              <a:ahLst/>
              <a:cxnLst/>
              <a:rect l="l" t="t" r="r" b="b"/>
              <a:pathLst>
                <a:path w="7672" h="3357" extrusionOk="0">
                  <a:moveTo>
                    <a:pt x="7671" y="1"/>
                  </a:moveTo>
                  <a:lnTo>
                    <a:pt x="3836" y="1439"/>
                  </a:lnTo>
                  <a:lnTo>
                    <a:pt x="0" y="3117"/>
                  </a:lnTo>
                  <a:lnTo>
                    <a:pt x="240" y="3357"/>
                  </a:lnTo>
                  <a:lnTo>
                    <a:pt x="4076" y="1679"/>
                  </a:lnTo>
                  <a:lnTo>
                    <a:pt x="7671" y="240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7"/>
            <p:cNvSpPr/>
            <p:nvPr/>
          </p:nvSpPr>
          <p:spPr>
            <a:xfrm>
              <a:off x="1226975" y="3402850"/>
              <a:ext cx="83925" cy="12000"/>
            </a:xfrm>
            <a:custGeom>
              <a:avLst/>
              <a:gdLst/>
              <a:ahLst/>
              <a:cxnLst/>
              <a:rect l="l" t="t" r="r" b="b"/>
              <a:pathLst>
                <a:path w="3357" h="480" extrusionOk="0">
                  <a:moveTo>
                    <a:pt x="0" y="0"/>
                  </a:moveTo>
                  <a:lnTo>
                    <a:pt x="1199" y="480"/>
                  </a:lnTo>
                  <a:lnTo>
                    <a:pt x="3356" y="480"/>
                  </a:lnTo>
                  <a:lnTo>
                    <a:pt x="3356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7"/>
            <p:cNvSpPr/>
            <p:nvPr/>
          </p:nvSpPr>
          <p:spPr>
            <a:xfrm>
              <a:off x="2749225" y="3426825"/>
              <a:ext cx="281675" cy="83925"/>
            </a:xfrm>
            <a:custGeom>
              <a:avLst/>
              <a:gdLst/>
              <a:ahLst/>
              <a:cxnLst/>
              <a:rect l="l" t="t" r="r" b="b"/>
              <a:pathLst>
                <a:path w="11267" h="3357" extrusionOk="0">
                  <a:moveTo>
                    <a:pt x="0" y="0"/>
                  </a:moveTo>
                  <a:lnTo>
                    <a:pt x="0" y="480"/>
                  </a:lnTo>
                  <a:lnTo>
                    <a:pt x="5274" y="1918"/>
                  </a:lnTo>
                  <a:lnTo>
                    <a:pt x="10548" y="3117"/>
                  </a:lnTo>
                  <a:lnTo>
                    <a:pt x="11267" y="3356"/>
                  </a:lnTo>
                  <a:lnTo>
                    <a:pt x="11267" y="3117"/>
                  </a:lnTo>
                  <a:lnTo>
                    <a:pt x="10548" y="2877"/>
                  </a:lnTo>
                  <a:lnTo>
                    <a:pt x="5274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7"/>
            <p:cNvSpPr/>
            <p:nvPr/>
          </p:nvSpPr>
          <p:spPr>
            <a:xfrm>
              <a:off x="5781700" y="3336925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1" y="0"/>
                  </a:moveTo>
                  <a:lnTo>
                    <a:pt x="1" y="240"/>
                  </a:lnTo>
                  <a:lnTo>
                    <a:pt x="3597" y="959"/>
                  </a:lnTo>
                  <a:lnTo>
                    <a:pt x="6953" y="1199"/>
                  </a:lnTo>
                  <a:lnTo>
                    <a:pt x="6953" y="959"/>
                  </a:lnTo>
                  <a:lnTo>
                    <a:pt x="3597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"/>
            <p:cNvSpPr/>
            <p:nvPr/>
          </p:nvSpPr>
          <p:spPr>
            <a:xfrm>
              <a:off x="1286900" y="3115175"/>
              <a:ext cx="119900" cy="6025"/>
            </a:xfrm>
            <a:custGeom>
              <a:avLst/>
              <a:gdLst/>
              <a:ahLst/>
              <a:cxnLst/>
              <a:rect l="l" t="t" r="r" b="b"/>
              <a:pathLst>
                <a:path w="4796" h="241" extrusionOk="0">
                  <a:moveTo>
                    <a:pt x="1" y="1"/>
                  </a:moveTo>
                  <a:lnTo>
                    <a:pt x="1" y="24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"/>
            <p:cNvSpPr/>
            <p:nvPr/>
          </p:nvSpPr>
          <p:spPr>
            <a:xfrm>
              <a:off x="3162725" y="3342925"/>
              <a:ext cx="209800" cy="23975"/>
            </a:xfrm>
            <a:custGeom>
              <a:avLst/>
              <a:gdLst/>
              <a:ahLst/>
              <a:cxnLst/>
              <a:rect l="l" t="t" r="r" b="b"/>
              <a:pathLst>
                <a:path w="8392" h="959" extrusionOk="0">
                  <a:moveTo>
                    <a:pt x="1" y="0"/>
                  </a:moveTo>
                  <a:lnTo>
                    <a:pt x="241" y="240"/>
                  </a:lnTo>
                  <a:lnTo>
                    <a:pt x="4316" y="719"/>
                  </a:lnTo>
                  <a:lnTo>
                    <a:pt x="8391" y="959"/>
                  </a:lnTo>
                  <a:lnTo>
                    <a:pt x="8151" y="719"/>
                  </a:lnTo>
                  <a:lnTo>
                    <a:pt x="4076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"/>
            <p:cNvSpPr/>
            <p:nvPr/>
          </p:nvSpPr>
          <p:spPr>
            <a:xfrm>
              <a:off x="1514650" y="3097200"/>
              <a:ext cx="83925" cy="18000"/>
            </a:xfrm>
            <a:custGeom>
              <a:avLst/>
              <a:gdLst/>
              <a:ahLst/>
              <a:cxnLst/>
              <a:rect l="l" t="t" r="r" b="b"/>
              <a:pathLst>
                <a:path w="3357" h="720" extrusionOk="0">
                  <a:moveTo>
                    <a:pt x="3116" y="0"/>
                  </a:moveTo>
                  <a:lnTo>
                    <a:pt x="240" y="48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240" y="720"/>
                  </a:lnTo>
                  <a:lnTo>
                    <a:pt x="3356" y="240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"/>
            <p:cNvSpPr/>
            <p:nvPr/>
          </p:nvSpPr>
          <p:spPr>
            <a:xfrm>
              <a:off x="4529150" y="2917400"/>
              <a:ext cx="179825" cy="89925"/>
            </a:xfrm>
            <a:custGeom>
              <a:avLst/>
              <a:gdLst/>
              <a:ahLst/>
              <a:cxnLst/>
              <a:rect l="l" t="t" r="r" b="b"/>
              <a:pathLst>
                <a:path w="7193" h="3597" extrusionOk="0">
                  <a:moveTo>
                    <a:pt x="6713" y="1"/>
                  </a:moveTo>
                  <a:lnTo>
                    <a:pt x="3357" y="1679"/>
                  </a:lnTo>
                  <a:lnTo>
                    <a:pt x="1" y="3597"/>
                  </a:lnTo>
                  <a:lnTo>
                    <a:pt x="480" y="3597"/>
                  </a:lnTo>
                  <a:lnTo>
                    <a:pt x="3597" y="1679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"/>
            <p:cNvSpPr/>
            <p:nvPr/>
          </p:nvSpPr>
          <p:spPr>
            <a:xfrm>
              <a:off x="1994075" y="3085200"/>
              <a:ext cx="143875" cy="30000"/>
            </a:xfrm>
            <a:custGeom>
              <a:avLst/>
              <a:gdLst/>
              <a:ahLst/>
              <a:cxnLst/>
              <a:rect l="l" t="t" r="r" b="b"/>
              <a:pathLst>
                <a:path w="5755" h="1200" extrusionOk="0">
                  <a:moveTo>
                    <a:pt x="1" y="1"/>
                  </a:moveTo>
                  <a:lnTo>
                    <a:pt x="1" y="241"/>
                  </a:lnTo>
                  <a:lnTo>
                    <a:pt x="5754" y="1200"/>
                  </a:lnTo>
                  <a:lnTo>
                    <a:pt x="5515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"/>
            <p:cNvSpPr/>
            <p:nvPr/>
          </p:nvSpPr>
          <p:spPr>
            <a:xfrm>
              <a:off x="6315100" y="3007300"/>
              <a:ext cx="275700" cy="89925"/>
            </a:xfrm>
            <a:custGeom>
              <a:avLst/>
              <a:gdLst/>
              <a:ahLst/>
              <a:cxnLst/>
              <a:rect l="l" t="t" r="r" b="b"/>
              <a:pathLst>
                <a:path w="11028" h="3597" extrusionOk="0">
                  <a:moveTo>
                    <a:pt x="10788" y="1"/>
                  </a:moveTo>
                  <a:lnTo>
                    <a:pt x="5514" y="1918"/>
                  </a:lnTo>
                  <a:lnTo>
                    <a:pt x="0" y="3596"/>
                  </a:lnTo>
                  <a:lnTo>
                    <a:pt x="240" y="3596"/>
                  </a:lnTo>
                  <a:lnTo>
                    <a:pt x="5754" y="1918"/>
                  </a:lnTo>
                  <a:lnTo>
                    <a:pt x="11028" y="240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7"/>
            <p:cNvSpPr/>
            <p:nvPr/>
          </p:nvSpPr>
          <p:spPr>
            <a:xfrm>
              <a:off x="5877600" y="3139150"/>
              <a:ext cx="203800" cy="18000"/>
            </a:xfrm>
            <a:custGeom>
              <a:avLst/>
              <a:gdLst/>
              <a:ahLst/>
              <a:cxnLst/>
              <a:rect l="l" t="t" r="r" b="b"/>
              <a:pathLst>
                <a:path w="8152" h="720" extrusionOk="0">
                  <a:moveTo>
                    <a:pt x="8151" y="0"/>
                  </a:moveTo>
                  <a:lnTo>
                    <a:pt x="4076" y="480"/>
                  </a:lnTo>
                  <a:lnTo>
                    <a:pt x="0" y="240"/>
                  </a:lnTo>
                  <a:lnTo>
                    <a:pt x="0" y="480"/>
                  </a:lnTo>
                  <a:lnTo>
                    <a:pt x="4076" y="720"/>
                  </a:lnTo>
                  <a:lnTo>
                    <a:pt x="8151" y="240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7"/>
            <p:cNvSpPr/>
            <p:nvPr/>
          </p:nvSpPr>
          <p:spPr>
            <a:xfrm>
              <a:off x="6087350" y="3097200"/>
              <a:ext cx="227775" cy="47975"/>
            </a:xfrm>
            <a:custGeom>
              <a:avLst/>
              <a:gdLst/>
              <a:ahLst/>
              <a:cxnLst/>
              <a:rect l="l" t="t" r="r" b="b"/>
              <a:pathLst>
                <a:path w="9111" h="1919" extrusionOk="0">
                  <a:moveTo>
                    <a:pt x="8871" y="0"/>
                  </a:moveTo>
                  <a:lnTo>
                    <a:pt x="4556" y="959"/>
                  </a:lnTo>
                  <a:lnTo>
                    <a:pt x="1" y="1678"/>
                  </a:lnTo>
                  <a:lnTo>
                    <a:pt x="1" y="1918"/>
                  </a:lnTo>
                  <a:lnTo>
                    <a:pt x="4556" y="1199"/>
                  </a:lnTo>
                  <a:lnTo>
                    <a:pt x="9110" y="240"/>
                  </a:lnTo>
                  <a:lnTo>
                    <a:pt x="88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7"/>
            <p:cNvSpPr/>
            <p:nvPr/>
          </p:nvSpPr>
          <p:spPr>
            <a:xfrm>
              <a:off x="2923000" y="3300950"/>
              <a:ext cx="239750" cy="47975"/>
            </a:xfrm>
            <a:custGeom>
              <a:avLst/>
              <a:gdLst/>
              <a:ahLst/>
              <a:cxnLst/>
              <a:rect l="l" t="t" r="r" b="b"/>
              <a:pathLst>
                <a:path w="9590" h="1919" extrusionOk="0">
                  <a:moveTo>
                    <a:pt x="1" y="1"/>
                  </a:moveTo>
                  <a:lnTo>
                    <a:pt x="241" y="241"/>
                  </a:lnTo>
                  <a:lnTo>
                    <a:pt x="4795" y="1200"/>
                  </a:lnTo>
                  <a:lnTo>
                    <a:pt x="9590" y="1919"/>
                  </a:lnTo>
                  <a:lnTo>
                    <a:pt x="9350" y="1679"/>
                  </a:lnTo>
                  <a:lnTo>
                    <a:pt x="4556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7"/>
            <p:cNvSpPr/>
            <p:nvPr/>
          </p:nvSpPr>
          <p:spPr>
            <a:xfrm>
              <a:off x="1412750" y="3109175"/>
              <a:ext cx="95925" cy="12025"/>
            </a:xfrm>
            <a:custGeom>
              <a:avLst/>
              <a:gdLst/>
              <a:ahLst/>
              <a:cxnLst/>
              <a:rect l="l" t="t" r="r" b="b"/>
              <a:pathLst>
                <a:path w="3837" h="481" extrusionOk="0">
                  <a:moveTo>
                    <a:pt x="3836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3836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7"/>
            <p:cNvSpPr/>
            <p:nvPr/>
          </p:nvSpPr>
          <p:spPr>
            <a:xfrm>
              <a:off x="6590775" y="30013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"/>
            <p:cNvSpPr/>
            <p:nvPr/>
          </p:nvSpPr>
          <p:spPr>
            <a:xfrm>
              <a:off x="2317700" y="3151125"/>
              <a:ext cx="317675" cy="89925"/>
            </a:xfrm>
            <a:custGeom>
              <a:avLst/>
              <a:gdLst/>
              <a:ahLst/>
              <a:cxnLst/>
              <a:rect l="l" t="t" r="r" b="b"/>
              <a:pathLst>
                <a:path w="12707" h="3597" extrusionOk="0">
                  <a:moveTo>
                    <a:pt x="1" y="1"/>
                  </a:moveTo>
                  <a:lnTo>
                    <a:pt x="241" y="241"/>
                  </a:lnTo>
                  <a:lnTo>
                    <a:pt x="8871" y="2398"/>
                  </a:lnTo>
                  <a:lnTo>
                    <a:pt x="12706" y="3597"/>
                  </a:lnTo>
                  <a:lnTo>
                    <a:pt x="12467" y="3117"/>
                  </a:lnTo>
                  <a:lnTo>
                    <a:pt x="9110" y="2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"/>
            <p:cNvSpPr/>
            <p:nvPr/>
          </p:nvSpPr>
          <p:spPr>
            <a:xfrm>
              <a:off x="2137925" y="3109175"/>
              <a:ext cx="173825" cy="47975"/>
            </a:xfrm>
            <a:custGeom>
              <a:avLst/>
              <a:gdLst/>
              <a:ahLst/>
              <a:cxnLst/>
              <a:rect l="l" t="t" r="r" b="b"/>
              <a:pathLst>
                <a:path w="6953" h="1919" extrusionOk="0">
                  <a:moveTo>
                    <a:pt x="0" y="1"/>
                  </a:moveTo>
                  <a:lnTo>
                    <a:pt x="240" y="241"/>
                  </a:lnTo>
                  <a:lnTo>
                    <a:pt x="6952" y="1919"/>
                  </a:lnTo>
                  <a:lnTo>
                    <a:pt x="6712" y="16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"/>
            <p:cNvSpPr/>
            <p:nvPr/>
          </p:nvSpPr>
          <p:spPr>
            <a:xfrm>
              <a:off x="735550" y="3025275"/>
              <a:ext cx="221750" cy="53975"/>
            </a:xfrm>
            <a:custGeom>
              <a:avLst/>
              <a:gdLst/>
              <a:ahLst/>
              <a:cxnLst/>
              <a:rect l="l" t="t" r="r" b="b"/>
              <a:pathLst>
                <a:path w="8870" h="2159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8870" y="2158"/>
                  </a:lnTo>
                  <a:lnTo>
                    <a:pt x="8870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"/>
            <p:cNvSpPr/>
            <p:nvPr/>
          </p:nvSpPr>
          <p:spPr>
            <a:xfrm>
              <a:off x="2641325" y="3235050"/>
              <a:ext cx="275725" cy="71925"/>
            </a:xfrm>
            <a:custGeom>
              <a:avLst/>
              <a:gdLst/>
              <a:ahLst/>
              <a:cxnLst/>
              <a:rect l="l" t="t" r="r" b="b"/>
              <a:pathLst>
                <a:path w="11029" h="2877" extrusionOk="0">
                  <a:moveTo>
                    <a:pt x="1" y="0"/>
                  </a:moveTo>
                  <a:lnTo>
                    <a:pt x="241" y="240"/>
                  </a:lnTo>
                  <a:lnTo>
                    <a:pt x="11028" y="2877"/>
                  </a:lnTo>
                  <a:lnTo>
                    <a:pt x="11028" y="2877"/>
                  </a:lnTo>
                  <a:lnTo>
                    <a:pt x="10789" y="26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"/>
            <p:cNvSpPr/>
            <p:nvPr/>
          </p:nvSpPr>
          <p:spPr>
            <a:xfrm>
              <a:off x="1688450" y="3073225"/>
              <a:ext cx="83925" cy="18000"/>
            </a:xfrm>
            <a:custGeom>
              <a:avLst/>
              <a:gdLst/>
              <a:ahLst/>
              <a:cxnLst/>
              <a:rect l="l" t="t" r="r" b="b"/>
              <a:pathLst>
                <a:path w="3357" h="720" extrusionOk="0">
                  <a:moveTo>
                    <a:pt x="3356" y="1"/>
                  </a:moveTo>
                  <a:lnTo>
                    <a:pt x="0" y="480"/>
                  </a:lnTo>
                  <a:lnTo>
                    <a:pt x="0" y="720"/>
                  </a:lnTo>
                  <a:lnTo>
                    <a:pt x="3356" y="24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"/>
            <p:cNvSpPr/>
            <p:nvPr/>
          </p:nvSpPr>
          <p:spPr>
            <a:xfrm>
              <a:off x="1778325" y="3073225"/>
              <a:ext cx="89925" cy="6025"/>
            </a:xfrm>
            <a:custGeom>
              <a:avLst/>
              <a:gdLst/>
              <a:ahLst/>
              <a:cxnLst/>
              <a:rect l="l" t="t" r="r" b="b"/>
              <a:pathLst>
                <a:path w="3597" h="241" extrusionOk="0">
                  <a:moveTo>
                    <a:pt x="1" y="1"/>
                  </a:moveTo>
                  <a:lnTo>
                    <a:pt x="1" y="240"/>
                  </a:lnTo>
                  <a:lnTo>
                    <a:pt x="3597" y="240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7"/>
            <p:cNvSpPr/>
            <p:nvPr/>
          </p:nvSpPr>
          <p:spPr>
            <a:xfrm>
              <a:off x="4708950" y="286347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5274" y="0"/>
                  </a:moveTo>
                  <a:lnTo>
                    <a:pt x="2637" y="719"/>
                  </a:lnTo>
                  <a:lnTo>
                    <a:pt x="0" y="1918"/>
                  </a:lnTo>
                  <a:lnTo>
                    <a:pt x="240" y="1918"/>
                  </a:lnTo>
                  <a:lnTo>
                    <a:pt x="2877" y="959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7"/>
            <p:cNvSpPr/>
            <p:nvPr/>
          </p:nvSpPr>
          <p:spPr>
            <a:xfrm>
              <a:off x="3558275" y="3336925"/>
              <a:ext cx="161850" cy="24000"/>
            </a:xfrm>
            <a:custGeom>
              <a:avLst/>
              <a:gdLst/>
              <a:ahLst/>
              <a:cxnLst/>
              <a:rect l="l" t="t" r="r" b="b"/>
              <a:pathLst>
                <a:path w="6474" h="960" extrusionOk="0">
                  <a:moveTo>
                    <a:pt x="6233" y="0"/>
                  </a:moveTo>
                  <a:lnTo>
                    <a:pt x="3117" y="480"/>
                  </a:lnTo>
                  <a:lnTo>
                    <a:pt x="1" y="719"/>
                  </a:lnTo>
                  <a:lnTo>
                    <a:pt x="240" y="959"/>
                  </a:lnTo>
                  <a:lnTo>
                    <a:pt x="3357" y="719"/>
                  </a:lnTo>
                  <a:lnTo>
                    <a:pt x="6473" y="240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7"/>
            <p:cNvSpPr/>
            <p:nvPr/>
          </p:nvSpPr>
          <p:spPr>
            <a:xfrm>
              <a:off x="1874225" y="3073225"/>
              <a:ext cx="113900" cy="18000"/>
            </a:xfrm>
            <a:custGeom>
              <a:avLst/>
              <a:gdLst/>
              <a:ahLst/>
              <a:cxnLst/>
              <a:rect l="l" t="t" r="r" b="b"/>
              <a:pathLst>
                <a:path w="4556" h="720" extrusionOk="0">
                  <a:moveTo>
                    <a:pt x="0" y="1"/>
                  </a:moveTo>
                  <a:lnTo>
                    <a:pt x="0" y="240"/>
                  </a:lnTo>
                  <a:lnTo>
                    <a:pt x="3836" y="480"/>
                  </a:lnTo>
                  <a:lnTo>
                    <a:pt x="4555" y="720"/>
                  </a:lnTo>
                  <a:lnTo>
                    <a:pt x="4555" y="480"/>
                  </a:lnTo>
                  <a:lnTo>
                    <a:pt x="3836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7"/>
            <p:cNvSpPr/>
            <p:nvPr/>
          </p:nvSpPr>
          <p:spPr>
            <a:xfrm>
              <a:off x="1604525" y="3085200"/>
              <a:ext cx="77950" cy="18025"/>
            </a:xfrm>
            <a:custGeom>
              <a:avLst/>
              <a:gdLst/>
              <a:ahLst/>
              <a:cxnLst/>
              <a:rect l="l" t="t" r="r" b="b"/>
              <a:pathLst>
                <a:path w="3118" h="721" extrusionOk="0">
                  <a:moveTo>
                    <a:pt x="3117" y="1"/>
                  </a:moveTo>
                  <a:lnTo>
                    <a:pt x="241" y="480"/>
                  </a:lnTo>
                  <a:lnTo>
                    <a:pt x="1" y="480"/>
                  </a:lnTo>
                  <a:lnTo>
                    <a:pt x="1" y="720"/>
                  </a:lnTo>
                  <a:lnTo>
                    <a:pt x="480" y="720"/>
                  </a:lnTo>
                  <a:lnTo>
                    <a:pt x="3117" y="241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"/>
            <p:cNvSpPr/>
            <p:nvPr/>
          </p:nvSpPr>
          <p:spPr>
            <a:xfrm>
              <a:off x="5290275" y="2947375"/>
              <a:ext cx="125875" cy="77925"/>
            </a:xfrm>
            <a:custGeom>
              <a:avLst/>
              <a:gdLst/>
              <a:ahLst/>
              <a:cxnLst/>
              <a:rect l="l" t="t" r="r" b="b"/>
              <a:pathLst>
                <a:path w="5035" h="3117" extrusionOk="0">
                  <a:moveTo>
                    <a:pt x="1" y="0"/>
                  </a:moveTo>
                  <a:lnTo>
                    <a:pt x="480" y="720"/>
                  </a:lnTo>
                  <a:lnTo>
                    <a:pt x="2158" y="1439"/>
                  </a:lnTo>
                  <a:lnTo>
                    <a:pt x="5035" y="3117"/>
                  </a:lnTo>
                  <a:lnTo>
                    <a:pt x="4555" y="2637"/>
                  </a:lnTo>
                  <a:lnTo>
                    <a:pt x="2158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"/>
            <p:cNvSpPr/>
            <p:nvPr/>
          </p:nvSpPr>
          <p:spPr>
            <a:xfrm>
              <a:off x="963275" y="3073225"/>
              <a:ext cx="167825" cy="35975"/>
            </a:xfrm>
            <a:custGeom>
              <a:avLst/>
              <a:gdLst/>
              <a:ahLst/>
              <a:cxnLst/>
              <a:rect l="l" t="t" r="r" b="b"/>
              <a:pathLst>
                <a:path w="6713" h="1439" extrusionOk="0">
                  <a:moveTo>
                    <a:pt x="1" y="1"/>
                  </a:moveTo>
                  <a:lnTo>
                    <a:pt x="1" y="240"/>
                  </a:lnTo>
                  <a:lnTo>
                    <a:pt x="6713" y="1439"/>
                  </a:lnTo>
                  <a:lnTo>
                    <a:pt x="6713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7"/>
            <p:cNvSpPr/>
            <p:nvPr/>
          </p:nvSpPr>
          <p:spPr>
            <a:xfrm>
              <a:off x="4061700" y="3175100"/>
              <a:ext cx="155850" cy="65950"/>
            </a:xfrm>
            <a:custGeom>
              <a:avLst/>
              <a:gdLst/>
              <a:ahLst/>
              <a:cxnLst/>
              <a:rect l="l" t="t" r="r" b="b"/>
              <a:pathLst>
                <a:path w="6234" h="2638" extrusionOk="0">
                  <a:moveTo>
                    <a:pt x="5754" y="1"/>
                  </a:moveTo>
                  <a:lnTo>
                    <a:pt x="0" y="2398"/>
                  </a:lnTo>
                  <a:lnTo>
                    <a:pt x="240" y="2638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7"/>
            <p:cNvSpPr/>
            <p:nvPr/>
          </p:nvSpPr>
          <p:spPr>
            <a:xfrm>
              <a:off x="5697800" y="3121175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1" y="0"/>
                  </a:moveTo>
                  <a:lnTo>
                    <a:pt x="241" y="480"/>
                  </a:lnTo>
                  <a:lnTo>
                    <a:pt x="3597" y="959"/>
                  </a:lnTo>
                  <a:lnTo>
                    <a:pt x="6953" y="1199"/>
                  </a:lnTo>
                  <a:lnTo>
                    <a:pt x="6953" y="959"/>
                  </a:lnTo>
                  <a:lnTo>
                    <a:pt x="3357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7"/>
            <p:cNvSpPr/>
            <p:nvPr/>
          </p:nvSpPr>
          <p:spPr>
            <a:xfrm>
              <a:off x="4846800" y="2845500"/>
              <a:ext cx="125875" cy="18000"/>
            </a:xfrm>
            <a:custGeom>
              <a:avLst/>
              <a:gdLst/>
              <a:ahLst/>
              <a:cxnLst/>
              <a:rect l="l" t="t" r="r" b="b"/>
              <a:pathLst>
                <a:path w="5035" h="720" extrusionOk="0">
                  <a:moveTo>
                    <a:pt x="2158" y="0"/>
                  </a:moveTo>
                  <a:lnTo>
                    <a:pt x="0" y="480"/>
                  </a:lnTo>
                  <a:lnTo>
                    <a:pt x="480" y="719"/>
                  </a:lnTo>
                  <a:lnTo>
                    <a:pt x="2397" y="240"/>
                  </a:lnTo>
                  <a:lnTo>
                    <a:pt x="5034" y="24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"/>
            <p:cNvSpPr/>
            <p:nvPr/>
          </p:nvSpPr>
          <p:spPr>
            <a:xfrm>
              <a:off x="5080525" y="2857475"/>
              <a:ext cx="83925" cy="35975"/>
            </a:xfrm>
            <a:custGeom>
              <a:avLst/>
              <a:gdLst/>
              <a:ahLst/>
              <a:cxnLst/>
              <a:rect l="l" t="t" r="r" b="b"/>
              <a:pathLst>
                <a:path w="3357" h="1439" extrusionOk="0">
                  <a:moveTo>
                    <a:pt x="0" y="1"/>
                  </a:moveTo>
                  <a:lnTo>
                    <a:pt x="480" y="480"/>
                  </a:lnTo>
                  <a:lnTo>
                    <a:pt x="3356" y="1439"/>
                  </a:lnTo>
                  <a:lnTo>
                    <a:pt x="2877" y="9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7"/>
            <p:cNvSpPr/>
            <p:nvPr/>
          </p:nvSpPr>
          <p:spPr>
            <a:xfrm>
              <a:off x="4373325" y="3013300"/>
              <a:ext cx="155850" cy="83925"/>
            </a:xfrm>
            <a:custGeom>
              <a:avLst/>
              <a:gdLst/>
              <a:ahLst/>
              <a:cxnLst/>
              <a:rect l="l" t="t" r="r" b="b"/>
              <a:pathLst>
                <a:path w="6234" h="3357" extrusionOk="0">
                  <a:moveTo>
                    <a:pt x="5994" y="0"/>
                  </a:moveTo>
                  <a:lnTo>
                    <a:pt x="5275" y="240"/>
                  </a:lnTo>
                  <a:lnTo>
                    <a:pt x="1" y="3117"/>
                  </a:lnTo>
                  <a:lnTo>
                    <a:pt x="480" y="3356"/>
                  </a:lnTo>
                  <a:lnTo>
                    <a:pt x="5275" y="480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7"/>
            <p:cNvSpPr/>
            <p:nvPr/>
          </p:nvSpPr>
          <p:spPr>
            <a:xfrm>
              <a:off x="3372500" y="3354900"/>
              <a:ext cx="179800" cy="12000"/>
            </a:xfrm>
            <a:custGeom>
              <a:avLst/>
              <a:gdLst/>
              <a:ahLst/>
              <a:cxnLst/>
              <a:rect l="l" t="t" r="r" b="b"/>
              <a:pathLst>
                <a:path w="7192" h="480" extrusionOk="0">
                  <a:moveTo>
                    <a:pt x="6952" y="0"/>
                  </a:moveTo>
                  <a:lnTo>
                    <a:pt x="3596" y="240"/>
                  </a:lnTo>
                  <a:lnTo>
                    <a:pt x="0" y="240"/>
                  </a:lnTo>
                  <a:lnTo>
                    <a:pt x="240" y="480"/>
                  </a:lnTo>
                  <a:lnTo>
                    <a:pt x="2158" y="480"/>
                  </a:lnTo>
                  <a:lnTo>
                    <a:pt x="7192" y="240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7"/>
            <p:cNvSpPr/>
            <p:nvPr/>
          </p:nvSpPr>
          <p:spPr>
            <a:xfrm>
              <a:off x="4978650" y="2845500"/>
              <a:ext cx="101900" cy="18000"/>
            </a:xfrm>
            <a:custGeom>
              <a:avLst/>
              <a:gdLst/>
              <a:ahLst/>
              <a:cxnLst/>
              <a:rect l="l" t="t" r="r" b="b"/>
              <a:pathLst>
                <a:path w="4076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2158" y="240"/>
                  </a:lnTo>
                  <a:lnTo>
                    <a:pt x="4075" y="719"/>
                  </a:lnTo>
                  <a:lnTo>
                    <a:pt x="4075" y="719"/>
                  </a:lnTo>
                  <a:lnTo>
                    <a:pt x="3356" y="24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7"/>
            <p:cNvSpPr/>
            <p:nvPr/>
          </p:nvSpPr>
          <p:spPr>
            <a:xfrm>
              <a:off x="4217525" y="3097200"/>
              <a:ext cx="155825" cy="77925"/>
            </a:xfrm>
            <a:custGeom>
              <a:avLst/>
              <a:gdLst/>
              <a:ahLst/>
              <a:cxnLst/>
              <a:rect l="l" t="t" r="r" b="b"/>
              <a:pathLst>
                <a:path w="6233" h="3117" extrusionOk="0">
                  <a:moveTo>
                    <a:pt x="5993" y="0"/>
                  </a:moveTo>
                  <a:lnTo>
                    <a:pt x="5274" y="480"/>
                  </a:lnTo>
                  <a:lnTo>
                    <a:pt x="0" y="2877"/>
                  </a:lnTo>
                  <a:lnTo>
                    <a:pt x="240" y="3117"/>
                  </a:lnTo>
                  <a:lnTo>
                    <a:pt x="5274" y="720"/>
                  </a:lnTo>
                  <a:lnTo>
                    <a:pt x="6233" y="240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7"/>
            <p:cNvSpPr/>
            <p:nvPr/>
          </p:nvSpPr>
          <p:spPr>
            <a:xfrm>
              <a:off x="1137075" y="3103200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0" y="0"/>
                  </a:moveTo>
                  <a:lnTo>
                    <a:pt x="0" y="240"/>
                  </a:lnTo>
                  <a:lnTo>
                    <a:pt x="5754" y="719"/>
                  </a:lnTo>
                  <a:lnTo>
                    <a:pt x="5754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7"/>
            <p:cNvSpPr/>
            <p:nvPr/>
          </p:nvSpPr>
          <p:spPr>
            <a:xfrm>
              <a:off x="3875900" y="3241025"/>
              <a:ext cx="185825" cy="65950"/>
            </a:xfrm>
            <a:custGeom>
              <a:avLst/>
              <a:gdLst/>
              <a:ahLst/>
              <a:cxnLst/>
              <a:rect l="l" t="t" r="r" b="b"/>
              <a:pathLst>
                <a:path w="7433" h="2638" extrusionOk="0">
                  <a:moveTo>
                    <a:pt x="7193" y="1"/>
                  </a:moveTo>
                  <a:lnTo>
                    <a:pt x="3597" y="1199"/>
                  </a:lnTo>
                  <a:lnTo>
                    <a:pt x="1" y="2398"/>
                  </a:lnTo>
                  <a:lnTo>
                    <a:pt x="241" y="2638"/>
                  </a:lnTo>
                  <a:lnTo>
                    <a:pt x="3837" y="1439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7"/>
            <p:cNvSpPr/>
            <p:nvPr/>
          </p:nvSpPr>
          <p:spPr>
            <a:xfrm>
              <a:off x="5553975" y="307922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0" y="0"/>
                  </a:moveTo>
                  <a:lnTo>
                    <a:pt x="240" y="480"/>
                  </a:lnTo>
                  <a:lnTo>
                    <a:pt x="2877" y="1199"/>
                  </a:lnTo>
                  <a:lnTo>
                    <a:pt x="5514" y="1918"/>
                  </a:lnTo>
                  <a:lnTo>
                    <a:pt x="5514" y="1678"/>
                  </a:lnTo>
                  <a:lnTo>
                    <a:pt x="2637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7"/>
            <p:cNvSpPr/>
            <p:nvPr/>
          </p:nvSpPr>
          <p:spPr>
            <a:xfrm>
              <a:off x="5170425" y="2887450"/>
              <a:ext cx="113875" cy="65950"/>
            </a:xfrm>
            <a:custGeom>
              <a:avLst/>
              <a:gdLst/>
              <a:ahLst/>
              <a:cxnLst/>
              <a:rect l="l" t="t" r="r" b="b"/>
              <a:pathLst>
                <a:path w="4555" h="2638" extrusionOk="0">
                  <a:moveTo>
                    <a:pt x="0" y="0"/>
                  </a:moveTo>
                  <a:lnTo>
                    <a:pt x="719" y="719"/>
                  </a:lnTo>
                  <a:lnTo>
                    <a:pt x="4555" y="2637"/>
                  </a:lnTo>
                  <a:lnTo>
                    <a:pt x="4555" y="2637"/>
                  </a:lnTo>
                  <a:lnTo>
                    <a:pt x="4075" y="2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7"/>
            <p:cNvSpPr/>
            <p:nvPr/>
          </p:nvSpPr>
          <p:spPr>
            <a:xfrm>
              <a:off x="3720100" y="3300950"/>
              <a:ext cx="155825" cy="36000"/>
            </a:xfrm>
            <a:custGeom>
              <a:avLst/>
              <a:gdLst/>
              <a:ahLst/>
              <a:cxnLst/>
              <a:rect l="l" t="t" r="r" b="b"/>
              <a:pathLst>
                <a:path w="6233" h="1440" extrusionOk="0">
                  <a:moveTo>
                    <a:pt x="5993" y="1"/>
                  </a:moveTo>
                  <a:lnTo>
                    <a:pt x="1199" y="1200"/>
                  </a:lnTo>
                  <a:lnTo>
                    <a:pt x="0" y="1439"/>
                  </a:lnTo>
                  <a:lnTo>
                    <a:pt x="1199" y="1439"/>
                  </a:lnTo>
                  <a:lnTo>
                    <a:pt x="6233" y="241"/>
                  </a:lnTo>
                  <a:lnTo>
                    <a:pt x="59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7"/>
            <p:cNvSpPr/>
            <p:nvPr/>
          </p:nvSpPr>
          <p:spPr>
            <a:xfrm>
              <a:off x="5416125" y="3019300"/>
              <a:ext cx="131875" cy="65925"/>
            </a:xfrm>
            <a:custGeom>
              <a:avLst/>
              <a:gdLst/>
              <a:ahLst/>
              <a:cxnLst/>
              <a:rect l="l" t="t" r="r" b="b"/>
              <a:pathLst>
                <a:path w="5275" h="2637" extrusionOk="0">
                  <a:moveTo>
                    <a:pt x="1" y="0"/>
                  </a:moveTo>
                  <a:lnTo>
                    <a:pt x="480" y="479"/>
                  </a:lnTo>
                  <a:lnTo>
                    <a:pt x="3836" y="2158"/>
                  </a:lnTo>
                  <a:lnTo>
                    <a:pt x="5275" y="2637"/>
                  </a:lnTo>
                  <a:lnTo>
                    <a:pt x="5035" y="2397"/>
                  </a:lnTo>
                  <a:lnTo>
                    <a:pt x="4076" y="19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7"/>
            <p:cNvSpPr/>
            <p:nvPr/>
          </p:nvSpPr>
          <p:spPr>
            <a:xfrm>
              <a:off x="6584775" y="300130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480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"/>
            <p:cNvSpPr/>
            <p:nvPr/>
          </p:nvSpPr>
          <p:spPr>
            <a:xfrm>
              <a:off x="1586550" y="2911425"/>
              <a:ext cx="95925" cy="18000"/>
            </a:xfrm>
            <a:custGeom>
              <a:avLst/>
              <a:gdLst/>
              <a:ahLst/>
              <a:cxnLst/>
              <a:rect l="l" t="t" r="r" b="b"/>
              <a:pathLst>
                <a:path w="3837" h="720" extrusionOk="0">
                  <a:moveTo>
                    <a:pt x="1" y="0"/>
                  </a:moveTo>
                  <a:lnTo>
                    <a:pt x="240" y="240"/>
                  </a:lnTo>
                  <a:lnTo>
                    <a:pt x="3836" y="719"/>
                  </a:lnTo>
                  <a:lnTo>
                    <a:pt x="3597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7"/>
            <p:cNvSpPr/>
            <p:nvPr/>
          </p:nvSpPr>
          <p:spPr>
            <a:xfrm>
              <a:off x="1490675" y="2899425"/>
              <a:ext cx="89900" cy="18000"/>
            </a:xfrm>
            <a:custGeom>
              <a:avLst/>
              <a:gdLst/>
              <a:ahLst/>
              <a:cxnLst/>
              <a:rect l="l" t="t" r="r" b="b"/>
              <a:pathLst>
                <a:path w="3596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3596" y="720"/>
                  </a:lnTo>
                  <a:lnTo>
                    <a:pt x="3356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7"/>
            <p:cNvSpPr/>
            <p:nvPr/>
          </p:nvSpPr>
          <p:spPr>
            <a:xfrm>
              <a:off x="4313400" y="2917400"/>
              <a:ext cx="155850" cy="83925"/>
            </a:xfrm>
            <a:custGeom>
              <a:avLst/>
              <a:gdLst/>
              <a:ahLst/>
              <a:cxnLst/>
              <a:rect l="l" t="t" r="r" b="b"/>
              <a:pathLst>
                <a:path w="6234" h="3357" extrusionOk="0">
                  <a:moveTo>
                    <a:pt x="5754" y="1"/>
                  </a:moveTo>
                  <a:lnTo>
                    <a:pt x="3117" y="1439"/>
                  </a:lnTo>
                  <a:lnTo>
                    <a:pt x="1" y="3357"/>
                  </a:lnTo>
                  <a:lnTo>
                    <a:pt x="480" y="3357"/>
                  </a:lnTo>
                  <a:lnTo>
                    <a:pt x="3117" y="1679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7"/>
            <p:cNvSpPr/>
            <p:nvPr/>
          </p:nvSpPr>
          <p:spPr>
            <a:xfrm>
              <a:off x="1790325" y="2941375"/>
              <a:ext cx="119875" cy="30000"/>
            </a:xfrm>
            <a:custGeom>
              <a:avLst/>
              <a:gdLst/>
              <a:ahLst/>
              <a:cxnLst/>
              <a:rect l="l" t="t" r="r" b="b"/>
              <a:pathLst>
                <a:path w="4795" h="1200" extrusionOk="0">
                  <a:moveTo>
                    <a:pt x="0" y="1"/>
                  </a:moveTo>
                  <a:lnTo>
                    <a:pt x="240" y="240"/>
                  </a:lnTo>
                  <a:lnTo>
                    <a:pt x="2398" y="720"/>
                  </a:lnTo>
                  <a:lnTo>
                    <a:pt x="4795" y="1199"/>
                  </a:lnTo>
                  <a:lnTo>
                    <a:pt x="4555" y="960"/>
                  </a:lnTo>
                  <a:lnTo>
                    <a:pt x="2398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7"/>
            <p:cNvSpPr/>
            <p:nvPr/>
          </p:nvSpPr>
          <p:spPr>
            <a:xfrm>
              <a:off x="1682450" y="2923400"/>
              <a:ext cx="101900" cy="24000"/>
            </a:xfrm>
            <a:custGeom>
              <a:avLst/>
              <a:gdLst/>
              <a:ahLst/>
              <a:cxnLst/>
              <a:rect l="l" t="t" r="r" b="b"/>
              <a:pathLst>
                <a:path w="4076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4076" y="959"/>
                  </a:lnTo>
                  <a:lnTo>
                    <a:pt x="3836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7"/>
            <p:cNvSpPr/>
            <p:nvPr/>
          </p:nvSpPr>
          <p:spPr>
            <a:xfrm>
              <a:off x="1910175" y="2965350"/>
              <a:ext cx="143875" cy="41975"/>
            </a:xfrm>
            <a:custGeom>
              <a:avLst/>
              <a:gdLst/>
              <a:ahLst/>
              <a:cxnLst/>
              <a:rect l="l" t="t" r="r" b="b"/>
              <a:pathLst>
                <a:path w="5755" h="1679" extrusionOk="0">
                  <a:moveTo>
                    <a:pt x="1" y="1"/>
                  </a:moveTo>
                  <a:lnTo>
                    <a:pt x="240" y="480"/>
                  </a:lnTo>
                  <a:lnTo>
                    <a:pt x="5754" y="1679"/>
                  </a:lnTo>
                  <a:lnTo>
                    <a:pt x="5514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7"/>
            <p:cNvSpPr/>
            <p:nvPr/>
          </p:nvSpPr>
          <p:spPr>
            <a:xfrm>
              <a:off x="6476900" y="28634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7"/>
            <p:cNvSpPr/>
            <p:nvPr/>
          </p:nvSpPr>
          <p:spPr>
            <a:xfrm>
              <a:off x="2060000" y="3001300"/>
              <a:ext cx="173825" cy="47975"/>
            </a:xfrm>
            <a:custGeom>
              <a:avLst/>
              <a:gdLst/>
              <a:ahLst/>
              <a:cxnLst/>
              <a:rect l="l" t="t" r="r" b="b"/>
              <a:pathLst>
                <a:path w="6953" h="1919" extrusionOk="0">
                  <a:moveTo>
                    <a:pt x="1" y="1"/>
                  </a:moveTo>
                  <a:lnTo>
                    <a:pt x="241" y="241"/>
                  </a:lnTo>
                  <a:lnTo>
                    <a:pt x="6953" y="1919"/>
                  </a:lnTo>
                  <a:lnTo>
                    <a:pt x="6953" y="1919"/>
                  </a:lnTo>
                  <a:lnTo>
                    <a:pt x="6713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7"/>
            <p:cNvSpPr/>
            <p:nvPr/>
          </p:nvSpPr>
          <p:spPr>
            <a:xfrm>
              <a:off x="1388775" y="2887450"/>
              <a:ext cx="95925" cy="18000"/>
            </a:xfrm>
            <a:custGeom>
              <a:avLst/>
              <a:gdLst/>
              <a:ahLst/>
              <a:cxnLst/>
              <a:rect l="l" t="t" r="r" b="b"/>
              <a:pathLst>
                <a:path w="3837" h="720" extrusionOk="0">
                  <a:moveTo>
                    <a:pt x="1" y="0"/>
                  </a:moveTo>
                  <a:lnTo>
                    <a:pt x="241" y="240"/>
                  </a:lnTo>
                  <a:lnTo>
                    <a:pt x="3836" y="719"/>
                  </a:lnTo>
                  <a:lnTo>
                    <a:pt x="3597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"/>
            <p:cNvSpPr/>
            <p:nvPr/>
          </p:nvSpPr>
          <p:spPr>
            <a:xfrm>
              <a:off x="4643025" y="2785550"/>
              <a:ext cx="131875" cy="36000"/>
            </a:xfrm>
            <a:custGeom>
              <a:avLst/>
              <a:gdLst/>
              <a:ahLst/>
              <a:cxnLst/>
              <a:rect l="l" t="t" r="r" b="b"/>
              <a:pathLst>
                <a:path w="5275" h="1440" extrusionOk="0">
                  <a:moveTo>
                    <a:pt x="4795" y="1"/>
                  </a:moveTo>
                  <a:lnTo>
                    <a:pt x="2398" y="480"/>
                  </a:lnTo>
                  <a:lnTo>
                    <a:pt x="1" y="1439"/>
                  </a:lnTo>
                  <a:lnTo>
                    <a:pt x="480" y="1439"/>
                  </a:lnTo>
                  <a:lnTo>
                    <a:pt x="2877" y="72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"/>
            <p:cNvSpPr/>
            <p:nvPr/>
          </p:nvSpPr>
          <p:spPr>
            <a:xfrm>
              <a:off x="2551450" y="3115175"/>
              <a:ext cx="263700" cy="59950"/>
            </a:xfrm>
            <a:custGeom>
              <a:avLst/>
              <a:gdLst/>
              <a:ahLst/>
              <a:cxnLst/>
              <a:rect l="l" t="t" r="r" b="b"/>
              <a:pathLst>
                <a:path w="10548" h="2398" extrusionOk="0">
                  <a:moveTo>
                    <a:pt x="0" y="1"/>
                  </a:moveTo>
                  <a:lnTo>
                    <a:pt x="240" y="240"/>
                  </a:lnTo>
                  <a:lnTo>
                    <a:pt x="10548" y="2398"/>
                  </a:lnTo>
                  <a:lnTo>
                    <a:pt x="10548" y="2398"/>
                  </a:lnTo>
                  <a:lnTo>
                    <a:pt x="10308" y="2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7"/>
            <p:cNvSpPr/>
            <p:nvPr/>
          </p:nvSpPr>
          <p:spPr>
            <a:xfrm>
              <a:off x="3048875" y="3205075"/>
              <a:ext cx="191800" cy="24000"/>
            </a:xfrm>
            <a:custGeom>
              <a:avLst/>
              <a:gdLst/>
              <a:ahLst/>
              <a:cxnLst/>
              <a:rect l="l" t="t" r="r" b="b"/>
              <a:pathLst>
                <a:path w="7672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7671" y="959"/>
                  </a:lnTo>
                  <a:lnTo>
                    <a:pt x="743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7"/>
            <p:cNvSpPr/>
            <p:nvPr/>
          </p:nvSpPr>
          <p:spPr>
            <a:xfrm>
              <a:off x="2821125" y="3169125"/>
              <a:ext cx="221775" cy="41975"/>
            </a:xfrm>
            <a:custGeom>
              <a:avLst/>
              <a:gdLst/>
              <a:ahLst/>
              <a:cxnLst/>
              <a:rect l="l" t="t" r="r" b="b"/>
              <a:pathLst>
                <a:path w="8871" h="1679" extrusionOk="0">
                  <a:moveTo>
                    <a:pt x="1" y="0"/>
                  </a:moveTo>
                  <a:lnTo>
                    <a:pt x="240" y="240"/>
                  </a:lnTo>
                  <a:lnTo>
                    <a:pt x="8870" y="1678"/>
                  </a:lnTo>
                  <a:lnTo>
                    <a:pt x="8870" y="1678"/>
                  </a:lnTo>
                  <a:lnTo>
                    <a:pt x="8631" y="14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"/>
            <p:cNvSpPr/>
            <p:nvPr/>
          </p:nvSpPr>
          <p:spPr>
            <a:xfrm>
              <a:off x="2239800" y="3043250"/>
              <a:ext cx="311675" cy="77950"/>
            </a:xfrm>
            <a:custGeom>
              <a:avLst/>
              <a:gdLst/>
              <a:ahLst/>
              <a:cxnLst/>
              <a:rect l="l" t="t" r="r" b="b"/>
              <a:pathLst>
                <a:path w="12467" h="3118" extrusionOk="0">
                  <a:moveTo>
                    <a:pt x="1" y="1"/>
                  </a:moveTo>
                  <a:lnTo>
                    <a:pt x="240" y="241"/>
                  </a:lnTo>
                  <a:lnTo>
                    <a:pt x="12466" y="3117"/>
                  </a:lnTo>
                  <a:lnTo>
                    <a:pt x="12466" y="3117"/>
                  </a:lnTo>
                  <a:lnTo>
                    <a:pt x="12226" y="28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7"/>
            <p:cNvSpPr/>
            <p:nvPr/>
          </p:nvSpPr>
          <p:spPr>
            <a:xfrm>
              <a:off x="5428125" y="2911425"/>
              <a:ext cx="155850" cy="35975"/>
            </a:xfrm>
            <a:custGeom>
              <a:avLst/>
              <a:gdLst/>
              <a:ahLst/>
              <a:cxnLst/>
              <a:rect l="l" t="t" r="r" b="b"/>
              <a:pathLst>
                <a:path w="6234" h="1439" extrusionOk="0">
                  <a:moveTo>
                    <a:pt x="0" y="0"/>
                  </a:moveTo>
                  <a:lnTo>
                    <a:pt x="240" y="240"/>
                  </a:lnTo>
                  <a:lnTo>
                    <a:pt x="6233" y="1438"/>
                  </a:lnTo>
                  <a:lnTo>
                    <a:pt x="5993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7"/>
            <p:cNvSpPr/>
            <p:nvPr/>
          </p:nvSpPr>
          <p:spPr>
            <a:xfrm>
              <a:off x="4774875" y="2773575"/>
              <a:ext cx="119875" cy="12000"/>
            </a:xfrm>
            <a:custGeom>
              <a:avLst/>
              <a:gdLst/>
              <a:ahLst/>
              <a:cxnLst/>
              <a:rect l="l" t="t" r="r" b="b"/>
              <a:pathLst>
                <a:path w="4795" h="480" extrusionOk="0">
                  <a:moveTo>
                    <a:pt x="2158" y="0"/>
                  </a:moveTo>
                  <a:lnTo>
                    <a:pt x="240" y="240"/>
                  </a:lnTo>
                  <a:lnTo>
                    <a:pt x="0" y="240"/>
                  </a:lnTo>
                  <a:lnTo>
                    <a:pt x="720" y="480"/>
                  </a:lnTo>
                  <a:lnTo>
                    <a:pt x="2877" y="240"/>
                  </a:lnTo>
                  <a:lnTo>
                    <a:pt x="4795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"/>
            <p:cNvSpPr/>
            <p:nvPr/>
          </p:nvSpPr>
          <p:spPr>
            <a:xfrm>
              <a:off x="5140450" y="282152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4076" y="1439"/>
                  </a:lnTo>
                  <a:lnTo>
                    <a:pt x="5514" y="1918"/>
                  </a:lnTo>
                  <a:lnTo>
                    <a:pt x="5035" y="1678"/>
                  </a:lnTo>
                  <a:lnTo>
                    <a:pt x="4076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7"/>
            <p:cNvSpPr/>
            <p:nvPr/>
          </p:nvSpPr>
          <p:spPr>
            <a:xfrm>
              <a:off x="5008600" y="2785550"/>
              <a:ext cx="131875" cy="41975"/>
            </a:xfrm>
            <a:custGeom>
              <a:avLst/>
              <a:gdLst/>
              <a:ahLst/>
              <a:cxnLst/>
              <a:rect l="l" t="t" r="r" b="b"/>
              <a:pathLst>
                <a:path w="5275" h="1679" extrusionOk="0">
                  <a:moveTo>
                    <a:pt x="1" y="1"/>
                  </a:moveTo>
                  <a:lnTo>
                    <a:pt x="720" y="480"/>
                  </a:lnTo>
                  <a:lnTo>
                    <a:pt x="5275" y="1679"/>
                  </a:lnTo>
                  <a:lnTo>
                    <a:pt x="4555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"/>
            <p:cNvSpPr/>
            <p:nvPr/>
          </p:nvSpPr>
          <p:spPr>
            <a:xfrm>
              <a:off x="4163575" y="3007300"/>
              <a:ext cx="149850" cy="71950"/>
            </a:xfrm>
            <a:custGeom>
              <a:avLst/>
              <a:gdLst/>
              <a:ahLst/>
              <a:cxnLst/>
              <a:rect l="l" t="t" r="r" b="b"/>
              <a:pathLst>
                <a:path w="5994" h="2878" extrusionOk="0">
                  <a:moveTo>
                    <a:pt x="5514" y="1"/>
                  </a:moveTo>
                  <a:lnTo>
                    <a:pt x="2638" y="1439"/>
                  </a:lnTo>
                  <a:lnTo>
                    <a:pt x="1" y="2877"/>
                  </a:lnTo>
                  <a:lnTo>
                    <a:pt x="720" y="2877"/>
                  </a:lnTo>
                  <a:lnTo>
                    <a:pt x="3357" y="1439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"/>
            <p:cNvSpPr/>
            <p:nvPr/>
          </p:nvSpPr>
          <p:spPr>
            <a:xfrm>
              <a:off x="4469225" y="2827500"/>
              <a:ext cx="173825" cy="83925"/>
            </a:xfrm>
            <a:custGeom>
              <a:avLst/>
              <a:gdLst/>
              <a:ahLst/>
              <a:cxnLst/>
              <a:rect l="l" t="t" r="r" b="b"/>
              <a:pathLst>
                <a:path w="6953" h="3357" extrusionOk="0">
                  <a:moveTo>
                    <a:pt x="6233" y="1"/>
                  </a:moveTo>
                  <a:lnTo>
                    <a:pt x="3117" y="1439"/>
                  </a:lnTo>
                  <a:lnTo>
                    <a:pt x="1" y="3357"/>
                  </a:lnTo>
                  <a:lnTo>
                    <a:pt x="480" y="3357"/>
                  </a:lnTo>
                  <a:lnTo>
                    <a:pt x="3596" y="1439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7"/>
            <p:cNvSpPr/>
            <p:nvPr/>
          </p:nvSpPr>
          <p:spPr>
            <a:xfrm>
              <a:off x="3863925" y="3145150"/>
              <a:ext cx="143850" cy="41975"/>
            </a:xfrm>
            <a:custGeom>
              <a:avLst/>
              <a:gdLst/>
              <a:ahLst/>
              <a:cxnLst/>
              <a:rect l="l" t="t" r="r" b="b"/>
              <a:pathLst>
                <a:path w="5754" h="1679" extrusionOk="0">
                  <a:moveTo>
                    <a:pt x="5035" y="0"/>
                  </a:moveTo>
                  <a:lnTo>
                    <a:pt x="1" y="1439"/>
                  </a:lnTo>
                  <a:lnTo>
                    <a:pt x="480" y="1678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"/>
            <p:cNvSpPr/>
            <p:nvPr/>
          </p:nvSpPr>
          <p:spPr>
            <a:xfrm>
              <a:off x="3714100" y="3187100"/>
              <a:ext cx="149850" cy="29975"/>
            </a:xfrm>
            <a:custGeom>
              <a:avLst/>
              <a:gdLst/>
              <a:ahLst/>
              <a:cxnLst/>
              <a:rect l="l" t="t" r="r" b="b"/>
              <a:pathLst>
                <a:path w="5994" h="1199" extrusionOk="0">
                  <a:moveTo>
                    <a:pt x="5274" y="0"/>
                  </a:moveTo>
                  <a:lnTo>
                    <a:pt x="0" y="959"/>
                  </a:lnTo>
                  <a:lnTo>
                    <a:pt x="240" y="119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7"/>
            <p:cNvSpPr/>
            <p:nvPr/>
          </p:nvSpPr>
          <p:spPr>
            <a:xfrm>
              <a:off x="4007750" y="3085200"/>
              <a:ext cx="155850" cy="53975"/>
            </a:xfrm>
            <a:custGeom>
              <a:avLst/>
              <a:gdLst/>
              <a:ahLst/>
              <a:cxnLst/>
              <a:rect l="l" t="t" r="r" b="b"/>
              <a:pathLst>
                <a:path w="6234" h="2159" extrusionOk="0">
                  <a:moveTo>
                    <a:pt x="5754" y="1"/>
                  </a:moveTo>
                  <a:lnTo>
                    <a:pt x="1" y="2158"/>
                  </a:lnTo>
                  <a:lnTo>
                    <a:pt x="480" y="2158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7"/>
            <p:cNvSpPr/>
            <p:nvPr/>
          </p:nvSpPr>
          <p:spPr>
            <a:xfrm>
              <a:off x="4900725" y="2773575"/>
              <a:ext cx="107900" cy="18000"/>
            </a:xfrm>
            <a:custGeom>
              <a:avLst/>
              <a:gdLst/>
              <a:ahLst/>
              <a:cxnLst/>
              <a:rect l="l" t="t" r="r" b="b"/>
              <a:pathLst>
                <a:path w="4316" h="720" extrusionOk="0">
                  <a:moveTo>
                    <a:pt x="1" y="0"/>
                  </a:moveTo>
                  <a:lnTo>
                    <a:pt x="720" y="240"/>
                  </a:lnTo>
                  <a:lnTo>
                    <a:pt x="4316" y="720"/>
                  </a:lnTo>
                  <a:lnTo>
                    <a:pt x="4316" y="720"/>
                  </a:lnTo>
                  <a:lnTo>
                    <a:pt x="3596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7"/>
            <p:cNvSpPr/>
            <p:nvPr/>
          </p:nvSpPr>
          <p:spPr>
            <a:xfrm>
              <a:off x="3564275" y="3217050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5274" y="1"/>
                  </a:moveTo>
                  <a:lnTo>
                    <a:pt x="480" y="480"/>
                  </a:lnTo>
                  <a:lnTo>
                    <a:pt x="0" y="480"/>
                  </a:lnTo>
                  <a:lnTo>
                    <a:pt x="480" y="72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7"/>
            <p:cNvSpPr/>
            <p:nvPr/>
          </p:nvSpPr>
          <p:spPr>
            <a:xfrm>
              <a:off x="3240650" y="3223050"/>
              <a:ext cx="167825" cy="12000"/>
            </a:xfrm>
            <a:custGeom>
              <a:avLst/>
              <a:gdLst/>
              <a:ahLst/>
              <a:cxnLst/>
              <a:rect l="l" t="t" r="r" b="b"/>
              <a:pathLst>
                <a:path w="6713" h="480" extrusionOk="0">
                  <a:moveTo>
                    <a:pt x="0" y="1"/>
                  </a:moveTo>
                  <a:lnTo>
                    <a:pt x="240" y="240"/>
                  </a:lnTo>
                  <a:lnTo>
                    <a:pt x="6713" y="480"/>
                  </a:lnTo>
                  <a:lnTo>
                    <a:pt x="6713" y="480"/>
                  </a:lnTo>
                  <a:lnTo>
                    <a:pt x="6473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7"/>
            <p:cNvSpPr/>
            <p:nvPr/>
          </p:nvSpPr>
          <p:spPr>
            <a:xfrm>
              <a:off x="3408450" y="3229050"/>
              <a:ext cx="155850" cy="6000"/>
            </a:xfrm>
            <a:custGeom>
              <a:avLst/>
              <a:gdLst/>
              <a:ahLst/>
              <a:cxnLst/>
              <a:rect l="l" t="t" r="r" b="b"/>
              <a:pathLst>
                <a:path w="6234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6233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7"/>
            <p:cNvSpPr/>
            <p:nvPr/>
          </p:nvSpPr>
          <p:spPr>
            <a:xfrm>
              <a:off x="5278300" y="2869450"/>
              <a:ext cx="149850" cy="47975"/>
            </a:xfrm>
            <a:custGeom>
              <a:avLst/>
              <a:gdLst/>
              <a:ahLst/>
              <a:cxnLst/>
              <a:rect l="l" t="t" r="r" b="b"/>
              <a:pathLst>
                <a:path w="5994" h="1919" extrusionOk="0">
                  <a:moveTo>
                    <a:pt x="0" y="1"/>
                  </a:moveTo>
                  <a:lnTo>
                    <a:pt x="480" y="241"/>
                  </a:lnTo>
                  <a:lnTo>
                    <a:pt x="3596" y="1200"/>
                  </a:lnTo>
                  <a:lnTo>
                    <a:pt x="5993" y="1919"/>
                  </a:lnTo>
                  <a:lnTo>
                    <a:pt x="5754" y="1679"/>
                  </a:lnTo>
                  <a:lnTo>
                    <a:pt x="3596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7"/>
            <p:cNvSpPr/>
            <p:nvPr/>
          </p:nvSpPr>
          <p:spPr>
            <a:xfrm>
              <a:off x="5775725" y="2959350"/>
              <a:ext cx="203775" cy="12025"/>
            </a:xfrm>
            <a:custGeom>
              <a:avLst/>
              <a:gdLst/>
              <a:ahLst/>
              <a:cxnLst/>
              <a:rect l="l" t="t" r="r" b="b"/>
              <a:pathLst>
                <a:path w="8151" h="481" extrusionOk="0">
                  <a:moveTo>
                    <a:pt x="8151" y="1"/>
                  </a:moveTo>
                  <a:lnTo>
                    <a:pt x="4075" y="241"/>
                  </a:lnTo>
                  <a:lnTo>
                    <a:pt x="0" y="241"/>
                  </a:lnTo>
                  <a:lnTo>
                    <a:pt x="0" y="480"/>
                  </a:lnTo>
                  <a:lnTo>
                    <a:pt x="4075" y="480"/>
                  </a:lnTo>
                  <a:lnTo>
                    <a:pt x="8151" y="241"/>
                  </a:lnTo>
                  <a:lnTo>
                    <a:pt x="815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"/>
            <p:cNvSpPr/>
            <p:nvPr/>
          </p:nvSpPr>
          <p:spPr>
            <a:xfrm>
              <a:off x="807450" y="2839500"/>
              <a:ext cx="185825" cy="24000"/>
            </a:xfrm>
            <a:custGeom>
              <a:avLst/>
              <a:gdLst/>
              <a:ahLst/>
              <a:cxnLst/>
              <a:rect l="l" t="t" r="r" b="b"/>
              <a:pathLst>
                <a:path w="7433" h="960" extrusionOk="0">
                  <a:moveTo>
                    <a:pt x="1" y="0"/>
                  </a:moveTo>
                  <a:lnTo>
                    <a:pt x="240" y="240"/>
                  </a:lnTo>
                  <a:lnTo>
                    <a:pt x="7432" y="959"/>
                  </a:lnTo>
                  <a:lnTo>
                    <a:pt x="7432" y="959"/>
                  </a:lnTo>
                  <a:lnTo>
                    <a:pt x="7192" y="7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7"/>
            <p:cNvSpPr/>
            <p:nvPr/>
          </p:nvSpPr>
          <p:spPr>
            <a:xfrm>
              <a:off x="1274925" y="2875450"/>
              <a:ext cx="113875" cy="18000"/>
            </a:xfrm>
            <a:custGeom>
              <a:avLst/>
              <a:gdLst/>
              <a:ahLst/>
              <a:cxnLst/>
              <a:rect l="l" t="t" r="r" b="b"/>
              <a:pathLst>
                <a:path w="4555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4555" y="720"/>
                  </a:lnTo>
                  <a:lnTo>
                    <a:pt x="4315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7"/>
            <p:cNvSpPr/>
            <p:nvPr/>
          </p:nvSpPr>
          <p:spPr>
            <a:xfrm>
              <a:off x="1149050" y="2869450"/>
              <a:ext cx="125900" cy="12025"/>
            </a:xfrm>
            <a:custGeom>
              <a:avLst/>
              <a:gdLst/>
              <a:ahLst/>
              <a:cxnLst/>
              <a:rect l="l" t="t" r="r" b="b"/>
              <a:pathLst>
                <a:path w="5036" h="481" extrusionOk="0">
                  <a:moveTo>
                    <a:pt x="1" y="1"/>
                  </a:moveTo>
                  <a:lnTo>
                    <a:pt x="241" y="241"/>
                  </a:lnTo>
                  <a:lnTo>
                    <a:pt x="5035" y="480"/>
                  </a:lnTo>
                  <a:lnTo>
                    <a:pt x="4795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"/>
            <p:cNvSpPr/>
            <p:nvPr/>
          </p:nvSpPr>
          <p:spPr>
            <a:xfrm>
              <a:off x="5985475" y="2929400"/>
              <a:ext cx="227750" cy="35975"/>
            </a:xfrm>
            <a:custGeom>
              <a:avLst/>
              <a:gdLst/>
              <a:ahLst/>
              <a:cxnLst/>
              <a:rect l="l" t="t" r="r" b="b"/>
              <a:pathLst>
                <a:path w="9110" h="1439" extrusionOk="0">
                  <a:moveTo>
                    <a:pt x="8870" y="0"/>
                  </a:moveTo>
                  <a:lnTo>
                    <a:pt x="4555" y="719"/>
                  </a:lnTo>
                  <a:lnTo>
                    <a:pt x="1" y="1199"/>
                  </a:lnTo>
                  <a:lnTo>
                    <a:pt x="1" y="1439"/>
                  </a:lnTo>
                  <a:lnTo>
                    <a:pt x="4555" y="959"/>
                  </a:lnTo>
                  <a:lnTo>
                    <a:pt x="911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7"/>
            <p:cNvSpPr/>
            <p:nvPr/>
          </p:nvSpPr>
          <p:spPr>
            <a:xfrm>
              <a:off x="591700" y="2821525"/>
              <a:ext cx="215775" cy="24000"/>
            </a:xfrm>
            <a:custGeom>
              <a:avLst/>
              <a:gdLst/>
              <a:ahLst/>
              <a:cxnLst/>
              <a:rect l="l" t="t" r="r" b="b"/>
              <a:pathLst>
                <a:path w="8631" h="960" extrusionOk="0">
                  <a:moveTo>
                    <a:pt x="1" y="0"/>
                  </a:moveTo>
                  <a:lnTo>
                    <a:pt x="240" y="240"/>
                  </a:lnTo>
                  <a:lnTo>
                    <a:pt x="8631" y="959"/>
                  </a:lnTo>
                  <a:lnTo>
                    <a:pt x="8391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7"/>
            <p:cNvSpPr/>
            <p:nvPr/>
          </p:nvSpPr>
          <p:spPr>
            <a:xfrm>
              <a:off x="993250" y="2857475"/>
              <a:ext cx="149850" cy="18000"/>
            </a:xfrm>
            <a:custGeom>
              <a:avLst/>
              <a:gdLst/>
              <a:ahLst/>
              <a:cxnLst/>
              <a:rect l="l" t="t" r="r" b="b"/>
              <a:pathLst>
                <a:path w="5994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2397" y="240"/>
                  </a:lnTo>
                  <a:lnTo>
                    <a:pt x="5993" y="720"/>
                  </a:lnTo>
                  <a:lnTo>
                    <a:pt x="5753" y="240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7"/>
            <p:cNvSpPr/>
            <p:nvPr/>
          </p:nvSpPr>
          <p:spPr>
            <a:xfrm>
              <a:off x="5589925" y="2941375"/>
              <a:ext cx="179825" cy="30000"/>
            </a:xfrm>
            <a:custGeom>
              <a:avLst/>
              <a:gdLst/>
              <a:ahLst/>
              <a:cxnLst/>
              <a:rect l="l" t="t" r="r" b="b"/>
              <a:pathLst>
                <a:path w="7193" h="1200" extrusionOk="0">
                  <a:moveTo>
                    <a:pt x="1" y="1"/>
                  </a:moveTo>
                  <a:lnTo>
                    <a:pt x="1" y="480"/>
                  </a:lnTo>
                  <a:lnTo>
                    <a:pt x="3597" y="960"/>
                  </a:lnTo>
                  <a:lnTo>
                    <a:pt x="7192" y="1199"/>
                  </a:lnTo>
                  <a:lnTo>
                    <a:pt x="7192" y="1199"/>
                  </a:lnTo>
                  <a:lnTo>
                    <a:pt x="6953" y="960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7"/>
            <p:cNvSpPr/>
            <p:nvPr/>
          </p:nvSpPr>
          <p:spPr>
            <a:xfrm>
              <a:off x="6213200" y="2863475"/>
              <a:ext cx="263725" cy="71925"/>
            </a:xfrm>
            <a:custGeom>
              <a:avLst/>
              <a:gdLst/>
              <a:ahLst/>
              <a:cxnLst/>
              <a:rect l="l" t="t" r="r" b="b"/>
              <a:pathLst>
                <a:path w="10549" h="2877" extrusionOk="0">
                  <a:moveTo>
                    <a:pt x="10309" y="0"/>
                  </a:moveTo>
                  <a:lnTo>
                    <a:pt x="5275" y="1439"/>
                  </a:lnTo>
                  <a:lnTo>
                    <a:pt x="1" y="2637"/>
                  </a:lnTo>
                  <a:lnTo>
                    <a:pt x="241" y="2877"/>
                  </a:lnTo>
                  <a:lnTo>
                    <a:pt x="5275" y="1678"/>
                  </a:lnTo>
                  <a:lnTo>
                    <a:pt x="10549" y="240"/>
                  </a:lnTo>
                  <a:lnTo>
                    <a:pt x="1030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7"/>
            <p:cNvSpPr/>
            <p:nvPr/>
          </p:nvSpPr>
          <p:spPr>
            <a:xfrm>
              <a:off x="591700" y="28215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7"/>
            <p:cNvSpPr/>
            <p:nvPr/>
          </p:nvSpPr>
          <p:spPr>
            <a:xfrm>
              <a:off x="6470925" y="28634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7"/>
            <p:cNvSpPr/>
            <p:nvPr/>
          </p:nvSpPr>
          <p:spPr>
            <a:xfrm>
              <a:off x="807450" y="2671700"/>
              <a:ext cx="167825" cy="23975"/>
            </a:xfrm>
            <a:custGeom>
              <a:avLst/>
              <a:gdLst/>
              <a:ahLst/>
              <a:cxnLst/>
              <a:rect l="l" t="t" r="r" b="b"/>
              <a:pathLst>
                <a:path w="6713" h="959" extrusionOk="0">
                  <a:moveTo>
                    <a:pt x="1" y="0"/>
                  </a:moveTo>
                  <a:lnTo>
                    <a:pt x="240" y="240"/>
                  </a:lnTo>
                  <a:lnTo>
                    <a:pt x="6713" y="959"/>
                  </a:lnTo>
                  <a:lnTo>
                    <a:pt x="6234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"/>
            <p:cNvSpPr/>
            <p:nvPr/>
          </p:nvSpPr>
          <p:spPr>
            <a:xfrm>
              <a:off x="5164425" y="2731625"/>
              <a:ext cx="167825" cy="29975"/>
            </a:xfrm>
            <a:custGeom>
              <a:avLst/>
              <a:gdLst/>
              <a:ahLst/>
              <a:cxnLst/>
              <a:rect l="l" t="t" r="r" b="b"/>
              <a:pathLst>
                <a:path w="6713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959" y="240"/>
                  </a:lnTo>
                  <a:lnTo>
                    <a:pt x="3357" y="720"/>
                  </a:lnTo>
                  <a:lnTo>
                    <a:pt x="6713" y="1199"/>
                  </a:lnTo>
                  <a:lnTo>
                    <a:pt x="6473" y="959"/>
                  </a:lnTo>
                  <a:lnTo>
                    <a:pt x="3357" y="48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7"/>
            <p:cNvSpPr/>
            <p:nvPr/>
          </p:nvSpPr>
          <p:spPr>
            <a:xfrm>
              <a:off x="3264625" y="3127175"/>
              <a:ext cx="137850" cy="23975"/>
            </a:xfrm>
            <a:custGeom>
              <a:avLst/>
              <a:gdLst/>
              <a:ahLst/>
              <a:cxnLst/>
              <a:rect l="l" t="t" r="r" b="b"/>
              <a:pathLst>
                <a:path w="5514" h="959" extrusionOk="0">
                  <a:moveTo>
                    <a:pt x="0" y="0"/>
                  </a:moveTo>
                  <a:lnTo>
                    <a:pt x="480" y="240"/>
                  </a:lnTo>
                  <a:lnTo>
                    <a:pt x="5034" y="719"/>
                  </a:lnTo>
                  <a:lnTo>
                    <a:pt x="5514" y="959"/>
                  </a:lnTo>
                  <a:lnTo>
                    <a:pt x="5034" y="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7"/>
            <p:cNvSpPr/>
            <p:nvPr/>
          </p:nvSpPr>
          <p:spPr>
            <a:xfrm>
              <a:off x="3108800" y="3103200"/>
              <a:ext cx="155850" cy="29975"/>
            </a:xfrm>
            <a:custGeom>
              <a:avLst/>
              <a:gdLst/>
              <a:ahLst/>
              <a:cxnLst/>
              <a:rect l="l" t="t" r="r" b="b"/>
              <a:pathLst>
                <a:path w="6234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6233" y="1199"/>
                  </a:lnTo>
                  <a:lnTo>
                    <a:pt x="5754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7"/>
            <p:cNvSpPr/>
            <p:nvPr/>
          </p:nvSpPr>
          <p:spPr>
            <a:xfrm>
              <a:off x="2929000" y="3073225"/>
              <a:ext cx="179825" cy="35975"/>
            </a:xfrm>
            <a:custGeom>
              <a:avLst/>
              <a:gdLst/>
              <a:ahLst/>
              <a:cxnLst/>
              <a:rect l="l" t="t" r="r" b="b"/>
              <a:pathLst>
                <a:path w="7193" h="1439" extrusionOk="0">
                  <a:moveTo>
                    <a:pt x="1" y="1"/>
                  </a:moveTo>
                  <a:lnTo>
                    <a:pt x="240" y="240"/>
                  </a:lnTo>
                  <a:lnTo>
                    <a:pt x="7192" y="1439"/>
                  </a:lnTo>
                  <a:lnTo>
                    <a:pt x="7192" y="1439"/>
                  </a:lnTo>
                  <a:lnTo>
                    <a:pt x="6713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7"/>
            <p:cNvSpPr/>
            <p:nvPr/>
          </p:nvSpPr>
          <p:spPr>
            <a:xfrm>
              <a:off x="3402450" y="3145150"/>
              <a:ext cx="113900" cy="12000"/>
            </a:xfrm>
            <a:custGeom>
              <a:avLst/>
              <a:gdLst/>
              <a:ahLst/>
              <a:cxnLst/>
              <a:rect l="l" t="t" r="r" b="b"/>
              <a:pathLst>
                <a:path w="4556" h="480" extrusionOk="0">
                  <a:moveTo>
                    <a:pt x="1" y="0"/>
                  </a:moveTo>
                  <a:lnTo>
                    <a:pt x="480" y="240"/>
                  </a:lnTo>
                  <a:lnTo>
                    <a:pt x="4556" y="480"/>
                  </a:lnTo>
                  <a:lnTo>
                    <a:pt x="3597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7"/>
            <p:cNvSpPr/>
            <p:nvPr/>
          </p:nvSpPr>
          <p:spPr>
            <a:xfrm>
              <a:off x="1436725" y="2761575"/>
              <a:ext cx="95925" cy="24000"/>
            </a:xfrm>
            <a:custGeom>
              <a:avLst/>
              <a:gdLst/>
              <a:ahLst/>
              <a:cxnLst/>
              <a:rect l="l" t="t" r="r" b="b"/>
              <a:pathLst>
                <a:path w="3837" h="960" extrusionOk="0">
                  <a:moveTo>
                    <a:pt x="1" y="1"/>
                  </a:moveTo>
                  <a:lnTo>
                    <a:pt x="480" y="241"/>
                  </a:lnTo>
                  <a:lnTo>
                    <a:pt x="3836" y="960"/>
                  </a:lnTo>
                  <a:lnTo>
                    <a:pt x="3357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7"/>
            <p:cNvSpPr/>
            <p:nvPr/>
          </p:nvSpPr>
          <p:spPr>
            <a:xfrm>
              <a:off x="3516325" y="3145150"/>
              <a:ext cx="149850" cy="12000"/>
            </a:xfrm>
            <a:custGeom>
              <a:avLst/>
              <a:gdLst/>
              <a:ahLst/>
              <a:cxnLst/>
              <a:rect l="l" t="t" r="r" b="b"/>
              <a:pathLst>
                <a:path w="5994" h="480" extrusionOk="0">
                  <a:moveTo>
                    <a:pt x="5274" y="0"/>
                  </a:moveTo>
                  <a:lnTo>
                    <a:pt x="2638" y="240"/>
                  </a:lnTo>
                  <a:lnTo>
                    <a:pt x="1" y="240"/>
                  </a:lnTo>
                  <a:lnTo>
                    <a:pt x="959" y="480"/>
                  </a:lnTo>
                  <a:lnTo>
                    <a:pt x="3596" y="480"/>
                  </a:lnTo>
                  <a:lnTo>
                    <a:pt x="599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7"/>
            <p:cNvSpPr/>
            <p:nvPr/>
          </p:nvSpPr>
          <p:spPr>
            <a:xfrm>
              <a:off x="4708950" y="2695675"/>
              <a:ext cx="149850" cy="12000"/>
            </a:xfrm>
            <a:custGeom>
              <a:avLst/>
              <a:gdLst/>
              <a:ahLst/>
              <a:cxnLst/>
              <a:rect l="l" t="t" r="r" b="b"/>
              <a:pathLst>
                <a:path w="5994" h="480" extrusionOk="0">
                  <a:moveTo>
                    <a:pt x="2877" y="0"/>
                  </a:moveTo>
                  <a:lnTo>
                    <a:pt x="0" y="240"/>
                  </a:lnTo>
                  <a:lnTo>
                    <a:pt x="240" y="479"/>
                  </a:lnTo>
                  <a:lnTo>
                    <a:pt x="3117" y="240"/>
                  </a:lnTo>
                  <a:lnTo>
                    <a:pt x="599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"/>
            <p:cNvSpPr/>
            <p:nvPr/>
          </p:nvSpPr>
          <p:spPr>
            <a:xfrm>
              <a:off x="1532625" y="2779575"/>
              <a:ext cx="107900" cy="29975"/>
            </a:xfrm>
            <a:custGeom>
              <a:avLst/>
              <a:gdLst/>
              <a:ahLst/>
              <a:cxnLst/>
              <a:rect l="l" t="t" r="r" b="b"/>
              <a:pathLst>
                <a:path w="4316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4315" y="1199"/>
                  </a:lnTo>
                  <a:lnTo>
                    <a:pt x="3836" y="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"/>
            <p:cNvSpPr/>
            <p:nvPr/>
          </p:nvSpPr>
          <p:spPr>
            <a:xfrm>
              <a:off x="1940150" y="2863475"/>
              <a:ext cx="191800" cy="53950"/>
            </a:xfrm>
            <a:custGeom>
              <a:avLst/>
              <a:gdLst/>
              <a:ahLst/>
              <a:cxnLst/>
              <a:rect l="l" t="t" r="r" b="b"/>
              <a:pathLst>
                <a:path w="7672" h="2158" extrusionOk="0">
                  <a:moveTo>
                    <a:pt x="0" y="0"/>
                  </a:moveTo>
                  <a:lnTo>
                    <a:pt x="240" y="480"/>
                  </a:lnTo>
                  <a:lnTo>
                    <a:pt x="7672" y="2158"/>
                  </a:lnTo>
                  <a:lnTo>
                    <a:pt x="7672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"/>
            <p:cNvSpPr/>
            <p:nvPr/>
          </p:nvSpPr>
          <p:spPr>
            <a:xfrm>
              <a:off x="1640500" y="2803550"/>
              <a:ext cx="131875" cy="29975"/>
            </a:xfrm>
            <a:custGeom>
              <a:avLst/>
              <a:gdLst/>
              <a:ahLst/>
              <a:cxnLst/>
              <a:rect l="l" t="t" r="r" b="b"/>
              <a:pathLst>
                <a:path w="5275" h="1199" extrusionOk="0">
                  <a:moveTo>
                    <a:pt x="0" y="0"/>
                  </a:moveTo>
                  <a:lnTo>
                    <a:pt x="480" y="240"/>
                  </a:lnTo>
                  <a:lnTo>
                    <a:pt x="5274" y="1199"/>
                  </a:lnTo>
                  <a:lnTo>
                    <a:pt x="4795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7"/>
            <p:cNvSpPr/>
            <p:nvPr/>
          </p:nvSpPr>
          <p:spPr>
            <a:xfrm>
              <a:off x="4397300" y="2737625"/>
              <a:ext cx="155850" cy="71925"/>
            </a:xfrm>
            <a:custGeom>
              <a:avLst/>
              <a:gdLst/>
              <a:ahLst/>
              <a:cxnLst/>
              <a:rect l="l" t="t" r="r" b="b"/>
              <a:pathLst>
                <a:path w="6234" h="2877" extrusionOk="0">
                  <a:moveTo>
                    <a:pt x="5754" y="0"/>
                  </a:moveTo>
                  <a:lnTo>
                    <a:pt x="2878" y="1438"/>
                  </a:lnTo>
                  <a:lnTo>
                    <a:pt x="1" y="2877"/>
                  </a:lnTo>
                  <a:lnTo>
                    <a:pt x="480" y="2877"/>
                  </a:lnTo>
                  <a:lnTo>
                    <a:pt x="3357" y="1438"/>
                  </a:lnTo>
                  <a:lnTo>
                    <a:pt x="623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7"/>
            <p:cNvSpPr/>
            <p:nvPr/>
          </p:nvSpPr>
          <p:spPr>
            <a:xfrm>
              <a:off x="1772350" y="2827500"/>
              <a:ext cx="161825" cy="41975"/>
            </a:xfrm>
            <a:custGeom>
              <a:avLst/>
              <a:gdLst/>
              <a:ahLst/>
              <a:cxnLst/>
              <a:rect l="l" t="t" r="r" b="b"/>
              <a:pathLst>
                <a:path w="6473" h="1679" extrusionOk="0">
                  <a:moveTo>
                    <a:pt x="0" y="1"/>
                  </a:moveTo>
                  <a:lnTo>
                    <a:pt x="480" y="480"/>
                  </a:lnTo>
                  <a:lnTo>
                    <a:pt x="6473" y="1679"/>
                  </a:lnTo>
                  <a:lnTo>
                    <a:pt x="6233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7"/>
            <p:cNvSpPr/>
            <p:nvPr/>
          </p:nvSpPr>
          <p:spPr>
            <a:xfrm>
              <a:off x="5512025" y="2779575"/>
              <a:ext cx="197800" cy="18000"/>
            </a:xfrm>
            <a:custGeom>
              <a:avLst/>
              <a:gdLst/>
              <a:ahLst/>
              <a:cxnLst/>
              <a:rect l="l" t="t" r="r" b="b"/>
              <a:pathLst>
                <a:path w="7912" h="720" extrusionOk="0">
                  <a:moveTo>
                    <a:pt x="0" y="0"/>
                  </a:moveTo>
                  <a:lnTo>
                    <a:pt x="0" y="240"/>
                  </a:lnTo>
                  <a:lnTo>
                    <a:pt x="7911" y="719"/>
                  </a:lnTo>
                  <a:lnTo>
                    <a:pt x="7672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7"/>
            <p:cNvSpPr/>
            <p:nvPr/>
          </p:nvSpPr>
          <p:spPr>
            <a:xfrm>
              <a:off x="1238950" y="2725625"/>
              <a:ext cx="101925" cy="24000"/>
            </a:xfrm>
            <a:custGeom>
              <a:avLst/>
              <a:gdLst/>
              <a:ahLst/>
              <a:cxnLst/>
              <a:rect l="l" t="t" r="r" b="b"/>
              <a:pathLst>
                <a:path w="4077" h="960" extrusionOk="0">
                  <a:moveTo>
                    <a:pt x="1" y="1"/>
                  </a:moveTo>
                  <a:lnTo>
                    <a:pt x="240" y="240"/>
                  </a:lnTo>
                  <a:lnTo>
                    <a:pt x="4076" y="960"/>
                  </a:lnTo>
                  <a:lnTo>
                    <a:pt x="4076" y="960"/>
                  </a:lnTo>
                  <a:lnTo>
                    <a:pt x="3597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7"/>
            <p:cNvSpPr/>
            <p:nvPr/>
          </p:nvSpPr>
          <p:spPr>
            <a:xfrm>
              <a:off x="3666150" y="3127175"/>
              <a:ext cx="113900" cy="18000"/>
            </a:xfrm>
            <a:custGeom>
              <a:avLst/>
              <a:gdLst/>
              <a:ahLst/>
              <a:cxnLst/>
              <a:rect l="l" t="t" r="r" b="b"/>
              <a:pathLst>
                <a:path w="4556" h="720" extrusionOk="0">
                  <a:moveTo>
                    <a:pt x="3596" y="0"/>
                  </a:moveTo>
                  <a:lnTo>
                    <a:pt x="1" y="719"/>
                  </a:lnTo>
                  <a:lnTo>
                    <a:pt x="720" y="719"/>
                  </a:lnTo>
                  <a:lnTo>
                    <a:pt x="4555" y="24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7"/>
            <p:cNvSpPr/>
            <p:nvPr/>
          </p:nvSpPr>
          <p:spPr>
            <a:xfrm>
              <a:off x="4858775" y="2695675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1" y="0"/>
                  </a:moveTo>
                  <a:lnTo>
                    <a:pt x="480" y="240"/>
                  </a:lnTo>
                  <a:lnTo>
                    <a:pt x="5754" y="719"/>
                  </a:lnTo>
                  <a:lnTo>
                    <a:pt x="5514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7"/>
            <p:cNvSpPr/>
            <p:nvPr/>
          </p:nvSpPr>
          <p:spPr>
            <a:xfrm>
              <a:off x="363975" y="2653700"/>
              <a:ext cx="233750" cy="12025"/>
            </a:xfrm>
            <a:custGeom>
              <a:avLst/>
              <a:gdLst/>
              <a:ahLst/>
              <a:cxnLst/>
              <a:rect l="l" t="t" r="r" b="b"/>
              <a:pathLst>
                <a:path w="9350" h="481" extrusionOk="0">
                  <a:moveTo>
                    <a:pt x="0" y="1"/>
                  </a:moveTo>
                  <a:lnTo>
                    <a:pt x="480" y="241"/>
                  </a:lnTo>
                  <a:lnTo>
                    <a:pt x="9349" y="480"/>
                  </a:lnTo>
                  <a:lnTo>
                    <a:pt x="9349" y="480"/>
                  </a:lnTo>
                  <a:lnTo>
                    <a:pt x="911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7"/>
            <p:cNvSpPr/>
            <p:nvPr/>
          </p:nvSpPr>
          <p:spPr>
            <a:xfrm>
              <a:off x="5332225" y="2755600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1" y="0"/>
                  </a:moveTo>
                  <a:lnTo>
                    <a:pt x="240" y="240"/>
                  </a:lnTo>
                  <a:lnTo>
                    <a:pt x="6953" y="1199"/>
                  </a:lnTo>
                  <a:lnTo>
                    <a:pt x="6953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"/>
            <p:cNvSpPr/>
            <p:nvPr/>
          </p:nvSpPr>
          <p:spPr>
            <a:xfrm>
              <a:off x="5709800" y="2791550"/>
              <a:ext cx="209775" cy="6025"/>
            </a:xfrm>
            <a:custGeom>
              <a:avLst/>
              <a:gdLst/>
              <a:ahLst/>
              <a:cxnLst/>
              <a:rect l="l" t="t" r="r" b="b"/>
              <a:pathLst>
                <a:path w="8391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8391" y="240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"/>
            <p:cNvSpPr/>
            <p:nvPr/>
          </p:nvSpPr>
          <p:spPr>
            <a:xfrm>
              <a:off x="5925550" y="2767575"/>
              <a:ext cx="233750" cy="30000"/>
            </a:xfrm>
            <a:custGeom>
              <a:avLst/>
              <a:gdLst/>
              <a:ahLst/>
              <a:cxnLst/>
              <a:rect l="l" t="t" r="r" b="b"/>
              <a:pathLst>
                <a:path w="9350" h="1200" extrusionOk="0">
                  <a:moveTo>
                    <a:pt x="9349" y="1"/>
                  </a:moveTo>
                  <a:lnTo>
                    <a:pt x="4555" y="720"/>
                  </a:lnTo>
                  <a:lnTo>
                    <a:pt x="0" y="960"/>
                  </a:lnTo>
                  <a:lnTo>
                    <a:pt x="0" y="1199"/>
                  </a:lnTo>
                  <a:lnTo>
                    <a:pt x="4555" y="960"/>
                  </a:lnTo>
                  <a:lnTo>
                    <a:pt x="9349" y="240"/>
                  </a:lnTo>
                  <a:lnTo>
                    <a:pt x="934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"/>
            <p:cNvSpPr/>
            <p:nvPr/>
          </p:nvSpPr>
          <p:spPr>
            <a:xfrm>
              <a:off x="3780025" y="3091200"/>
              <a:ext cx="143850" cy="35975"/>
            </a:xfrm>
            <a:custGeom>
              <a:avLst/>
              <a:gdLst/>
              <a:ahLst/>
              <a:cxnLst/>
              <a:rect l="l" t="t" r="r" b="b"/>
              <a:pathLst>
                <a:path w="5754" h="1439" extrusionOk="0">
                  <a:moveTo>
                    <a:pt x="4795" y="1"/>
                  </a:moveTo>
                  <a:lnTo>
                    <a:pt x="2398" y="720"/>
                  </a:lnTo>
                  <a:lnTo>
                    <a:pt x="0" y="1199"/>
                  </a:lnTo>
                  <a:lnTo>
                    <a:pt x="959" y="1439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"/>
            <p:cNvSpPr/>
            <p:nvPr/>
          </p:nvSpPr>
          <p:spPr>
            <a:xfrm>
              <a:off x="4211525" y="2815525"/>
              <a:ext cx="185800" cy="107900"/>
            </a:xfrm>
            <a:custGeom>
              <a:avLst/>
              <a:gdLst/>
              <a:ahLst/>
              <a:cxnLst/>
              <a:rect l="l" t="t" r="r" b="b"/>
              <a:pathLst>
                <a:path w="7432" h="4316" extrusionOk="0">
                  <a:moveTo>
                    <a:pt x="6952" y="0"/>
                  </a:moveTo>
                  <a:lnTo>
                    <a:pt x="1199" y="3836"/>
                  </a:lnTo>
                  <a:lnTo>
                    <a:pt x="4315" y="1918"/>
                  </a:lnTo>
                  <a:lnTo>
                    <a:pt x="7432" y="0"/>
                  </a:lnTo>
                  <a:close/>
                  <a:moveTo>
                    <a:pt x="1199" y="3836"/>
                  </a:moveTo>
                  <a:lnTo>
                    <a:pt x="0" y="4315"/>
                  </a:lnTo>
                  <a:lnTo>
                    <a:pt x="480" y="4315"/>
                  </a:lnTo>
                  <a:lnTo>
                    <a:pt x="1199" y="383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7"/>
            <p:cNvSpPr/>
            <p:nvPr/>
          </p:nvSpPr>
          <p:spPr>
            <a:xfrm>
              <a:off x="4061700" y="2929400"/>
              <a:ext cx="155850" cy="89900"/>
            </a:xfrm>
            <a:custGeom>
              <a:avLst/>
              <a:gdLst/>
              <a:ahLst/>
              <a:cxnLst/>
              <a:rect l="l" t="t" r="r" b="b"/>
              <a:pathLst>
                <a:path w="6234" h="3596" extrusionOk="0">
                  <a:moveTo>
                    <a:pt x="5754" y="0"/>
                  </a:moveTo>
                  <a:lnTo>
                    <a:pt x="2877" y="1918"/>
                  </a:lnTo>
                  <a:lnTo>
                    <a:pt x="0" y="3596"/>
                  </a:lnTo>
                  <a:lnTo>
                    <a:pt x="480" y="3596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7"/>
            <p:cNvSpPr/>
            <p:nvPr/>
          </p:nvSpPr>
          <p:spPr>
            <a:xfrm>
              <a:off x="3917875" y="3025275"/>
              <a:ext cx="149850" cy="59950"/>
            </a:xfrm>
            <a:custGeom>
              <a:avLst/>
              <a:gdLst/>
              <a:ahLst/>
              <a:cxnLst/>
              <a:rect l="l" t="t" r="r" b="b"/>
              <a:pathLst>
                <a:path w="5994" h="2398" extrusionOk="0">
                  <a:moveTo>
                    <a:pt x="5274" y="1"/>
                  </a:moveTo>
                  <a:lnTo>
                    <a:pt x="2877" y="1199"/>
                  </a:lnTo>
                  <a:lnTo>
                    <a:pt x="479" y="2158"/>
                  </a:lnTo>
                  <a:lnTo>
                    <a:pt x="0" y="2398"/>
                  </a:lnTo>
                  <a:lnTo>
                    <a:pt x="719" y="2398"/>
                  </a:lnTo>
                  <a:lnTo>
                    <a:pt x="3356" y="1199"/>
                  </a:lnTo>
                  <a:lnTo>
                    <a:pt x="59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7"/>
            <p:cNvSpPr/>
            <p:nvPr/>
          </p:nvSpPr>
          <p:spPr>
            <a:xfrm>
              <a:off x="2137925" y="2911425"/>
              <a:ext cx="305675" cy="71925"/>
            </a:xfrm>
            <a:custGeom>
              <a:avLst/>
              <a:gdLst/>
              <a:ahLst/>
              <a:cxnLst/>
              <a:rect l="l" t="t" r="r" b="b"/>
              <a:pathLst>
                <a:path w="12227" h="2877" extrusionOk="0">
                  <a:moveTo>
                    <a:pt x="0" y="0"/>
                  </a:moveTo>
                  <a:lnTo>
                    <a:pt x="240" y="240"/>
                  </a:lnTo>
                  <a:lnTo>
                    <a:pt x="12226" y="2877"/>
                  </a:lnTo>
                  <a:lnTo>
                    <a:pt x="11986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7"/>
            <p:cNvSpPr/>
            <p:nvPr/>
          </p:nvSpPr>
          <p:spPr>
            <a:xfrm>
              <a:off x="2449550" y="2977325"/>
              <a:ext cx="257725" cy="59975"/>
            </a:xfrm>
            <a:custGeom>
              <a:avLst/>
              <a:gdLst/>
              <a:ahLst/>
              <a:cxnLst/>
              <a:rect l="l" t="t" r="r" b="b"/>
              <a:pathLst>
                <a:path w="10309" h="2399" extrusionOk="0">
                  <a:moveTo>
                    <a:pt x="1" y="1"/>
                  </a:moveTo>
                  <a:lnTo>
                    <a:pt x="241" y="241"/>
                  </a:lnTo>
                  <a:lnTo>
                    <a:pt x="10309" y="2398"/>
                  </a:lnTo>
                  <a:lnTo>
                    <a:pt x="10069" y="2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7"/>
            <p:cNvSpPr/>
            <p:nvPr/>
          </p:nvSpPr>
          <p:spPr>
            <a:xfrm>
              <a:off x="2707250" y="3031275"/>
              <a:ext cx="215775" cy="47975"/>
            </a:xfrm>
            <a:custGeom>
              <a:avLst/>
              <a:gdLst/>
              <a:ahLst/>
              <a:cxnLst/>
              <a:rect l="l" t="t" r="r" b="b"/>
              <a:pathLst>
                <a:path w="8631" h="1919" extrusionOk="0">
                  <a:moveTo>
                    <a:pt x="1" y="0"/>
                  </a:moveTo>
                  <a:lnTo>
                    <a:pt x="241" y="240"/>
                  </a:lnTo>
                  <a:lnTo>
                    <a:pt x="8631" y="1918"/>
                  </a:lnTo>
                  <a:lnTo>
                    <a:pt x="8391" y="16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7"/>
            <p:cNvSpPr/>
            <p:nvPr/>
          </p:nvSpPr>
          <p:spPr>
            <a:xfrm>
              <a:off x="4553125" y="2701650"/>
              <a:ext cx="155850" cy="36000"/>
            </a:xfrm>
            <a:custGeom>
              <a:avLst/>
              <a:gdLst/>
              <a:ahLst/>
              <a:cxnLst/>
              <a:rect l="l" t="t" r="r" b="b"/>
              <a:pathLst>
                <a:path w="6234" h="1440" extrusionOk="0">
                  <a:moveTo>
                    <a:pt x="5754" y="1"/>
                  </a:moveTo>
                  <a:lnTo>
                    <a:pt x="3117" y="480"/>
                  </a:lnTo>
                  <a:lnTo>
                    <a:pt x="240" y="1199"/>
                  </a:lnTo>
                  <a:lnTo>
                    <a:pt x="1" y="1439"/>
                  </a:lnTo>
                  <a:lnTo>
                    <a:pt x="480" y="1439"/>
                  </a:lnTo>
                  <a:lnTo>
                    <a:pt x="3357" y="720"/>
                  </a:lnTo>
                  <a:lnTo>
                    <a:pt x="6233" y="24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"/>
            <p:cNvSpPr/>
            <p:nvPr/>
          </p:nvSpPr>
          <p:spPr>
            <a:xfrm>
              <a:off x="1119100" y="2707650"/>
              <a:ext cx="113900" cy="24000"/>
            </a:xfrm>
            <a:custGeom>
              <a:avLst/>
              <a:gdLst/>
              <a:ahLst/>
              <a:cxnLst/>
              <a:rect l="l" t="t" r="r" b="b"/>
              <a:pathLst>
                <a:path w="4556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4555" y="959"/>
                  </a:lnTo>
                  <a:lnTo>
                    <a:pt x="4315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7"/>
            <p:cNvSpPr/>
            <p:nvPr/>
          </p:nvSpPr>
          <p:spPr>
            <a:xfrm>
              <a:off x="5008600" y="2707650"/>
              <a:ext cx="155850" cy="30000"/>
            </a:xfrm>
            <a:custGeom>
              <a:avLst/>
              <a:gdLst/>
              <a:ahLst/>
              <a:cxnLst/>
              <a:rect l="l" t="t" r="r" b="b"/>
              <a:pathLst>
                <a:path w="6234" h="1200" extrusionOk="0">
                  <a:moveTo>
                    <a:pt x="1" y="0"/>
                  </a:moveTo>
                  <a:lnTo>
                    <a:pt x="240" y="240"/>
                  </a:lnTo>
                  <a:lnTo>
                    <a:pt x="6233" y="1199"/>
                  </a:lnTo>
                  <a:lnTo>
                    <a:pt x="5994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"/>
            <p:cNvSpPr/>
            <p:nvPr/>
          </p:nvSpPr>
          <p:spPr>
            <a:xfrm>
              <a:off x="1340850" y="2743600"/>
              <a:ext cx="95900" cy="24000"/>
            </a:xfrm>
            <a:custGeom>
              <a:avLst/>
              <a:gdLst/>
              <a:ahLst/>
              <a:cxnLst/>
              <a:rect l="l" t="t" r="r" b="b"/>
              <a:pathLst>
                <a:path w="3836" h="960" extrusionOk="0">
                  <a:moveTo>
                    <a:pt x="0" y="1"/>
                  </a:moveTo>
                  <a:lnTo>
                    <a:pt x="240" y="241"/>
                  </a:lnTo>
                  <a:lnTo>
                    <a:pt x="3836" y="960"/>
                  </a:lnTo>
                  <a:lnTo>
                    <a:pt x="3356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"/>
            <p:cNvSpPr/>
            <p:nvPr/>
          </p:nvSpPr>
          <p:spPr>
            <a:xfrm>
              <a:off x="603700" y="2659700"/>
              <a:ext cx="197775" cy="18000"/>
            </a:xfrm>
            <a:custGeom>
              <a:avLst/>
              <a:gdLst/>
              <a:ahLst/>
              <a:cxnLst/>
              <a:rect l="l" t="t" r="r" b="b"/>
              <a:pathLst>
                <a:path w="7911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7911" y="720"/>
                  </a:lnTo>
                  <a:lnTo>
                    <a:pt x="7671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7"/>
            <p:cNvSpPr/>
            <p:nvPr/>
          </p:nvSpPr>
          <p:spPr>
            <a:xfrm>
              <a:off x="975250" y="2689675"/>
              <a:ext cx="137875" cy="24000"/>
            </a:xfrm>
            <a:custGeom>
              <a:avLst/>
              <a:gdLst/>
              <a:ahLst/>
              <a:cxnLst/>
              <a:rect l="l" t="t" r="r" b="b"/>
              <a:pathLst>
                <a:path w="5515" h="960" extrusionOk="0">
                  <a:moveTo>
                    <a:pt x="1" y="0"/>
                  </a:moveTo>
                  <a:lnTo>
                    <a:pt x="480" y="240"/>
                  </a:lnTo>
                  <a:lnTo>
                    <a:pt x="5515" y="959"/>
                  </a:lnTo>
                  <a:lnTo>
                    <a:pt x="5275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7"/>
            <p:cNvSpPr/>
            <p:nvPr/>
          </p:nvSpPr>
          <p:spPr>
            <a:xfrm>
              <a:off x="6165275" y="2725625"/>
              <a:ext cx="245725" cy="47975"/>
            </a:xfrm>
            <a:custGeom>
              <a:avLst/>
              <a:gdLst/>
              <a:ahLst/>
              <a:cxnLst/>
              <a:rect l="l" t="t" r="r" b="b"/>
              <a:pathLst>
                <a:path w="9829" h="1919" extrusionOk="0">
                  <a:moveTo>
                    <a:pt x="9829" y="1"/>
                  </a:moveTo>
                  <a:lnTo>
                    <a:pt x="4795" y="960"/>
                  </a:lnTo>
                  <a:lnTo>
                    <a:pt x="0" y="1679"/>
                  </a:lnTo>
                  <a:lnTo>
                    <a:pt x="0" y="1918"/>
                  </a:lnTo>
                  <a:lnTo>
                    <a:pt x="4795" y="1199"/>
                  </a:lnTo>
                  <a:lnTo>
                    <a:pt x="9829" y="240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7"/>
            <p:cNvSpPr/>
            <p:nvPr/>
          </p:nvSpPr>
          <p:spPr>
            <a:xfrm>
              <a:off x="363975" y="2653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7"/>
            <p:cNvSpPr/>
            <p:nvPr/>
          </p:nvSpPr>
          <p:spPr>
            <a:xfrm>
              <a:off x="5098500" y="2575800"/>
              <a:ext cx="185800" cy="18000"/>
            </a:xfrm>
            <a:custGeom>
              <a:avLst/>
              <a:gdLst/>
              <a:ahLst/>
              <a:cxnLst/>
              <a:rect l="l" t="t" r="r" b="b"/>
              <a:pathLst>
                <a:path w="7432" h="720" extrusionOk="0">
                  <a:moveTo>
                    <a:pt x="0" y="1"/>
                  </a:moveTo>
                  <a:lnTo>
                    <a:pt x="0" y="240"/>
                  </a:lnTo>
                  <a:lnTo>
                    <a:pt x="1918" y="240"/>
                  </a:lnTo>
                  <a:lnTo>
                    <a:pt x="3836" y="480"/>
                  </a:lnTo>
                  <a:lnTo>
                    <a:pt x="7432" y="720"/>
                  </a:lnTo>
                  <a:lnTo>
                    <a:pt x="7432" y="480"/>
                  </a:lnTo>
                  <a:lnTo>
                    <a:pt x="3836" y="24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7"/>
            <p:cNvSpPr/>
            <p:nvPr/>
          </p:nvSpPr>
          <p:spPr>
            <a:xfrm>
              <a:off x="3144750" y="3025275"/>
              <a:ext cx="125875" cy="41975"/>
            </a:xfrm>
            <a:custGeom>
              <a:avLst/>
              <a:gdLst/>
              <a:ahLst/>
              <a:cxnLst/>
              <a:rect l="l" t="t" r="r" b="b"/>
              <a:pathLst>
                <a:path w="5035" h="1679" extrusionOk="0">
                  <a:moveTo>
                    <a:pt x="1" y="1"/>
                  </a:moveTo>
                  <a:lnTo>
                    <a:pt x="240" y="240"/>
                  </a:lnTo>
                  <a:lnTo>
                    <a:pt x="3117" y="1199"/>
                  </a:lnTo>
                  <a:lnTo>
                    <a:pt x="5035" y="1679"/>
                  </a:lnTo>
                  <a:lnTo>
                    <a:pt x="4555" y="1199"/>
                  </a:lnTo>
                  <a:lnTo>
                    <a:pt x="3357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"/>
            <p:cNvSpPr/>
            <p:nvPr/>
          </p:nvSpPr>
          <p:spPr>
            <a:xfrm>
              <a:off x="561750" y="247392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3596" y="240"/>
                  </a:lnTo>
                  <a:lnTo>
                    <a:pt x="6952" y="719"/>
                  </a:lnTo>
                  <a:lnTo>
                    <a:pt x="6712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"/>
            <p:cNvSpPr/>
            <p:nvPr/>
          </p:nvSpPr>
          <p:spPr>
            <a:xfrm>
              <a:off x="5937525" y="2611750"/>
              <a:ext cx="239750" cy="12025"/>
            </a:xfrm>
            <a:custGeom>
              <a:avLst/>
              <a:gdLst/>
              <a:ahLst/>
              <a:cxnLst/>
              <a:rect l="l" t="t" r="r" b="b"/>
              <a:pathLst>
                <a:path w="9590" h="481" extrusionOk="0">
                  <a:moveTo>
                    <a:pt x="959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9590" y="241"/>
                  </a:lnTo>
                  <a:lnTo>
                    <a:pt x="959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"/>
            <p:cNvSpPr/>
            <p:nvPr/>
          </p:nvSpPr>
          <p:spPr>
            <a:xfrm>
              <a:off x="735550" y="2485900"/>
              <a:ext cx="155825" cy="30000"/>
            </a:xfrm>
            <a:custGeom>
              <a:avLst/>
              <a:gdLst/>
              <a:ahLst/>
              <a:cxnLst/>
              <a:rect l="l" t="t" r="r" b="b"/>
              <a:pathLst>
                <a:path w="6233" h="1200" extrusionOk="0">
                  <a:moveTo>
                    <a:pt x="0" y="1"/>
                  </a:moveTo>
                  <a:lnTo>
                    <a:pt x="240" y="240"/>
                  </a:lnTo>
                  <a:lnTo>
                    <a:pt x="6233" y="1199"/>
                  </a:lnTo>
                  <a:lnTo>
                    <a:pt x="599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"/>
            <p:cNvSpPr/>
            <p:nvPr/>
          </p:nvSpPr>
          <p:spPr>
            <a:xfrm>
              <a:off x="4361350" y="2599775"/>
              <a:ext cx="197800" cy="71950"/>
            </a:xfrm>
            <a:custGeom>
              <a:avLst/>
              <a:gdLst/>
              <a:ahLst/>
              <a:cxnLst/>
              <a:rect l="l" t="t" r="r" b="b"/>
              <a:pathLst>
                <a:path w="7912" h="2878" extrusionOk="0">
                  <a:moveTo>
                    <a:pt x="7672" y="0"/>
                  </a:moveTo>
                  <a:lnTo>
                    <a:pt x="4076" y="1199"/>
                  </a:lnTo>
                  <a:lnTo>
                    <a:pt x="720" y="2398"/>
                  </a:lnTo>
                  <a:lnTo>
                    <a:pt x="1" y="2637"/>
                  </a:lnTo>
                  <a:lnTo>
                    <a:pt x="240" y="2877"/>
                  </a:lnTo>
                  <a:lnTo>
                    <a:pt x="720" y="2637"/>
                  </a:lnTo>
                  <a:lnTo>
                    <a:pt x="4316" y="1199"/>
                  </a:lnTo>
                  <a:lnTo>
                    <a:pt x="7911" y="240"/>
                  </a:lnTo>
                  <a:lnTo>
                    <a:pt x="767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7"/>
            <p:cNvSpPr/>
            <p:nvPr/>
          </p:nvSpPr>
          <p:spPr>
            <a:xfrm>
              <a:off x="3330550" y="3073225"/>
              <a:ext cx="185800" cy="30000"/>
            </a:xfrm>
            <a:custGeom>
              <a:avLst/>
              <a:gdLst/>
              <a:ahLst/>
              <a:cxnLst/>
              <a:rect l="l" t="t" r="r" b="b"/>
              <a:pathLst>
                <a:path w="7432" h="1200" extrusionOk="0">
                  <a:moveTo>
                    <a:pt x="0" y="1"/>
                  </a:moveTo>
                  <a:lnTo>
                    <a:pt x="719" y="480"/>
                  </a:lnTo>
                  <a:lnTo>
                    <a:pt x="4075" y="959"/>
                  </a:lnTo>
                  <a:lnTo>
                    <a:pt x="7192" y="1199"/>
                  </a:lnTo>
                  <a:lnTo>
                    <a:pt x="7432" y="959"/>
                  </a:lnTo>
                  <a:lnTo>
                    <a:pt x="6952" y="720"/>
                  </a:lnTo>
                  <a:lnTo>
                    <a:pt x="3596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"/>
            <p:cNvSpPr/>
            <p:nvPr/>
          </p:nvSpPr>
          <p:spPr>
            <a:xfrm>
              <a:off x="2587400" y="2875450"/>
              <a:ext cx="209775" cy="53975"/>
            </a:xfrm>
            <a:custGeom>
              <a:avLst/>
              <a:gdLst/>
              <a:ahLst/>
              <a:cxnLst/>
              <a:rect l="l" t="t" r="r" b="b"/>
              <a:pathLst>
                <a:path w="8391" h="2159" extrusionOk="0">
                  <a:moveTo>
                    <a:pt x="0" y="1"/>
                  </a:moveTo>
                  <a:lnTo>
                    <a:pt x="240" y="240"/>
                  </a:lnTo>
                  <a:lnTo>
                    <a:pt x="4315" y="1199"/>
                  </a:lnTo>
                  <a:lnTo>
                    <a:pt x="8391" y="2158"/>
                  </a:lnTo>
                  <a:lnTo>
                    <a:pt x="8391" y="2158"/>
                  </a:lnTo>
                  <a:lnTo>
                    <a:pt x="8151" y="1918"/>
                  </a:lnTo>
                  <a:lnTo>
                    <a:pt x="4076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"/>
            <p:cNvSpPr/>
            <p:nvPr/>
          </p:nvSpPr>
          <p:spPr>
            <a:xfrm>
              <a:off x="351975" y="2473925"/>
              <a:ext cx="203800" cy="12000"/>
            </a:xfrm>
            <a:custGeom>
              <a:avLst/>
              <a:gdLst/>
              <a:ahLst/>
              <a:cxnLst/>
              <a:rect l="l" t="t" r="r" b="b"/>
              <a:pathLst>
                <a:path w="8152" h="480" extrusionOk="0">
                  <a:moveTo>
                    <a:pt x="4076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4316" y="240"/>
                  </a:lnTo>
                  <a:lnTo>
                    <a:pt x="8151" y="240"/>
                  </a:lnTo>
                  <a:lnTo>
                    <a:pt x="791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7"/>
            <p:cNvSpPr/>
            <p:nvPr/>
          </p:nvSpPr>
          <p:spPr>
            <a:xfrm>
              <a:off x="2797150" y="2923400"/>
              <a:ext cx="179825" cy="59950"/>
            </a:xfrm>
            <a:custGeom>
              <a:avLst/>
              <a:gdLst/>
              <a:ahLst/>
              <a:cxnLst/>
              <a:rect l="l" t="t" r="r" b="b"/>
              <a:pathLst>
                <a:path w="7193" h="2398" extrusionOk="0">
                  <a:moveTo>
                    <a:pt x="1" y="0"/>
                  </a:moveTo>
                  <a:lnTo>
                    <a:pt x="241" y="240"/>
                  </a:lnTo>
                  <a:lnTo>
                    <a:pt x="7192" y="2398"/>
                  </a:lnTo>
                  <a:lnTo>
                    <a:pt x="7192" y="2398"/>
                  </a:lnTo>
                  <a:lnTo>
                    <a:pt x="6953" y="19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7"/>
            <p:cNvSpPr/>
            <p:nvPr/>
          </p:nvSpPr>
          <p:spPr>
            <a:xfrm>
              <a:off x="5290275" y="2587800"/>
              <a:ext cx="191800" cy="18000"/>
            </a:xfrm>
            <a:custGeom>
              <a:avLst/>
              <a:gdLst/>
              <a:ahLst/>
              <a:cxnLst/>
              <a:rect l="l" t="t" r="r" b="b"/>
              <a:pathLst>
                <a:path w="7672" h="720" extrusionOk="0">
                  <a:moveTo>
                    <a:pt x="1" y="0"/>
                  </a:moveTo>
                  <a:lnTo>
                    <a:pt x="1" y="240"/>
                  </a:lnTo>
                  <a:lnTo>
                    <a:pt x="7672" y="719"/>
                  </a:lnTo>
                  <a:lnTo>
                    <a:pt x="7672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"/>
            <p:cNvSpPr/>
            <p:nvPr/>
          </p:nvSpPr>
          <p:spPr>
            <a:xfrm>
              <a:off x="5488050" y="2605775"/>
              <a:ext cx="221775" cy="12000"/>
            </a:xfrm>
            <a:custGeom>
              <a:avLst/>
              <a:gdLst/>
              <a:ahLst/>
              <a:cxnLst/>
              <a:rect l="l" t="t" r="r" b="b"/>
              <a:pathLst>
                <a:path w="887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8631" y="480"/>
                  </a:lnTo>
                  <a:lnTo>
                    <a:pt x="8870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7"/>
            <p:cNvSpPr/>
            <p:nvPr/>
          </p:nvSpPr>
          <p:spPr>
            <a:xfrm>
              <a:off x="4738925" y="256382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6712" y="0"/>
                  </a:moveTo>
                  <a:lnTo>
                    <a:pt x="3356" y="240"/>
                  </a:lnTo>
                  <a:lnTo>
                    <a:pt x="0" y="480"/>
                  </a:lnTo>
                  <a:lnTo>
                    <a:pt x="0" y="719"/>
                  </a:lnTo>
                  <a:lnTo>
                    <a:pt x="3596" y="480"/>
                  </a:lnTo>
                  <a:lnTo>
                    <a:pt x="6952" y="240"/>
                  </a:lnTo>
                  <a:lnTo>
                    <a:pt x="671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"/>
            <p:cNvSpPr/>
            <p:nvPr/>
          </p:nvSpPr>
          <p:spPr>
            <a:xfrm>
              <a:off x="891350" y="2509875"/>
              <a:ext cx="143875" cy="41975"/>
            </a:xfrm>
            <a:custGeom>
              <a:avLst/>
              <a:gdLst/>
              <a:ahLst/>
              <a:cxnLst/>
              <a:rect l="l" t="t" r="r" b="b"/>
              <a:pathLst>
                <a:path w="5755" h="1679" extrusionOk="0">
                  <a:moveTo>
                    <a:pt x="1" y="1"/>
                  </a:moveTo>
                  <a:lnTo>
                    <a:pt x="480" y="240"/>
                  </a:lnTo>
                  <a:lnTo>
                    <a:pt x="5754" y="1679"/>
                  </a:lnTo>
                  <a:lnTo>
                    <a:pt x="5275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7"/>
            <p:cNvSpPr/>
            <p:nvPr/>
          </p:nvSpPr>
          <p:spPr>
            <a:xfrm>
              <a:off x="4912725" y="2569800"/>
              <a:ext cx="179800" cy="12025"/>
            </a:xfrm>
            <a:custGeom>
              <a:avLst/>
              <a:gdLst/>
              <a:ahLst/>
              <a:cxnLst/>
              <a:rect l="l" t="t" r="r" b="b"/>
              <a:pathLst>
                <a:path w="7192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7192" y="480"/>
                  </a:lnTo>
                  <a:lnTo>
                    <a:pt x="7192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7"/>
            <p:cNvSpPr/>
            <p:nvPr/>
          </p:nvSpPr>
          <p:spPr>
            <a:xfrm>
              <a:off x="4187550" y="2671700"/>
              <a:ext cx="173825" cy="101900"/>
            </a:xfrm>
            <a:custGeom>
              <a:avLst/>
              <a:gdLst/>
              <a:ahLst/>
              <a:cxnLst/>
              <a:rect l="l" t="t" r="r" b="b"/>
              <a:pathLst>
                <a:path w="6953" h="4076" extrusionOk="0">
                  <a:moveTo>
                    <a:pt x="6713" y="0"/>
                  </a:moveTo>
                  <a:lnTo>
                    <a:pt x="3357" y="1918"/>
                  </a:lnTo>
                  <a:lnTo>
                    <a:pt x="1" y="4075"/>
                  </a:lnTo>
                  <a:lnTo>
                    <a:pt x="240" y="4075"/>
                  </a:lnTo>
                  <a:lnTo>
                    <a:pt x="3596" y="1918"/>
                  </a:lnTo>
                  <a:lnTo>
                    <a:pt x="6953" y="24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"/>
            <p:cNvSpPr/>
            <p:nvPr/>
          </p:nvSpPr>
          <p:spPr>
            <a:xfrm>
              <a:off x="3276600" y="3061250"/>
              <a:ext cx="53975" cy="18000"/>
            </a:xfrm>
            <a:custGeom>
              <a:avLst/>
              <a:gdLst/>
              <a:ahLst/>
              <a:cxnLst/>
              <a:rect l="l" t="t" r="r" b="b"/>
              <a:pathLst>
                <a:path w="2159" h="720" extrusionOk="0">
                  <a:moveTo>
                    <a:pt x="1" y="0"/>
                  </a:moveTo>
                  <a:lnTo>
                    <a:pt x="480" y="480"/>
                  </a:lnTo>
                  <a:lnTo>
                    <a:pt x="2158" y="719"/>
                  </a:lnTo>
                  <a:lnTo>
                    <a:pt x="1679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"/>
            <p:cNvSpPr/>
            <p:nvPr/>
          </p:nvSpPr>
          <p:spPr>
            <a:xfrm>
              <a:off x="2353675" y="2839500"/>
              <a:ext cx="233750" cy="41975"/>
            </a:xfrm>
            <a:custGeom>
              <a:avLst/>
              <a:gdLst/>
              <a:ahLst/>
              <a:cxnLst/>
              <a:rect l="l" t="t" r="r" b="b"/>
              <a:pathLst>
                <a:path w="9350" h="1679" extrusionOk="0">
                  <a:moveTo>
                    <a:pt x="0" y="0"/>
                  </a:moveTo>
                  <a:lnTo>
                    <a:pt x="0" y="240"/>
                  </a:lnTo>
                  <a:lnTo>
                    <a:pt x="3596" y="720"/>
                  </a:lnTo>
                  <a:lnTo>
                    <a:pt x="7192" y="1199"/>
                  </a:lnTo>
                  <a:lnTo>
                    <a:pt x="9349" y="1678"/>
                  </a:lnTo>
                  <a:lnTo>
                    <a:pt x="9349" y="1678"/>
                  </a:lnTo>
                  <a:lnTo>
                    <a:pt x="9110" y="1199"/>
                  </a:lnTo>
                  <a:lnTo>
                    <a:pt x="7192" y="959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"/>
            <p:cNvSpPr/>
            <p:nvPr/>
          </p:nvSpPr>
          <p:spPr>
            <a:xfrm>
              <a:off x="1310875" y="2647725"/>
              <a:ext cx="125875" cy="53950"/>
            </a:xfrm>
            <a:custGeom>
              <a:avLst/>
              <a:gdLst/>
              <a:ahLst/>
              <a:cxnLst/>
              <a:rect l="l" t="t" r="r" b="b"/>
              <a:pathLst>
                <a:path w="5035" h="2158" extrusionOk="0">
                  <a:moveTo>
                    <a:pt x="0" y="0"/>
                  </a:moveTo>
                  <a:lnTo>
                    <a:pt x="240" y="240"/>
                  </a:lnTo>
                  <a:lnTo>
                    <a:pt x="5035" y="2158"/>
                  </a:lnTo>
                  <a:lnTo>
                    <a:pt x="4555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7"/>
            <p:cNvSpPr/>
            <p:nvPr/>
          </p:nvSpPr>
          <p:spPr>
            <a:xfrm>
              <a:off x="3516325" y="3091200"/>
              <a:ext cx="59950" cy="6025"/>
            </a:xfrm>
            <a:custGeom>
              <a:avLst/>
              <a:gdLst/>
              <a:ahLst/>
              <a:cxnLst/>
              <a:rect l="l" t="t" r="r" b="b"/>
              <a:pathLst>
                <a:path w="2398" h="241" extrusionOk="0">
                  <a:moveTo>
                    <a:pt x="1918" y="1"/>
                  </a:moveTo>
                  <a:lnTo>
                    <a:pt x="1" y="240"/>
                  </a:lnTo>
                  <a:lnTo>
                    <a:pt x="2398" y="24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7"/>
            <p:cNvSpPr/>
            <p:nvPr/>
          </p:nvSpPr>
          <p:spPr>
            <a:xfrm>
              <a:off x="3708100" y="3007300"/>
              <a:ext cx="143875" cy="59950"/>
            </a:xfrm>
            <a:custGeom>
              <a:avLst/>
              <a:gdLst/>
              <a:ahLst/>
              <a:cxnLst/>
              <a:rect l="l" t="t" r="r" b="b"/>
              <a:pathLst>
                <a:path w="5755" h="2398" extrusionOk="0">
                  <a:moveTo>
                    <a:pt x="5514" y="1"/>
                  </a:moveTo>
                  <a:lnTo>
                    <a:pt x="2877" y="1199"/>
                  </a:lnTo>
                  <a:lnTo>
                    <a:pt x="1" y="2158"/>
                  </a:lnTo>
                  <a:lnTo>
                    <a:pt x="480" y="2398"/>
                  </a:lnTo>
                  <a:lnTo>
                    <a:pt x="3357" y="1439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7"/>
            <p:cNvSpPr/>
            <p:nvPr/>
          </p:nvSpPr>
          <p:spPr>
            <a:xfrm>
              <a:off x="1892200" y="2809525"/>
              <a:ext cx="185825" cy="24000"/>
            </a:xfrm>
            <a:custGeom>
              <a:avLst/>
              <a:gdLst/>
              <a:ahLst/>
              <a:cxnLst/>
              <a:rect l="l" t="t" r="r" b="b"/>
              <a:pathLst>
                <a:path w="7433" h="960" extrusionOk="0">
                  <a:moveTo>
                    <a:pt x="1" y="1"/>
                  </a:moveTo>
                  <a:lnTo>
                    <a:pt x="240" y="240"/>
                  </a:lnTo>
                  <a:lnTo>
                    <a:pt x="7432" y="960"/>
                  </a:lnTo>
                  <a:lnTo>
                    <a:pt x="7192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7"/>
            <p:cNvSpPr/>
            <p:nvPr/>
          </p:nvSpPr>
          <p:spPr>
            <a:xfrm>
              <a:off x="2078000" y="2827500"/>
              <a:ext cx="269700" cy="18025"/>
            </a:xfrm>
            <a:custGeom>
              <a:avLst/>
              <a:gdLst/>
              <a:ahLst/>
              <a:cxnLst/>
              <a:rect l="l" t="t" r="r" b="b"/>
              <a:pathLst>
                <a:path w="10788" h="721" extrusionOk="0">
                  <a:moveTo>
                    <a:pt x="0" y="1"/>
                  </a:moveTo>
                  <a:lnTo>
                    <a:pt x="240" y="241"/>
                  </a:lnTo>
                  <a:lnTo>
                    <a:pt x="3356" y="241"/>
                  </a:lnTo>
                  <a:lnTo>
                    <a:pt x="10788" y="720"/>
                  </a:lnTo>
                  <a:lnTo>
                    <a:pt x="10788" y="48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7"/>
            <p:cNvSpPr/>
            <p:nvPr/>
          </p:nvSpPr>
          <p:spPr>
            <a:xfrm>
              <a:off x="1580550" y="2743600"/>
              <a:ext cx="143875" cy="47975"/>
            </a:xfrm>
            <a:custGeom>
              <a:avLst/>
              <a:gdLst/>
              <a:ahLst/>
              <a:cxnLst/>
              <a:rect l="l" t="t" r="r" b="b"/>
              <a:pathLst>
                <a:path w="5755" h="1919" extrusionOk="0">
                  <a:moveTo>
                    <a:pt x="1" y="1"/>
                  </a:moveTo>
                  <a:lnTo>
                    <a:pt x="480" y="480"/>
                  </a:lnTo>
                  <a:lnTo>
                    <a:pt x="4795" y="1679"/>
                  </a:lnTo>
                  <a:lnTo>
                    <a:pt x="5754" y="1919"/>
                  </a:lnTo>
                  <a:lnTo>
                    <a:pt x="5515" y="1439"/>
                  </a:lnTo>
                  <a:lnTo>
                    <a:pt x="4795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"/>
            <p:cNvSpPr/>
            <p:nvPr/>
          </p:nvSpPr>
          <p:spPr>
            <a:xfrm>
              <a:off x="4559125" y="2575800"/>
              <a:ext cx="173825" cy="30000"/>
            </a:xfrm>
            <a:custGeom>
              <a:avLst/>
              <a:gdLst/>
              <a:ahLst/>
              <a:cxnLst/>
              <a:rect l="l" t="t" r="r" b="b"/>
              <a:pathLst>
                <a:path w="6953" h="1200" extrusionOk="0">
                  <a:moveTo>
                    <a:pt x="6952" y="1"/>
                  </a:moveTo>
                  <a:lnTo>
                    <a:pt x="3357" y="240"/>
                  </a:lnTo>
                  <a:lnTo>
                    <a:pt x="0" y="959"/>
                  </a:lnTo>
                  <a:lnTo>
                    <a:pt x="240" y="1199"/>
                  </a:lnTo>
                  <a:lnTo>
                    <a:pt x="3596" y="480"/>
                  </a:lnTo>
                  <a:lnTo>
                    <a:pt x="6952" y="240"/>
                  </a:lnTo>
                  <a:lnTo>
                    <a:pt x="695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7"/>
            <p:cNvSpPr/>
            <p:nvPr/>
          </p:nvSpPr>
          <p:spPr>
            <a:xfrm>
              <a:off x="1173025" y="2593775"/>
              <a:ext cx="131875" cy="53975"/>
            </a:xfrm>
            <a:custGeom>
              <a:avLst/>
              <a:gdLst/>
              <a:ahLst/>
              <a:cxnLst/>
              <a:rect l="l" t="t" r="r" b="b"/>
              <a:pathLst>
                <a:path w="5275" h="2159" extrusionOk="0">
                  <a:moveTo>
                    <a:pt x="1" y="1"/>
                  </a:moveTo>
                  <a:lnTo>
                    <a:pt x="480" y="240"/>
                  </a:lnTo>
                  <a:lnTo>
                    <a:pt x="5275" y="2158"/>
                  </a:lnTo>
                  <a:lnTo>
                    <a:pt x="4795" y="16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"/>
            <p:cNvSpPr/>
            <p:nvPr/>
          </p:nvSpPr>
          <p:spPr>
            <a:xfrm>
              <a:off x="1442725" y="2695675"/>
              <a:ext cx="137850" cy="53950"/>
            </a:xfrm>
            <a:custGeom>
              <a:avLst/>
              <a:gdLst/>
              <a:ahLst/>
              <a:cxnLst/>
              <a:rect l="l" t="t" r="r" b="b"/>
              <a:pathLst>
                <a:path w="5514" h="2158" extrusionOk="0">
                  <a:moveTo>
                    <a:pt x="0" y="0"/>
                  </a:moveTo>
                  <a:lnTo>
                    <a:pt x="480" y="479"/>
                  </a:lnTo>
                  <a:lnTo>
                    <a:pt x="5514" y="2158"/>
                  </a:lnTo>
                  <a:lnTo>
                    <a:pt x="5514" y="2158"/>
                  </a:lnTo>
                  <a:lnTo>
                    <a:pt x="5035" y="19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"/>
            <p:cNvSpPr/>
            <p:nvPr/>
          </p:nvSpPr>
          <p:spPr>
            <a:xfrm>
              <a:off x="4007750" y="2773575"/>
              <a:ext cx="179825" cy="131875"/>
            </a:xfrm>
            <a:custGeom>
              <a:avLst/>
              <a:gdLst/>
              <a:ahLst/>
              <a:cxnLst/>
              <a:rect l="l" t="t" r="r" b="b"/>
              <a:pathLst>
                <a:path w="7193" h="5275" extrusionOk="0">
                  <a:moveTo>
                    <a:pt x="6953" y="0"/>
                  </a:moveTo>
                  <a:lnTo>
                    <a:pt x="2878" y="3117"/>
                  </a:lnTo>
                  <a:lnTo>
                    <a:pt x="1" y="5274"/>
                  </a:lnTo>
                  <a:lnTo>
                    <a:pt x="241" y="5274"/>
                  </a:lnTo>
                  <a:lnTo>
                    <a:pt x="3117" y="3117"/>
                  </a:lnTo>
                  <a:lnTo>
                    <a:pt x="7193" y="24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7"/>
            <p:cNvSpPr/>
            <p:nvPr/>
          </p:nvSpPr>
          <p:spPr>
            <a:xfrm>
              <a:off x="1730400" y="2785550"/>
              <a:ext cx="161825" cy="30000"/>
            </a:xfrm>
            <a:custGeom>
              <a:avLst/>
              <a:gdLst/>
              <a:ahLst/>
              <a:cxnLst/>
              <a:rect l="l" t="t" r="r" b="b"/>
              <a:pathLst>
                <a:path w="6473" h="1200" extrusionOk="0">
                  <a:moveTo>
                    <a:pt x="0" y="1"/>
                  </a:moveTo>
                  <a:lnTo>
                    <a:pt x="240" y="241"/>
                  </a:lnTo>
                  <a:lnTo>
                    <a:pt x="6473" y="1199"/>
                  </a:lnTo>
                  <a:lnTo>
                    <a:pt x="6233" y="960"/>
                  </a:lnTo>
                  <a:lnTo>
                    <a:pt x="3116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7"/>
            <p:cNvSpPr/>
            <p:nvPr/>
          </p:nvSpPr>
          <p:spPr>
            <a:xfrm>
              <a:off x="298050" y="2479925"/>
              <a:ext cx="53950" cy="12000"/>
            </a:xfrm>
            <a:custGeom>
              <a:avLst/>
              <a:gdLst/>
              <a:ahLst/>
              <a:cxnLst/>
              <a:rect l="l" t="t" r="r" b="b"/>
              <a:pathLst>
                <a:path w="2158" h="480" extrusionOk="0">
                  <a:moveTo>
                    <a:pt x="1918" y="0"/>
                  </a:moveTo>
                  <a:lnTo>
                    <a:pt x="0" y="240"/>
                  </a:lnTo>
                  <a:lnTo>
                    <a:pt x="0" y="479"/>
                  </a:lnTo>
                  <a:lnTo>
                    <a:pt x="215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7"/>
            <p:cNvSpPr/>
            <p:nvPr/>
          </p:nvSpPr>
          <p:spPr>
            <a:xfrm>
              <a:off x="2982950" y="2977325"/>
              <a:ext cx="155850" cy="53975"/>
            </a:xfrm>
            <a:custGeom>
              <a:avLst/>
              <a:gdLst/>
              <a:ahLst/>
              <a:cxnLst/>
              <a:rect l="l" t="t" r="r" b="b"/>
              <a:pathLst>
                <a:path w="6234" h="2159" extrusionOk="0">
                  <a:moveTo>
                    <a:pt x="0" y="1"/>
                  </a:moveTo>
                  <a:lnTo>
                    <a:pt x="240" y="241"/>
                  </a:lnTo>
                  <a:lnTo>
                    <a:pt x="719" y="480"/>
                  </a:lnTo>
                  <a:lnTo>
                    <a:pt x="6233" y="2158"/>
                  </a:lnTo>
                  <a:lnTo>
                    <a:pt x="6233" y="2158"/>
                  </a:lnTo>
                  <a:lnTo>
                    <a:pt x="5993" y="1679"/>
                  </a:lnTo>
                  <a:lnTo>
                    <a:pt x="71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7"/>
            <p:cNvSpPr/>
            <p:nvPr/>
          </p:nvSpPr>
          <p:spPr>
            <a:xfrm>
              <a:off x="3576250" y="3067225"/>
              <a:ext cx="131875" cy="30000"/>
            </a:xfrm>
            <a:custGeom>
              <a:avLst/>
              <a:gdLst/>
              <a:ahLst/>
              <a:cxnLst/>
              <a:rect l="l" t="t" r="r" b="b"/>
              <a:pathLst>
                <a:path w="5275" h="1200" extrusionOk="0">
                  <a:moveTo>
                    <a:pt x="4795" y="1"/>
                  </a:moveTo>
                  <a:lnTo>
                    <a:pt x="2398" y="720"/>
                  </a:lnTo>
                  <a:lnTo>
                    <a:pt x="1" y="960"/>
                  </a:lnTo>
                  <a:lnTo>
                    <a:pt x="480" y="1199"/>
                  </a:lnTo>
                  <a:lnTo>
                    <a:pt x="2638" y="720"/>
                  </a:lnTo>
                  <a:lnTo>
                    <a:pt x="4795" y="241"/>
                  </a:lnTo>
                  <a:lnTo>
                    <a:pt x="527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7"/>
            <p:cNvSpPr/>
            <p:nvPr/>
          </p:nvSpPr>
          <p:spPr>
            <a:xfrm>
              <a:off x="1035200" y="2545825"/>
              <a:ext cx="131875" cy="53975"/>
            </a:xfrm>
            <a:custGeom>
              <a:avLst/>
              <a:gdLst/>
              <a:ahLst/>
              <a:cxnLst/>
              <a:rect l="l" t="t" r="r" b="b"/>
              <a:pathLst>
                <a:path w="5275" h="2159" extrusionOk="0">
                  <a:moveTo>
                    <a:pt x="0" y="1"/>
                  </a:moveTo>
                  <a:lnTo>
                    <a:pt x="480" y="241"/>
                  </a:lnTo>
                  <a:lnTo>
                    <a:pt x="1199" y="480"/>
                  </a:lnTo>
                  <a:lnTo>
                    <a:pt x="5274" y="2158"/>
                  </a:lnTo>
                  <a:lnTo>
                    <a:pt x="5034" y="1679"/>
                  </a:lnTo>
                  <a:lnTo>
                    <a:pt x="119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"/>
            <p:cNvSpPr/>
            <p:nvPr/>
          </p:nvSpPr>
          <p:spPr>
            <a:xfrm>
              <a:off x="5709800" y="2617750"/>
              <a:ext cx="221750" cy="6025"/>
            </a:xfrm>
            <a:custGeom>
              <a:avLst/>
              <a:gdLst/>
              <a:ahLst/>
              <a:cxnLst/>
              <a:rect l="l" t="t" r="r" b="b"/>
              <a:pathLst>
                <a:path w="887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8870" y="240"/>
                  </a:lnTo>
                  <a:lnTo>
                    <a:pt x="887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"/>
            <p:cNvSpPr/>
            <p:nvPr/>
          </p:nvSpPr>
          <p:spPr>
            <a:xfrm>
              <a:off x="3851950" y="2905425"/>
              <a:ext cx="155825" cy="101900"/>
            </a:xfrm>
            <a:custGeom>
              <a:avLst/>
              <a:gdLst/>
              <a:ahLst/>
              <a:cxnLst/>
              <a:rect l="l" t="t" r="r" b="b"/>
              <a:pathLst>
                <a:path w="6233" h="4076" extrusionOk="0">
                  <a:moveTo>
                    <a:pt x="5993" y="0"/>
                  </a:moveTo>
                  <a:lnTo>
                    <a:pt x="3116" y="2158"/>
                  </a:lnTo>
                  <a:lnTo>
                    <a:pt x="0" y="3836"/>
                  </a:lnTo>
                  <a:lnTo>
                    <a:pt x="480" y="4076"/>
                  </a:lnTo>
                  <a:lnTo>
                    <a:pt x="3356" y="2158"/>
                  </a:lnTo>
                  <a:lnTo>
                    <a:pt x="6233" y="240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7"/>
            <p:cNvSpPr/>
            <p:nvPr/>
          </p:nvSpPr>
          <p:spPr>
            <a:xfrm>
              <a:off x="6183250" y="2593775"/>
              <a:ext cx="245750" cy="24000"/>
            </a:xfrm>
            <a:custGeom>
              <a:avLst/>
              <a:gdLst/>
              <a:ahLst/>
              <a:cxnLst/>
              <a:rect l="l" t="t" r="r" b="b"/>
              <a:pathLst>
                <a:path w="9830" h="960" extrusionOk="0">
                  <a:moveTo>
                    <a:pt x="9589" y="1"/>
                  </a:moveTo>
                  <a:lnTo>
                    <a:pt x="4795" y="480"/>
                  </a:lnTo>
                  <a:lnTo>
                    <a:pt x="0" y="720"/>
                  </a:lnTo>
                  <a:lnTo>
                    <a:pt x="0" y="960"/>
                  </a:lnTo>
                  <a:lnTo>
                    <a:pt x="4795" y="720"/>
                  </a:lnTo>
                  <a:lnTo>
                    <a:pt x="9829" y="240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7"/>
            <p:cNvSpPr/>
            <p:nvPr/>
          </p:nvSpPr>
          <p:spPr>
            <a:xfrm>
              <a:off x="1364800" y="2599775"/>
              <a:ext cx="149875" cy="65950"/>
            </a:xfrm>
            <a:custGeom>
              <a:avLst/>
              <a:gdLst/>
              <a:ahLst/>
              <a:cxnLst/>
              <a:rect l="l" t="t" r="r" b="b"/>
              <a:pathLst>
                <a:path w="5995" h="2638" extrusionOk="0">
                  <a:moveTo>
                    <a:pt x="1" y="0"/>
                  </a:moveTo>
                  <a:lnTo>
                    <a:pt x="241" y="480"/>
                  </a:lnTo>
                  <a:lnTo>
                    <a:pt x="3117" y="1679"/>
                  </a:lnTo>
                  <a:lnTo>
                    <a:pt x="5994" y="2637"/>
                  </a:lnTo>
                  <a:lnTo>
                    <a:pt x="5754" y="2398"/>
                  </a:lnTo>
                  <a:lnTo>
                    <a:pt x="2878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7"/>
            <p:cNvSpPr/>
            <p:nvPr/>
          </p:nvSpPr>
          <p:spPr>
            <a:xfrm>
              <a:off x="1514650" y="2659700"/>
              <a:ext cx="149850" cy="47975"/>
            </a:xfrm>
            <a:custGeom>
              <a:avLst/>
              <a:gdLst/>
              <a:ahLst/>
              <a:cxnLst/>
              <a:rect l="l" t="t" r="r" b="b"/>
              <a:pathLst>
                <a:path w="5994" h="1919" extrusionOk="0">
                  <a:moveTo>
                    <a:pt x="0" y="1"/>
                  </a:moveTo>
                  <a:lnTo>
                    <a:pt x="240" y="480"/>
                  </a:lnTo>
                  <a:lnTo>
                    <a:pt x="2397" y="960"/>
                  </a:lnTo>
                  <a:lnTo>
                    <a:pt x="5993" y="1918"/>
                  </a:lnTo>
                  <a:lnTo>
                    <a:pt x="5993" y="1679"/>
                  </a:lnTo>
                  <a:lnTo>
                    <a:pt x="2397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7"/>
            <p:cNvSpPr/>
            <p:nvPr/>
          </p:nvSpPr>
          <p:spPr>
            <a:xfrm>
              <a:off x="2881050" y="2827500"/>
              <a:ext cx="143875" cy="65950"/>
            </a:xfrm>
            <a:custGeom>
              <a:avLst/>
              <a:gdLst/>
              <a:ahLst/>
              <a:cxnLst/>
              <a:rect l="l" t="t" r="r" b="b"/>
              <a:pathLst>
                <a:path w="5755" h="2638" extrusionOk="0">
                  <a:moveTo>
                    <a:pt x="1" y="1"/>
                  </a:moveTo>
                  <a:lnTo>
                    <a:pt x="241" y="241"/>
                  </a:lnTo>
                  <a:lnTo>
                    <a:pt x="5754" y="2638"/>
                  </a:lnTo>
                  <a:lnTo>
                    <a:pt x="5754" y="2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7"/>
            <p:cNvSpPr/>
            <p:nvPr/>
          </p:nvSpPr>
          <p:spPr>
            <a:xfrm>
              <a:off x="2707250" y="2767575"/>
              <a:ext cx="167850" cy="65950"/>
            </a:xfrm>
            <a:custGeom>
              <a:avLst/>
              <a:gdLst/>
              <a:ahLst/>
              <a:cxnLst/>
              <a:rect l="l" t="t" r="r" b="b"/>
              <a:pathLst>
                <a:path w="6714" h="2638" extrusionOk="0">
                  <a:moveTo>
                    <a:pt x="1" y="1"/>
                  </a:moveTo>
                  <a:lnTo>
                    <a:pt x="241" y="240"/>
                  </a:lnTo>
                  <a:lnTo>
                    <a:pt x="6713" y="2638"/>
                  </a:lnTo>
                  <a:lnTo>
                    <a:pt x="6713" y="2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7"/>
            <p:cNvSpPr/>
            <p:nvPr/>
          </p:nvSpPr>
          <p:spPr>
            <a:xfrm>
              <a:off x="2515475" y="2725625"/>
              <a:ext cx="191800" cy="47975"/>
            </a:xfrm>
            <a:custGeom>
              <a:avLst/>
              <a:gdLst/>
              <a:ahLst/>
              <a:cxnLst/>
              <a:rect l="l" t="t" r="r" b="b"/>
              <a:pathLst>
                <a:path w="7672" h="1919" extrusionOk="0">
                  <a:moveTo>
                    <a:pt x="1" y="1"/>
                  </a:moveTo>
                  <a:lnTo>
                    <a:pt x="1" y="240"/>
                  </a:lnTo>
                  <a:lnTo>
                    <a:pt x="3836" y="960"/>
                  </a:lnTo>
                  <a:lnTo>
                    <a:pt x="7672" y="1918"/>
                  </a:lnTo>
                  <a:lnTo>
                    <a:pt x="7432" y="1679"/>
                  </a:lnTo>
                  <a:lnTo>
                    <a:pt x="3836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7"/>
            <p:cNvSpPr/>
            <p:nvPr/>
          </p:nvSpPr>
          <p:spPr>
            <a:xfrm>
              <a:off x="3030875" y="2887450"/>
              <a:ext cx="125900" cy="53950"/>
            </a:xfrm>
            <a:custGeom>
              <a:avLst/>
              <a:gdLst/>
              <a:ahLst/>
              <a:cxnLst/>
              <a:rect l="l" t="t" r="r" b="b"/>
              <a:pathLst>
                <a:path w="5036" h="2158" extrusionOk="0">
                  <a:moveTo>
                    <a:pt x="1" y="0"/>
                  </a:moveTo>
                  <a:lnTo>
                    <a:pt x="241" y="480"/>
                  </a:lnTo>
                  <a:lnTo>
                    <a:pt x="720" y="480"/>
                  </a:lnTo>
                  <a:lnTo>
                    <a:pt x="3357" y="1678"/>
                  </a:lnTo>
                  <a:lnTo>
                    <a:pt x="5035" y="2158"/>
                  </a:lnTo>
                  <a:lnTo>
                    <a:pt x="4795" y="1918"/>
                  </a:lnTo>
                  <a:lnTo>
                    <a:pt x="3357" y="1438"/>
                  </a:lnTo>
                  <a:lnTo>
                    <a:pt x="72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"/>
            <p:cNvSpPr/>
            <p:nvPr/>
          </p:nvSpPr>
          <p:spPr>
            <a:xfrm>
              <a:off x="1670450" y="2701650"/>
              <a:ext cx="167850" cy="18000"/>
            </a:xfrm>
            <a:custGeom>
              <a:avLst/>
              <a:gdLst/>
              <a:ahLst/>
              <a:cxnLst/>
              <a:rect l="l" t="t" r="r" b="b"/>
              <a:pathLst>
                <a:path w="6714" h="720" extrusionOk="0">
                  <a:moveTo>
                    <a:pt x="1" y="1"/>
                  </a:moveTo>
                  <a:lnTo>
                    <a:pt x="241" y="240"/>
                  </a:lnTo>
                  <a:lnTo>
                    <a:pt x="3357" y="720"/>
                  </a:lnTo>
                  <a:lnTo>
                    <a:pt x="6713" y="720"/>
                  </a:lnTo>
                  <a:lnTo>
                    <a:pt x="6473" y="480"/>
                  </a:lnTo>
                  <a:lnTo>
                    <a:pt x="3357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"/>
            <p:cNvSpPr/>
            <p:nvPr/>
          </p:nvSpPr>
          <p:spPr>
            <a:xfrm>
              <a:off x="4505175" y="2402000"/>
              <a:ext cx="185825" cy="53975"/>
            </a:xfrm>
            <a:custGeom>
              <a:avLst/>
              <a:gdLst/>
              <a:ahLst/>
              <a:cxnLst/>
              <a:rect l="l" t="t" r="r" b="b"/>
              <a:pathLst>
                <a:path w="7433" h="2159" extrusionOk="0">
                  <a:moveTo>
                    <a:pt x="7432" y="1"/>
                  </a:moveTo>
                  <a:lnTo>
                    <a:pt x="3597" y="720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3597" y="1199"/>
                  </a:lnTo>
                  <a:lnTo>
                    <a:pt x="7432" y="240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"/>
            <p:cNvSpPr/>
            <p:nvPr/>
          </p:nvSpPr>
          <p:spPr>
            <a:xfrm>
              <a:off x="1059175" y="2449950"/>
              <a:ext cx="149850" cy="83925"/>
            </a:xfrm>
            <a:custGeom>
              <a:avLst/>
              <a:gdLst/>
              <a:ahLst/>
              <a:cxnLst/>
              <a:rect l="l" t="t" r="r" b="b"/>
              <a:pathLst>
                <a:path w="5994" h="3357" extrusionOk="0">
                  <a:moveTo>
                    <a:pt x="0" y="0"/>
                  </a:moveTo>
                  <a:lnTo>
                    <a:pt x="240" y="480"/>
                  </a:lnTo>
                  <a:lnTo>
                    <a:pt x="5034" y="2877"/>
                  </a:lnTo>
                  <a:lnTo>
                    <a:pt x="5993" y="3357"/>
                  </a:lnTo>
                  <a:lnTo>
                    <a:pt x="5753" y="2877"/>
                  </a:lnTo>
                  <a:lnTo>
                    <a:pt x="5034" y="2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"/>
            <p:cNvSpPr/>
            <p:nvPr/>
          </p:nvSpPr>
          <p:spPr>
            <a:xfrm>
              <a:off x="6572800" y="24499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"/>
            <p:cNvSpPr/>
            <p:nvPr/>
          </p:nvSpPr>
          <p:spPr>
            <a:xfrm>
              <a:off x="4073675" y="2545825"/>
              <a:ext cx="185825" cy="113900"/>
            </a:xfrm>
            <a:custGeom>
              <a:avLst/>
              <a:gdLst/>
              <a:ahLst/>
              <a:cxnLst/>
              <a:rect l="l" t="t" r="r" b="b"/>
              <a:pathLst>
                <a:path w="7433" h="4556" extrusionOk="0">
                  <a:moveTo>
                    <a:pt x="7432" y="1"/>
                  </a:moveTo>
                  <a:lnTo>
                    <a:pt x="3597" y="1919"/>
                  </a:lnTo>
                  <a:lnTo>
                    <a:pt x="1" y="4316"/>
                  </a:lnTo>
                  <a:lnTo>
                    <a:pt x="1" y="4556"/>
                  </a:lnTo>
                  <a:lnTo>
                    <a:pt x="3597" y="2158"/>
                  </a:lnTo>
                  <a:lnTo>
                    <a:pt x="7432" y="241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7"/>
            <p:cNvSpPr/>
            <p:nvPr/>
          </p:nvSpPr>
          <p:spPr>
            <a:xfrm>
              <a:off x="3869925" y="2653700"/>
              <a:ext cx="203775" cy="149850"/>
            </a:xfrm>
            <a:custGeom>
              <a:avLst/>
              <a:gdLst/>
              <a:ahLst/>
              <a:cxnLst/>
              <a:rect l="l" t="t" r="r" b="b"/>
              <a:pathLst>
                <a:path w="8151" h="5994" extrusionOk="0">
                  <a:moveTo>
                    <a:pt x="7911" y="1"/>
                  </a:moveTo>
                  <a:lnTo>
                    <a:pt x="2637" y="3837"/>
                  </a:lnTo>
                  <a:lnTo>
                    <a:pt x="0" y="5754"/>
                  </a:lnTo>
                  <a:lnTo>
                    <a:pt x="0" y="5994"/>
                  </a:lnTo>
                  <a:lnTo>
                    <a:pt x="2877" y="3837"/>
                  </a:lnTo>
                  <a:lnTo>
                    <a:pt x="8151" y="241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"/>
            <p:cNvSpPr/>
            <p:nvPr/>
          </p:nvSpPr>
          <p:spPr>
            <a:xfrm>
              <a:off x="5134450" y="2366050"/>
              <a:ext cx="221775" cy="6000"/>
            </a:xfrm>
            <a:custGeom>
              <a:avLst/>
              <a:gdLst/>
              <a:ahLst/>
              <a:cxnLst/>
              <a:rect l="l" t="t" r="r" b="b"/>
              <a:pathLst>
                <a:path w="887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8631" y="240"/>
                  </a:lnTo>
                  <a:lnTo>
                    <a:pt x="88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"/>
            <p:cNvSpPr/>
            <p:nvPr/>
          </p:nvSpPr>
          <p:spPr>
            <a:xfrm>
              <a:off x="5356200" y="2366050"/>
              <a:ext cx="215775" cy="24000"/>
            </a:xfrm>
            <a:custGeom>
              <a:avLst/>
              <a:gdLst/>
              <a:ahLst/>
              <a:cxnLst/>
              <a:rect l="l" t="t" r="r" b="b"/>
              <a:pathLst>
                <a:path w="8631" h="960" extrusionOk="0">
                  <a:moveTo>
                    <a:pt x="240" y="0"/>
                  </a:moveTo>
                  <a:lnTo>
                    <a:pt x="1" y="240"/>
                  </a:lnTo>
                  <a:lnTo>
                    <a:pt x="8631" y="959"/>
                  </a:lnTo>
                  <a:lnTo>
                    <a:pt x="8631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"/>
            <p:cNvSpPr/>
            <p:nvPr/>
          </p:nvSpPr>
          <p:spPr>
            <a:xfrm>
              <a:off x="4912725" y="2366050"/>
              <a:ext cx="221750" cy="12000"/>
            </a:xfrm>
            <a:custGeom>
              <a:avLst/>
              <a:gdLst/>
              <a:ahLst/>
              <a:cxnLst/>
              <a:rect l="l" t="t" r="r" b="b"/>
              <a:pathLst>
                <a:path w="8870" h="480" extrusionOk="0">
                  <a:moveTo>
                    <a:pt x="4555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315" y="240"/>
                  </a:lnTo>
                  <a:lnTo>
                    <a:pt x="863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"/>
            <p:cNvSpPr/>
            <p:nvPr/>
          </p:nvSpPr>
          <p:spPr>
            <a:xfrm>
              <a:off x="3708100" y="2797550"/>
              <a:ext cx="155850" cy="101900"/>
            </a:xfrm>
            <a:custGeom>
              <a:avLst/>
              <a:gdLst/>
              <a:ahLst/>
              <a:cxnLst/>
              <a:rect l="l" t="t" r="r" b="b"/>
              <a:pathLst>
                <a:path w="6234" h="4076" extrusionOk="0">
                  <a:moveTo>
                    <a:pt x="6234" y="0"/>
                  </a:moveTo>
                  <a:lnTo>
                    <a:pt x="3117" y="2158"/>
                  </a:lnTo>
                  <a:lnTo>
                    <a:pt x="1" y="4076"/>
                  </a:lnTo>
                  <a:lnTo>
                    <a:pt x="3117" y="2398"/>
                  </a:lnTo>
                  <a:lnTo>
                    <a:pt x="6234" y="240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7"/>
            <p:cNvSpPr/>
            <p:nvPr/>
          </p:nvSpPr>
          <p:spPr>
            <a:xfrm>
              <a:off x="3570275" y="2899425"/>
              <a:ext cx="131850" cy="59950"/>
            </a:xfrm>
            <a:custGeom>
              <a:avLst/>
              <a:gdLst/>
              <a:ahLst/>
              <a:cxnLst/>
              <a:rect l="l" t="t" r="r" b="b"/>
              <a:pathLst>
                <a:path w="5274" h="2398" extrusionOk="0">
                  <a:moveTo>
                    <a:pt x="5274" y="1"/>
                  </a:moveTo>
                  <a:lnTo>
                    <a:pt x="2637" y="1199"/>
                  </a:lnTo>
                  <a:lnTo>
                    <a:pt x="0" y="2158"/>
                  </a:lnTo>
                  <a:lnTo>
                    <a:pt x="0" y="2398"/>
                  </a:lnTo>
                  <a:lnTo>
                    <a:pt x="2637" y="1439"/>
                  </a:lnTo>
                  <a:lnTo>
                    <a:pt x="5274" y="24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7"/>
            <p:cNvSpPr/>
            <p:nvPr/>
          </p:nvSpPr>
          <p:spPr>
            <a:xfrm>
              <a:off x="573725" y="2300125"/>
              <a:ext cx="167825" cy="35975"/>
            </a:xfrm>
            <a:custGeom>
              <a:avLst/>
              <a:gdLst/>
              <a:ahLst/>
              <a:cxnLst/>
              <a:rect l="l" t="t" r="r" b="b"/>
              <a:pathLst>
                <a:path w="6713" h="1439" extrusionOk="0">
                  <a:moveTo>
                    <a:pt x="0" y="0"/>
                  </a:moveTo>
                  <a:lnTo>
                    <a:pt x="240" y="240"/>
                  </a:lnTo>
                  <a:lnTo>
                    <a:pt x="3357" y="720"/>
                  </a:lnTo>
                  <a:lnTo>
                    <a:pt x="6713" y="1439"/>
                  </a:lnTo>
                  <a:lnTo>
                    <a:pt x="6473" y="1199"/>
                  </a:lnTo>
                  <a:lnTo>
                    <a:pt x="3357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"/>
            <p:cNvSpPr/>
            <p:nvPr/>
          </p:nvSpPr>
          <p:spPr>
            <a:xfrm>
              <a:off x="1838275" y="2713650"/>
              <a:ext cx="185800" cy="12000"/>
            </a:xfrm>
            <a:custGeom>
              <a:avLst/>
              <a:gdLst/>
              <a:ahLst/>
              <a:cxnLst/>
              <a:rect l="l" t="t" r="r" b="b"/>
              <a:pathLst>
                <a:path w="7432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3836" y="480"/>
                  </a:lnTo>
                  <a:lnTo>
                    <a:pt x="7432" y="240"/>
                  </a:lnTo>
                  <a:lnTo>
                    <a:pt x="7432" y="0"/>
                  </a:lnTo>
                  <a:lnTo>
                    <a:pt x="3836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"/>
            <p:cNvSpPr/>
            <p:nvPr/>
          </p:nvSpPr>
          <p:spPr>
            <a:xfrm>
              <a:off x="3162725" y="2941375"/>
              <a:ext cx="65950" cy="24000"/>
            </a:xfrm>
            <a:custGeom>
              <a:avLst/>
              <a:gdLst/>
              <a:ahLst/>
              <a:cxnLst/>
              <a:rect l="l" t="t" r="r" b="b"/>
              <a:pathLst>
                <a:path w="2638" h="960" extrusionOk="0">
                  <a:moveTo>
                    <a:pt x="1" y="1"/>
                  </a:moveTo>
                  <a:lnTo>
                    <a:pt x="1" y="240"/>
                  </a:lnTo>
                  <a:lnTo>
                    <a:pt x="2638" y="960"/>
                  </a:lnTo>
                  <a:lnTo>
                    <a:pt x="2398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"/>
            <p:cNvSpPr/>
            <p:nvPr/>
          </p:nvSpPr>
          <p:spPr>
            <a:xfrm>
              <a:off x="3228650" y="2959350"/>
              <a:ext cx="143875" cy="30000"/>
            </a:xfrm>
            <a:custGeom>
              <a:avLst/>
              <a:gdLst/>
              <a:ahLst/>
              <a:cxnLst/>
              <a:rect l="l" t="t" r="r" b="b"/>
              <a:pathLst>
                <a:path w="5755" h="1200" extrusionOk="0">
                  <a:moveTo>
                    <a:pt x="1" y="1"/>
                  </a:moveTo>
                  <a:lnTo>
                    <a:pt x="241" y="241"/>
                  </a:lnTo>
                  <a:lnTo>
                    <a:pt x="3117" y="960"/>
                  </a:lnTo>
                  <a:lnTo>
                    <a:pt x="5754" y="1199"/>
                  </a:lnTo>
                  <a:lnTo>
                    <a:pt x="5514" y="960"/>
                  </a:lnTo>
                  <a:lnTo>
                    <a:pt x="2878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7"/>
            <p:cNvSpPr/>
            <p:nvPr/>
          </p:nvSpPr>
          <p:spPr>
            <a:xfrm>
              <a:off x="5841650" y="2408000"/>
              <a:ext cx="239750" cy="24000"/>
            </a:xfrm>
            <a:custGeom>
              <a:avLst/>
              <a:gdLst/>
              <a:ahLst/>
              <a:cxnLst/>
              <a:rect l="l" t="t" r="r" b="b"/>
              <a:pathLst>
                <a:path w="9590" h="960" extrusionOk="0">
                  <a:moveTo>
                    <a:pt x="240" y="0"/>
                  </a:moveTo>
                  <a:lnTo>
                    <a:pt x="0" y="240"/>
                  </a:lnTo>
                  <a:lnTo>
                    <a:pt x="1199" y="240"/>
                  </a:lnTo>
                  <a:lnTo>
                    <a:pt x="9349" y="959"/>
                  </a:lnTo>
                  <a:lnTo>
                    <a:pt x="9589" y="72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7"/>
            <p:cNvSpPr/>
            <p:nvPr/>
          </p:nvSpPr>
          <p:spPr>
            <a:xfrm>
              <a:off x="3444400" y="2959350"/>
              <a:ext cx="119900" cy="24000"/>
            </a:xfrm>
            <a:custGeom>
              <a:avLst/>
              <a:gdLst/>
              <a:ahLst/>
              <a:cxnLst/>
              <a:rect l="l" t="t" r="r" b="b"/>
              <a:pathLst>
                <a:path w="4796" h="960" extrusionOk="0">
                  <a:moveTo>
                    <a:pt x="4795" y="1"/>
                  </a:moveTo>
                  <a:lnTo>
                    <a:pt x="2398" y="480"/>
                  </a:lnTo>
                  <a:lnTo>
                    <a:pt x="1" y="960"/>
                  </a:lnTo>
                  <a:lnTo>
                    <a:pt x="241" y="960"/>
                  </a:lnTo>
                  <a:lnTo>
                    <a:pt x="2638" y="720"/>
                  </a:lnTo>
                  <a:lnTo>
                    <a:pt x="4795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"/>
            <p:cNvSpPr/>
            <p:nvPr/>
          </p:nvSpPr>
          <p:spPr>
            <a:xfrm>
              <a:off x="3372500" y="2983325"/>
              <a:ext cx="71925" cy="6025"/>
            </a:xfrm>
            <a:custGeom>
              <a:avLst/>
              <a:gdLst/>
              <a:ahLst/>
              <a:cxnLst/>
              <a:rect l="l" t="t" r="r" b="b"/>
              <a:pathLst>
                <a:path w="2877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2877" y="240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"/>
            <p:cNvSpPr/>
            <p:nvPr/>
          </p:nvSpPr>
          <p:spPr>
            <a:xfrm>
              <a:off x="381950" y="2288125"/>
              <a:ext cx="185800" cy="18025"/>
            </a:xfrm>
            <a:custGeom>
              <a:avLst/>
              <a:gdLst/>
              <a:ahLst/>
              <a:cxnLst/>
              <a:rect l="l" t="t" r="r" b="b"/>
              <a:pathLst>
                <a:path w="7432" h="721" extrusionOk="0">
                  <a:moveTo>
                    <a:pt x="0" y="1"/>
                  </a:moveTo>
                  <a:lnTo>
                    <a:pt x="240" y="241"/>
                  </a:lnTo>
                  <a:lnTo>
                    <a:pt x="3836" y="241"/>
                  </a:lnTo>
                  <a:lnTo>
                    <a:pt x="7432" y="720"/>
                  </a:lnTo>
                  <a:lnTo>
                    <a:pt x="7432" y="48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"/>
            <p:cNvSpPr/>
            <p:nvPr/>
          </p:nvSpPr>
          <p:spPr>
            <a:xfrm>
              <a:off x="4265450" y="2449950"/>
              <a:ext cx="233775" cy="95900"/>
            </a:xfrm>
            <a:custGeom>
              <a:avLst/>
              <a:gdLst/>
              <a:ahLst/>
              <a:cxnLst/>
              <a:rect l="l" t="t" r="r" b="b"/>
              <a:pathLst>
                <a:path w="9351" h="3836" extrusionOk="0">
                  <a:moveTo>
                    <a:pt x="9350" y="0"/>
                  </a:moveTo>
                  <a:lnTo>
                    <a:pt x="5035" y="1439"/>
                  </a:lnTo>
                  <a:lnTo>
                    <a:pt x="960" y="3117"/>
                  </a:lnTo>
                  <a:lnTo>
                    <a:pt x="1" y="3596"/>
                  </a:lnTo>
                  <a:lnTo>
                    <a:pt x="1" y="3836"/>
                  </a:lnTo>
                  <a:lnTo>
                    <a:pt x="960" y="3357"/>
                  </a:lnTo>
                  <a:lnTo>
                    <a:pt x="5035" y="1678"/>
                  </a:lnTo>
                  <a:lnTo>
                    <a:pt x="9350" y="240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7"/>
            <p:cNvSpPr/>
            <p:nvPr/>
          </p:nvSpPr>
          <p:spPr>
            <a:xfrm>
              <a:off x="6327075" y="2443950"/>
              <a:ext cx="245750" cy="12025"/>
            </a:xfrm>
            <a:custGeom>
              <a:avLst/>
              <a:gdLst/>
              <a:ahLst/>
              <a:cxnLst/>
              <a:rect l="l" t="t" r="r" b="b"/>
              <a:pathLst>
                <a:path w="9830" h="481" extrusionOk="0">
                  <a:moveTo>
                    <a:pt x="480" y="1"/>
                  </a:moveTo>
                  <a:lnTo>
                    <a:pt x="1" y="240"/>
                  </a:lnTo>
                  <a:lnTo>
                    <a:pt x="4795" y="480"/>
                  </a:lnTo>
                  <a:lnTo>
                    <a:pt x="9350" y="480"/>
                  </a:lnTo>
                  <a:lnTo>
                    <a:pt x="9829" y="240"/>
                  </a:lnTo>
                  <a:lnTo>
                    <a:pt x="5035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7"/>
            <p:cNvSpPr/>
            <p:nvPr/>
          </p:nvSpPr>
          <p:spPr>
            <a:xfrm>
              <a:off x="903350" y="2384025"/>
              <a:ext cx="149850" cy="71950"/>
            </a:xfrm>
            <a:custGeom>
              <a:avLst/>
              <a:gdLst/>
              <a:ahLst/>
              <a:cxnLst/>
              <a:rect l="l" t="t" r="r" b="b"/>
              <a:pathLst>
                <a:path w="5994" h="2878" extrusionOk="0">
                  <a:moveTo>
                    <a:pt x="0" y="0"/>
                  </a:moveTo>
                  <a:lnTo>
                    <a:pt x="240" y="240"/>
                  </a:lnTo>
                  <a:lnTo>
                    <a:pt x="2158" y="1199"/>
                  </a:lnTo>
                  <a:lnTo>
                    <a:pt x="5993" y="2877"/>
                  </a:lnTo>
                  <a:lnTo>
                    <a:pt x="5754" y="2398"/>
                  </a:lnTo>
                  <a:lnTo>
                    <a:pt x="2398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"/>
            <p:cNvSpPr/>
            <p:nvPr/>
          </p:nvSpPr>
          <p:spPr>
            <a:xfrm>
              <a:off x="2030050" y="2707650"/>
              <a:ext cx="257725" cy="12000"/>
            </a:xfrm>
            <a:custGeom>
              <a:avLst/>
              <a:gdLst/>
              <a:ahLst/>
              <a:cxnLst/>
              <a:rect l="l" t="t" r="r" b="b"/>
              <a:pathLst>
                <a:path w="10309" h="480" extrusionOk="0">
                  <a:moveTo>
                    <a:pt x="10069" y="0"/>
                  </a:moveTo>
                  <a:lnTo>
                    <a:pt x="2637" y="240"/>
                  </a:lnTo>
                  <a:lnTo>
                    <a:pt x="0" y="240"/>
                  </a:lnTo>
                  <a:lnTo>
                    <a:pt x="0" y="480"/>
                  </a:lnTo>
                  <a:lnTo>
                    <a:pt x="2637" y="480"/>
                  </a:lnTo>
                  <a:lnTo>
                    <a:pt x="10308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"/>
            <p:cNvSpPr/>
            <p:nvPr/>
          </p:nvSpPr>
          <p:spPr>
            <a:xfrm>
              <a:off x="2287750" y="2707650"/>
              <a:ext cx="221775" cy="24000"/>
            </a:xfrm>
            <a:custGeom>
              <a:avLst/>
              <a:gdLst/>
              <a:ahLst/>
              <a:cxnLst/>
              <a:rect l="l" t="t" r="r" b="b"/>
              <a:pathLst>
                <a:path w="8871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4315" y="480"/>
                  </a:lnTo>
                  <a:lnTo>
                    <a:pt x="8630" y="720"/>
                  </a:lnTo>
                  <a:lnTo>
                    <a:pt x="8870" y="959"/>
                  </a:lnTo>
                  <a:lnTo>
                    <a:pt x="8870" y="720"/>
                  </a:lnTo>
                  <a:lnTo>
                    <a:pt x="8630" y="480"/>
                  </a:lnTo>
                  <a:lnTo>
                    <a:pt x="4315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7"/>
            <p:cNvSpPr/>
            <p:nvPr/>
          </p:nvSpPr>
          <p:spPr>
            <a:xfrm>
              <a:off x="747525" y="2330075"/>
              <a:ext cx="149850" cy="59975"/>
            </a:xfrm>
            <a:custGeom>
              <a:avLst/>
              <a:gdLst/>
              <a:ahLst/>
              <a:cxnLst/>
              <a:rect l="l" t="t" r="r" b="b"/>
              <a:pathLst>
                <a:path w="5994" h="2399" extrusionOk="0">
                  <a:moveTo>
                    <a:pt x="0" y="1"/>
                  </a:moveTo>
                  <a:lnTo>
                    <a:pt x="0" y="480"/>
                  </a:lnTo>
                  <a:lnTo>
                    <a:pt x="3117" y="1200"/>
                  </a:lnTo>
                  <a:lnTo>
                    <a:pt x="5994" y="2398"/>
                  </a:lnTo>
                  <a:lnTo>
                    <a:pt x="5994" y="1919"/>
                  </a:lnTo>
                  <a:lnTo>
                    <a:pt x="2877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7"/>
            <p:cNvSpPr/>
            <p:nvPr/>
          </p:nvSpPr>
          <p:spPr>
            <a:xfrm>
              <a:off x="6081375" y="2425975"/>
              <a:ext cx="245725" cy="24000"/>
            </a:xfrm>
            <a:custGeom>
              <a:avLst/>
              <a:gdLst/>
              <a:ahLst/>
              <a:cxnLst/>
              <a:rect l="l" t="t" r="r" b="b"/>
              <a:pathLst>
                <a:path w="9829" h="960" extrusionOk="0">
                  <a:moveTo>
                    <a:pt x="240" y="1"/>
                  </a:moveTo>
                  <a:lnTo>
                    <a:pt x="0" y="240"/>
                  </a:lnTo>
                  <a:lnTo>
                    <a:pt x="9589" y="959"/>
                  </a:lnTo>
                  <a:lnTo>
                    <a:pt x="9829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7"/>
            <p:cNvSpPr/>
            <p:nvPr/>
          </p:nvSpPr>
          <p:spPr>
            <a:xfrm>
              <a:off x="4696975" y="2372050"/>
              <a:ext cx="215775" cy="35975"/>
            </a:xfrm>
            <a:custGeom>
              <a:avLst/>
              <a:gdLst/>
              <a:ahLst/>
              <a:cxnLst/>
              <a:rect l="l" t="t" r="r" b="b"/>
              <a:pathLst>
                <a:path w="8631" h="1439" extrusionOk="0">
                  <a:moveTo>
                    <a:pt x="8630" y="0"/>
                  </a:moveTo>
                  <a:lnTo>
                    <a:pt x="4315" y="479"/>
                  </a:lnTo>
                  <a:lnTo>
                    <a:pt x="0" y="1199"/>
                  </a:lnTo>
                  <a:lnTo>
                    <a:pt x="0" y="1438"/>
                  </a:lnTo>
                  <a:lnTo>
                    <a:pt x="4075" y="719"/>
                  </a:lnTo>
                  <a:lnTo>
                    <a:pt x="8390" y="240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7"/>
            <p:cNvSpPr/>
            <p:nvPr/>
          </p:nvSpPr>
          <p:spPr>
            <a:xfrm>
              <a:off x="1209000" y="2527850"/>
              <a:ext cx="149850" cy="77950"/>
            </a:xfrm>
            <a:custGeom>
              <a:avLst/>
              <a:gdLst/>
              <a:ahLst/>
              <a:cxnLst/>
              <a:rect l="l" t="t" r="r" b="b"/>
              <a:pathLst>
                <a:path w="5994" h="3118" extrusionOk="0">
                  <a:moveTo>
                    <a:pt x="0" y="1"/>
                  </a:moveTo>
                  <a:lnTo>
                    <a:pt x="240" y="241"/>
                  </a:lnTo>
                  <a:lnTo>
                    <a:pt x="5993" y="3117"/>
                  </a:lnTo>
                  <a:lnTo>
                    <a:pt x="5993" y="3117"/>
                  </a:lnTo>
                  <a:lnTo>
                    <a:pt x="5754" y="26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7"/>
            <p:cNvSpPr/>
            <p:nvPr/>
          </p:nvSpPr>
          <p:spPr>
            <a:xfrm>
              <a:off x="5577950" y="2384025"/>
              <a:ext cx="263725" cy="24000"/>
            </a:xfrm>
            <a:custGeom>
              <a:avLst/>
              <a:gdLst/>
              <a:ahLst/>
              <a:cxnLst/>
              <a:rect l="l" t="t" r="r" b="b"/>
              <a:pathLst>
                <a:path w="10549" h="960" extrusionOk="0">
                  <a:moveTo>
                    <a:pt x="0" y="0"/>
                  </a:moveTo>
                  <a:lnTo>
                    <a:pt x="0" y="240"/>
                  </a:lnTo>
                  <a:lnTo>
                    <a:pt x="10308" y="959"/>
                  </a:lnTo>
                  <a:lnTo>
                    <a:pt x="10548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7"/>
            <p:cNvSpPr/>
            <p:nvPr/>
          </p:nvSpPr>
          <p:spPr>
            <a:xfrm>
              <a:off x="256100" y="2288125"/>
              <a:ext cx="125875" cy="12025"/>
            </a:xfrm>
            <a:custGeom>
              <a:avLst/>
              <a:gdLst/>
              <a:ahLst/>
              <a:cxnLst/>
              <a:rect l="l" t="t" r="r" b="b"/>
              <a:pathLst>
                <a:path w="5035" h="481" extrusionOk="0">
                  <a:moveTo>
                    <a:pt x="4795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5034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7"/>
            <p:cNvSpPr/>
            <p:nvPr/>
          </p:nvSpPr>
          <p:spPr>
            <a:xfrm>
              <a:off x="6560800" y="2449950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48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7"/>
            <p:cNvSpPr/>
            <p:nvPr/>
          </p:nvSpPr>
          <p:spPr>
            <a:xfrm>
              <a:off x="1658475" y="2611750"/>
              <a:ext cx="167825" cy="18025"/>
            </a:xfrm>
            <a:custGeom>
              <a:avLst/>
              <a:gdLst/>
              <a:ahLst/>
              <a:cxnLst/>
              <a:rect l="l" t="t" r="r" b="b"/>
              <a:pathLst>
                <a:path w="6713" h="721" extrusionOk="0">
                  <a:moveTo>
                    <a:pt x="0" y="1"/>
                  </a:moveTo>
                  <a:lnTo>
                    <a:pt x="0" y="241"/>
                  </a:lnTo>
                  <a:lnTo>
                    <a:pt x="3357" y="720"/>
                  </a:lnTo>
                  <a:lnTo>
                    <a:pt x="6713" y="720"/>
                  </a:lnTo>
                  <a:lnTo>
                    <a:pt x="6713" y="480"/>
                  </a:lnTo>
                  <a:lnTo>
                    <a:pt x="3357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7"/>
            <p:cNvSpPr/>
            <p:nvPr/>
          </p:nvSpPr>
          <p:spPr>
            <a:xfrm>
              <a:off x="1496650" y="2563825"/>
              <a:ext cx="155850" cy="53950"/>
            </a:xfrm>
            <a:custGeom>
              <a:avLst/>
              <a:gdLst/>
              <a:ahLst/>
              <a:cxnLst/>
              <a:rect l="l" t="t" r="r" b="b"/>
              <a:pathLst>
                <a:path w="6234" h="2158" extrusionOk="0">
                  <a:moveTo>
                    <a:pt x="1" y="0"/>
                  </a:moveTo>
                  <a:lnTo>
                    <a:pt x="1" y="240"/>
                  </a:lnTo>
                  <a:lnTo>
                    <a:pt x="2878" y="1438"/>
                  </a:lnTo>
                  <a:lnTo>
                    <a:pt x="6234" y="2158"/>
                  </a:lnTo>
                  <a:lnTo>
                    <a:pt x="6234" y="1918"/>
                  </a:lnTo>
                  <a:lnTo>
                    <a:pt x="2878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7"/>
            <p:cNvSpPr/>
            <p:nvPr/>
          </p:nvSpPr>
          <p:spPr>
            <a:xfrm>
              <a:off x="5901575" y="2150300"/>
              <a:ext cx="269700" cy="41975"/>
            </a:xfrm>
            <a:custGeom>
              <a:avLst/>
              <a:gdLst/>
              <a:ahLst/>
              <a:cxnLst/>
              <a:rect l="l" t="t" r="r" b="b"/>
              <a:pathLst>
                <a:path w="10788" h="1679" extrusionOk="0">
                  <a:moveTo>
                    <a:pt x="240" y="0"/>
                  </a:moveTo>
                  <a:lnTo>
                    <a:pt x="0" y="240"/>
                  </a:lnTo>
                  <a:lnTo>
                    <a:pt x="10548" y="1678"/>
                  </a:lnTo>
                  <a:lnTo>
                    <a:pt x="10788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7"/>
            <p:cNvSpPr/>
            <p:nvPr/>
          </p:nvSpPr>
          <p:spPr>
            <a:xfrm>
              <a:off x="310025" y="2078375"/>
              <a:ext cx="191800" cy="18000"/>
            </a:xfrm>
            <a:custGeom>
              <a:avLst/>
              <a:gdLst/>
              <a:ahLst/>
              <a:cxnLst/>
              <a:rect l="l" t="t" r="r" b="b"/>
              <a:pathLst>
                <a:path w="7672" h="720" extrusionOk="0">
                  <a:moveTo>
                    <a:pt x="1" y="1"/>
                  </a:moveTo>
                  <a:lnTo>
                    <a:pt x="1" y="240"/>
                  </a:lnTo>
                  <a:lnTo>
                    <a:pt x="3836" y="240"/>
                  </a:lnTo>
                  <a:lnTo>
                    <a:pt x="7672" y="720"/>
                  </a:lnTo>
                  <a:lnTo>
                    <a:pt x="7672" y="48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7"/>
            <p:cNvSpPr/>
            <p:nvPr/>
          </p:nvSpPr>
          <p:spPr>
            <a:xfrm>
              <a:off x="6662700" y="2264175"/>
              <a:ext cx="227750" cy="35975"/>
            </a:xfrm>
            <a:custGeom>
              <a:avLst/>
              <a:gdLst/>
              <a:ahLst/>
              <a:cxnLst/>
              <a:rect l="l" t="t" r="r" b="b"/>
              <a:pathLst>
                <a:path w="9110" h="1439" extrusionOk="0">
                  <a:moveTo>
                    <a:pt x="0" y="0"/>
                  </a:moveTo>
                  <a:lnTo>
                    <a:pt x="8630" y="1438"/>
                  </a:lnTo>
                  <a:lnTo>
                    <a:pt x="9110" y="119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7"/>
            <p:cNvSpPr/>
            <p:nvPr/>
          </p:nvSpPr>
          <p:spPr>
            <a:xfrm>
              <a:off x="855400" y="2210225"/>
              <a:ext cx="161850" cy="95925"/>
            </a:xfrm>
            <a:custGeom>
              <a:avLst/>
              <a:gdLst/>
              <a:ahLst/>
              <a:cxnLst/>
              <a:rect l="l" t="t" r="r" b="b"/>
              <a:pathLst>
                <a:path w="6474" h="3837" extrusionOk="0">
                  <a:moveTo>
                    <a:pt x="240" y="1"/>
                  </a:moveTo>
                  <a:lnTo>
                    <a:pt x="0" y="240"/>
                  </a:lnTo>
                  <a:lnTo>
                    <a:pt x="3357" y="1918"/>
                  </a:lnTo>
                  <a:lnTo>
                    <a:pt x="6473" y="3836"/>
                  </a:lnTo>
                  <a:lnTo>
                    <a:pt x="6473" y="3596"/>
                  </a:lnTo>
                  <a:lnTo>
                    <a:pt x="3357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7"/>
            <p:cNvSpPr/>
            <p:nvPr/>
          </p:nvSpPr>
          <p:spPr>
            <a:xfrm>
              <a:off x="2024050" y="2563825"/>
              <a:ext cx="251725" cy="47950"/>
            </a:xfrm>
            <a:custGeom>
              <a:avLst/>
              <a:gdLst/>
              <a:ahLst/>
              <a:cxnLst/>
              <a:rect l="l" t="t" r="r" b="b"/>
              <a:pathLst>
                <a:path w="10069" h="1918" extrusionOk="0">
                  <a:moveTo>
                    <a:pt x="10069" y="0"/>
                  </a:moveTo>
                  <a:lnTo>
                    <a:pt x="2877" y="959"/>
                  </a:lnTo>
                  <a:lnTo>
                    <a:pt x="1" y="1438"/>
                  </a:lnTo>
                  <a:lnTo>
                    <a:pt x="1" y="1918"/>
                  </a:lnTo>
                  <a:lnTo>
                    <a:pt x="2877" y="1199"/>
                  </a:lnTo>
                  <a:lnTo>
                    <a:pt x="982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7"/>
            <p:cNvSpPr/>
            <p:nvPr/>
          </p:nvSpPr>
          <p:spPr>
            <a:xfrm>
              <a:off x="4828800" y="2114325"/>
              <a:ext cx="269725" cy="36000"/>
            </a:xfrm>
            <a:custGeom>
              <a:avLst/>
              <a:gdLst/>
              <a:ahLst/>
              <a:cxnLst/>
              <a:rect l="l" t="t" r="r" b="b"/>
              <a:pathLst>
                <a:path w="10789" h="1440" extrusionOk="0">
                  <a:moveTo>
                    <a:pt x="10788" y="1"/>
                  </a:moveTo>
                  <a:lnTo>
                    <a:pt x="5515" y="480"/>
                  </a:lnTo>
                  <a:lnTo>
                    <a:pt x="241" y="1200"/>
                  </a:lnTo>
                  <a:lnTo>
                    <a:pt x="1" y="1439"/>
                  </a:lnTo>
                  <a:lnTo>
                    <a:pt x="5275" y="720"/>
                  </a:lnTo>
                  <a:lnTo>
                    <a:pt x="10549" y="241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7"/>
            <p:cNvSpPr/>
            <p:nvPr/>
          </p:nvSpPr>
          <p:spPr>
            <a:xfrm>
              <a:off x="687600" y="2138300"/>
              <a:ext cx="167825" cy="77950"/>
            </a:xfrm>
            <a:custGeom>
              <a:avLst/>
              <a:gdLst/>
              <a:ahLst/>
              <a:cxnLst/>
              <a:rect l="l" t="t" r="r" b="b"/>
              <a:pathLst>
                <a:path w="6713" h="3118" extrusionOk="0">
                  <a:moveTo>
                    <a:pt x="0" y="1"/>
                  </a:moveTo>
                  <a:lnTo>
                    <a:pt x="0" y="241"/>
                  </a:lnTo>
                  <a:lnTo>
                    <a:pt x="3117" y="1439"/>
                  </a:lnTo>
                  <a:lnTo>
                    <a:pt x="5993" y="2638"/>
                  </a:lnTo>
                  <a:lnTo>
                    <a:pt x="6473" y="3117"/>
                  </a:lnTo>
                  <a:lnTo>
                    <a:pt x="6712" y="2878"/>
                  </a:lnTo>
                  <a:lnTo>
                    <a:pt x="6233" y="2638"/>
                  </a:lnTo>
                  <a:lnTo>
                    <a:pt x="3117" y="11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7"/>
            <p:cNvSpPr/>
            <p:nvPr/>
          </p:nvSpPr>
          <p:spPr>
            <a:xfrm>
              <a:off x="5625900" y="2120325"/>
              <a:ext cx="275700" cy="30000"/>
            </a:xfrm>
            <a:custGeom>
              <a:avLst/>
              <a:gdLst/>
              <a:ahLst/>
              <a:cxnLst/>
              <a:rect l="l" t="t" r="r" b="b"/>
              <a:pathLst>
                <a:path w="11028" h="1200" extrusionOk="0">
                  <a:moveTo>
                    <a:pt x="480" y="1"/>
                  </a:moveTo>
                  <a:lnTo>
                    <a:pt x="0" y="240"/>
                  </a:lnTo>
                  <a:lnTo>
                    <a:pt x="10548" y="1199"/>
                  </a:lnTo>
                  <a:lnTo>
                    <a:pt x="11027" y="119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7"/>
            <p:cNvSpPr/>
            <p:nvPr/>
          </p:nvSpPr>
          <p:spPr>
            <a:xfrm>
              <a:off x="5104500" y="2108350"/>
              <a:ext cx="269700" cy="12000"/>
            </a:xfrm>
            <a:custGeom>
              <a:avLst/>
              <a:gdLst/>
              <a:ahLst/>
              <a:cxnLst/>
              <a:rect l="l" t="t" r="r" b="b"/>
              <a:pathLst>
                <a:path w="10788" h="480" extrusionOk="0">
                  <a:moveTo>
                    <a:pt x="5514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0" y="480"/>
                  </a:lnTo>
                  <a:lnTo>
                    <a:pt x="5274" y="240"/>
                  </a:lnTo>
                  <a:lnTo>
                    <a:pt x="10308" y="240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7"/>
            <p:cNvSpPr/>
            <p:nvPr/>
          </p:nvSpPr>
          <p:spPr>
            <a:xfrm>
              <a:off x="1023200" y="2300125"/>
              <a:ext cx="149850" cy="101900"/>
            </a:xfrm>
            <a:custGeom>
              <a:avLst/>
              <a:gdLst/>
              <a:ahLst/>
              <a:cxnLst/>
              <a:rect l="l" t="t" r="r" b="b"/>
              <a:pathLst>
                <a:path w="5994" h="4076" extrusionOk="0">
                  <a:moveTo>
                    <a:pt x="1" y="0"/>
                  </a:moveTo>
                  <a:lnTo>
                    <a:pt x="1" y="480"/>
                  </a:lnTo>
                  <a:lnTo>
                    <a:pt x="3357" y="2637"/>
                  </a:lnTo>
                  <a:lnTo>
                    <a:pt x="5994" y="4076"/>
                  </a:lnTo>
                  <a:lnTo>
                    <a:pt x="5994" y="3836"/>
                  </a:lnTo>
                  <a:lnTo>
                    <a:pt x="3597" y="2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7"/>
            <p:cNvSpPr/>
            <p:nvPr/>
          </p:nvSpPr>
          <p:spPr>
            <a:xfrm>
              <a:off x="1179025" y="2402000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1" y="1"/>
                  </a:moveTo>
                  <a:lnTo>
                    <a:pt x="1" y="240"/>
                  </a:lnTo>
                  <a:lnTo>
                    <a:pt x="5994" y="3836"/>
                  </a:lnTo>
                  <a:lnTo>
                    <a:pt x="5994" y="33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7"/>
            <p:cNvSpPr/>
            <p:nvPr/>
          </p:nvSpPr>
          <p:spPr>
            <a:xfrm>
              <a:off x="1832275" y="2605775"/>
              <a:ext cx="185800" cy="24000"/>
            </a:xfrm>
            <a:custGeom>
              <a:avLst/>
              <a:gdLst/>
              <a:ahLst/>
              <a:cxnLst/>
              <a:rect l="l" t="t" r="r" b="b"/>
              <a:pathLst>
                <a:path w="7432" h="960" extrusionOk="0">
                  <a:moveTo>
                    <a:pt x="7432" y="0"/>
                  </a:moveTo>
                  <a:lnTo>
                    <a:pt x="3836" y="480"/>
                  </a:lnTo>
                  <a:lnTo>
                    <a:pt x="0" y="719"/>
                  </a:lnTo>
                  <a:lnTo>
                    <a:pt x="0" y="959"/>
                  </a:lnTo>
                  <a:lnTo>
                    <a:pt x="3596" y="719"/>
                  </a:lnTo>
                  <a:lnTo>
                    <a:pt x="7432" y="240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7"/>
            <p:cNvSpPr/>
            <p:nvPr/>
          </p:nvSpPr>
          <p:spPr>
            <a:xfrm>
              <a:off x="2281750" y="2551825"/>
              <a:ext cx="209775" cy="18000"/>
            </a:xfrm>
            <a:custGeom>
              <a:avLst/>
              <a:gdLst/>
              <a:ahLst/>
              <a:cxnLst/>
              <a:rect l="l" t="t" r="r" b="b"/>
              <a:pathLst>
                <a:path w="8391" h="720" extrusionOk="0">
                  <a:moveTo>
                    <a:pt x="5514" y="1"/>
                  </a:moveTo>
                  <a:lnTo>
                    <a:pt x="2638" y="240"/>
                  </a:lnTo>
                  <a:lnTo>
                    <a:pt x="1" y="480"/>
                  </a:lnTo>
                  <a:lnTo>
                    <a:pt x="1" y="720"/>
                  </a:lnTo>
                  <a:lnTo>
                    <a:pt x="2638" y="480"/>
                  </a:lnTo>
                  <a:lnTo>
                    <a:pt x="5514" y="240"/>
                  </a:lnTo>
                  <a:lnTo>
                    <a:pt x="8391" y="480"/>
                  </a:lnTo>
                  <a:lnTo>
                    <a:pt x="8391" y="240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7"/>
            <p:cNvSpPr/>
            <p:nvPr/>
          </p:nvSpPr>
          <p:spPr>
            <a:xfrm>
              <a:off x="6177250" y="2186250"/>
              <a:ext cx="251750" cy="41975"/>
            </a:xfrm>
            <a:custGeom>
              <a:avLst/>
              <a:gdLst/>
              <a:ahLst/>
              <a:cxnLst/>
              <a:rect l="l" t="t" r="r" b="b"/>
              <a:pathLst>
                <a:path w="10070" h="1679" extrusionOk="0">
                  <a:moveTo>
                    <a:pt x="240" y="1"/>
                  </a:moveTo>
                  <a:lnTo>
                    <a:pt x="1" y="240"/>
                  </a:lnTo>
                  <a:lnTo>
                    <a:pt x="9590" y="1679"/>
                  </a:lnTo>
                  <a:lnTo>
                    <a:pt x="10069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7"/>
            <p:cNvSpPr/>
            <p:nvPr/>
          </p:nvSpPr>
          <p:spPr>
            <a:xfrm>
              <a:off x="2497500" y="2557825"/>
              <a:ext cx="179825" cy="29975"/>
            </a:xfrm>
            <a:custGeom>
              <a:avLst/>
              <a:gdLst/>
              <a:ahLst/>
              <a:cxnLst/>
              <a:rect l="l" t="t" r="r" b="b"/>
              <a:pathLst>
                <a:path w="7193" h="1199" extrusionOk="0">
                  <a:moveTo>
                    <a:pt x="1" y="0"/>
                  </a:moveTo>
                  <a:lnTo>
                    <a:pt x="1" y="240"/>
                  </a:lnTo>
                  <a:lnTo>
                    <a:pt x="3596" y="480"/>
                  </a:lnTo>
                  <a:lnTo>
                    <a:pt x="7192" y="1199"/>
                  </a:lnTo>
                  <a:lnTo>
                    <a:pt x="7192" y="959"/>
                  </a:lnTo>
                  <a:lnTo>
                    <a:pt x="3596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7"/>
            <p:cNvSpPr/>
            <p:nvPr/>
          </p:nvSpPr>
          <p:spPr>
            <a:xfrm>
              <a:off x="4583100" y="2144300"/>
              <a:ext cx="239750" cy="65950"/>
            </a:xfrm>
            <a:custGeom>
              <a:avLst/>
              <a:gdLst/>
              <a:ahLst/>
              <a:cxnLst/>
              <a:rect l="l" t="t" r="r" b="b"/>
              <a:pathLst>
                <a:path w="9590" h="2638" extrusionOk="0">
                  <a:moveTo>
                    <a:pt x="9589" y="1"/>
                  </a:moveTo>
                  <a:lnTo>
                    <a:pt x="4795" y="1199"/>
                  </a:lnTo>
                  <a:lnTo>
                    <a:pt x="0" y="2398"/>
                  </a:lnTo>
                  <a:lnTo>
                    <a:pt x="0" y="2638"/>
                  </a:lnTo>
                  <a:lnTo>
                    <a:pt x="4795" y="1439"/>
                  </a:lnTo>
                  <a:lnTo>
                    <a:pt x="9589" y="480"/>
                  </a:lnTo>
                  <a:lnTo>
                    <a:pt x="958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7"/>
            <p:cNvSpPr/>
            <p:nvPr/>
          </p:nvSpPr>
          <p:spPr>
            <a:xfrm>
              <a:off x="1334850" y="2491900"/>
              <a:ext cx="155850" cy="77925"/>
            </a:xfrm>
            <a:custGeom>
              <a:avLst/>
              <a:gdLst/>
              <a:ahLst/>
              <a:cxnLst/>
              <a:rect l="l" t="t" r="r" b="b"/>
              <a:pathLst>
                <a:path w="6234" h="3117" extrusionOk="0">
                  <a:moveTo>
                    <a:pt x="0" y="0"/>
                  </a:moveTo>
                  <a:lnTo>
                    <a:pt x="0" y="240"/>
                  </a:lnTo>
                  <a:lnTo>
                    <a:pt x="3117" y="1679"/>
                  </a:lnTo>
                  <a:lnTo>
                    <a:pt x="6233" y="3117"/>
                  </a:lnTo>
                  <a:lnTo>
                    <a:pt x="6233" y="2877"/>
                  </a:lnTo>
                  <a:lnTo>
                    <a:pt x="3117" y="1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7"/>
            <p:cNvSpPr/>
            <p:nvPr/>
          </p:nvSpPr>
          <p:spPr>
            <a:xfrm>
              <a:off x="3426425" y="2803550"/>
              <a:ext cx="119900" cy="29975"/>
            </a:xfrm>
            <a:custGeom>
              <a:avLst/>
              <a:gdLst/>
              <a:ahLst/>
              <a:cxnLst/>
              <a:rect l="l" t="t" r="r" b="b"/>
              <a:pathLst>
                <a:path w="4796" h="1199" extrusionOk="0">
                  <a:moveTo>
                    <a:pt x="4795" y="0"/>
                  </a:moveTo>
                  <a:lnTo>
                    <a:pt x="2398" y="719"/>
                  </a:lnTo>
                  <a:lnTo>
                    <a:pt x="1" y="959"/>
                  </a:lnTo>
                  <a:lnTo>
                    <a:pt x="1" y="1199"/>
                  </a:lnTo>
                  <a:lnTo>
                    <a:pt x="2398" y="959"/>
                  </a:lnTo>
                  <a:lnTo>
                    <a:pt x="4795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7"/>
            <p:cNvSpPr/>
            <p:nvPr/>
          </p:nvSpPr>
          <p:spPr>
            <a:xfrm>
              <a:off x="3552275" y="2743600"/>
              <a:ext cx="131875" cy="65950"/>
            </a:xfrm>
            <a:custGeom>
              <a:avLst/>
              <a:gdLst/>
              <a:ahLst/>
              <a:cxnLst/>
              <a:rect l="l" t="t" r="r" b="b"/>
              <a:pathLst>
                <a:path w="5275" h="2638" extrusionOk="0">
                  <a:moveTo>
                    <a:pt x="5275" y="1"/>
                  </a:moveTo>
                  <a:lnTo>
                    <a:pt x="2878" y="1199"/>
                  </a:lnTo>
                  <a:lnTo>
                    <a:pt x="480" y="2158"/>
                  </a:lnTo>
                  <a:lnTo>
                    <a:pt x="1" y="2398"/>
                  </a:lnTo>
                  <a:lnTo>
                    <a:pt x="1" y="2638"/>
                  </a:lnTo>
                  <a:lnTo>
                    <a:pt x="480" y="2398"/>
                  </a:lnTo>
                  <a:lnTo>
                    <a:pt x="2878" y="1439"/>
                  </a:lnTo>
                  <a:lnTo>
                    <a:pt x="5275" y="480"/>
                  </a:lnTo>
                  <a:lnTo>
                    <a:pt x="527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7"/>
            <p:cNvSpPr/>
            <p:nvPr/>
          </p:nvSpPr>
          <p:spPr>
            <a:xfrm>
              <a:off x="3204675" y="2779575"/>
              <a:ext cx="125900" cy="41975"/>
            </a:xfrm>
            <a:custGeom>
              <a:avLst/>
              <a:gdLst/>
              <a:ahLst/>
              <a:cxnLst/>
              <a:rect l="l" t="t" r="r" b="b"/>
              <a:pathLst>
                <a:path w="5036" h="1679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1199"/>
                  </a:lnTo>
                  <a:lnTo>
                    <a:pt x="5035" y="1678"/>
                  </a:lnTo>
                  <a:lnTo>
                    <a:pt x="5035" y="1438"/>
                  </a:lnTo>
                  <a:lnTo>
                    <a:pt x="2398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7"/>
            <p:cNvSpPr/>
            <p:nvPr/>
          </p:nvSpPr>
          <p:spPr>
            <a:xfrm>
              <a:off x="3336525" y="2815525"/>
              <a:ext cx="83925" cy="18000"/>
            </a:xfrm>
            <a:custGeom>
              <a:avLst/>
              <a:gdLst/>
              <a:ahLst/>
              <a:cxnLst/>
              <a:rect l="l" t="t" r="r" b="b"/>
              <a:pathLst>
                <a:path w="3357" h="720" extrusionOk="0">
                  <a:moveTo>
                    <a:pt x="1" y="0"/>
                  </a:moveTo>
                  <a:lnTo>
                    <a:pt x="1" y="240"/>
                  </a:lnTo>
                  <a:lnTo>
                    <a:pt x="3117" y="720"/>
                  </a:lnTo>
                  <a:lnTo>
                    <a:pt x="3357" y="720"/>
                  </a:lnTo>
                  <a:lnTo>
                    <a:pt x="3357" y="480"/>
                  </a:lnTo>
                  <a:lnTo>
                    <a:pt x="1679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7"/>
            <p:cNvSpPr/>
            <p:nvPr/>
          </p:nvSpPr>
          <p:spPr>
            <a:xfrm>
              <a:off x="3108800" y="2743600"/>
              <a:ext cx="89925" cy="41975"/>
            </a:xfrm>
            <a:custGeom>
              <a:avLst/>
              <a:gdLst/>
              <a:ahLst/>
              <a:cxnLst/>
              <a:rect l="l" t="t" r="r" b="b"/>
              <a:pathLst>
                <a:path w="3597" h="1679" extrusionOk="0">
                  <a:moveTo>
                    <a:pt x="0" y="1"/>
                  </a:moveTo>
                  <a:lnTo>
                    <a:pt x="0" y="241"/>
                  </a:lnTo>
                  <a:lnTo>
                    <a:pt x="3596" y="1679"/>
                  </a:lnTo>
                  <a:lnTo>
                    <a:pt x="3596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7"/>
            <p:cNvSpPr/>
            <p:nvPr/>
          </p:nvSpPr>
          <p:spPr>
            <a:xfrm>
              <a:off x="6428975" y="2228200"/>
              <a:ext cx="233750" cy="35975"/>
            </a:xfrm>
            <a:custGeom>
              <a:avLst/>
              <a:gdLst/>
              <a:ahLst/>
              <a:cxnLst/>
              <a:rect l="l" t="t" r="r" b="b"/>
              <a:pathLst>
                <a:path w="9350" h="1439" extrusionOk="0">
                  <a:moveTo>
                    <a:pt x="0" y="1"/>
                  </a:moveTo>
                  <a:lnTo>
                    <a:pt x="719" y="240"/>
                  </a:lnTo>
                  <a:lnTo>
                    <a:pt x="8870" y="1439"/>
                  </a:lnTo>
                  <a:lnTo>
                    <a:pt x="9349" y="1199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7"/>
            <p:cNvSpPr/>
            <p:nvPr/>
          </p:nvSpPr>
          <p:spPr>
            <a:xfrm>
              <a:off x="4313400" y="2204225"/>
              <a:ext cx="263725" cy="107900"/>
            </a:xfrm>
            <a:custGeom>
              <a:avLst/>
              <a:gdLst/>
              <a:ahLst/>
              <a:cxnLst/>
              <a:rect l="l" t="t" r="r" b="b"/>
              <a:pathLst>
                <a:path w="10549" h="4316" extrusionOk="0">
                  <a:moveTo>
                    <a:pt x="10549" y="1"/>
                  </a:moveTo>
                  <a:lnTo>
                    <a:pt x="5754" y="1679"/>
                  </a:lnTo>
                  <a:lnTo>
                    <a:pt x="1199" y="3597"/>
                  </a:lnTo>
                  <a:lnTo>
                    <a:pt x="240" y="4076"/>
                  </a:lnTo>
                  <a:lnTo>
                    <a:pt x="1" y="4316"/>
                  </a:lnTo>
                  <a:lnTo>
                    <a:pt x="1199" y="3836"/>
                  </a:lnTo>
                  <a:lnTo>
                    <a:pt x="5754" y="1919"/>
                  </a:lnTo>
                  <a:lnTo>
                    <a:pt x="10309" y="241"/>
                  </a:lnTo>
                  <a:lnTo>
                    <a:pt x="1054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7"/>
            <p:cNvSpPr/>
            <p:nvPr/>
          </p:nvSpPr>
          <p:spPr>
            <a:xfrm>
              <a:off x="238125" y="2078375"/>
              <a:ext cx="65925" cy="12025"/>
            </a:xfrm>
            <a:custGeom>
              <a:avLst/>
              <a:gdLst/>
              <a:ahLst/>
              <a:cxnLst/>
              <a:rect l="l" t="t" r="r" b="b"/>
              <a:pathLst>
                <a:path w="2637" h="481" extrusionOk="0">
                  <a:moveTo>
                    <a:pt x="2637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637" y="240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7"/>
            <p:cNvSpPr/>
            <p:nvPr/>
          </p:nvSpPr>
          <p:spPr>
            <a:xfrm>
              <a:off x="5374175" y="2108350"/>
              <a:ext cx="251750" cy="18000"/>
            </a:xfrm>
            <a:custGeom>
              <a:avLst/>
              <a:gdLst/>
              <a:ahLst/>
              <a:cxnLst/>
              <a:rect l="l" t="t" r="r" b="b"/>
              <a:pathLst>
                <a:path w="10070" h="720" extrusionOk="0">
                  <a:moveTo>
                    <a:pt x="240" y="0"/>
                  </a:moveTo>
                  <a:lnTo>
                    <a:pt x="1" y="240"/>
                  </a:lnTo>
                  <a:lnTo>
                    <a:pt x="4795" y="480"/>
                  </a:lnTo>
                  <a:lnTo>
                    <a:pt x="9829" y="719"/>
                  </a:lnTo>
                  <a:lnTo>
                    <a:pt x="10069" y="480"/>
                  </a:lnTo>
                  <a:lnTo>
                    <a:pt x="5275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7"/>
            <p:cNvSpPr/>
            <p:nvPr/>
          </p:nvSpPr>
          <p:spPr>
            <a:xfrm>
              <a:off x="6890425" y="2294125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480" y="1"/>
                  </a:moveTo>
                  <a:lnTo>
                    <a:pt x="1" y="240"/>
                  </a:lnTo>
                  <a:lnTo>
                    <a:pt x="1199" y="24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7"/>
            <p:cNvSpPr/>
            <p:nvPr/>
          </p:nvSpPr>
          <p:spPr>
            <a:xfrm>
              <a:off x="2683300" y="2587800"/>
              <a:ext cx="155825" cy="47950"/>
            </a:xfrm>
            <a:custGeom>
              <a:avLst/>
              <a:gdLst/>
              <a:ahLst/>
              <a:cxnLst/>
              <a:rect l="l" t="t" r="r" b="b"/>
              <a:pathLst>
                <a:path w="6233" h="1918" extrusionOk="0">
                  <a:moveTo>
                    <a:pt x="0" y="0"/>
                  </a:moveTo>
                  <a:lnTo>
                    <a:pt x="0" y="240"/>
                  </a:lnTo>
                  <a:lnTo>
                    <a:pt x="3116" y="959"/>
                  </a:lnTo>
                  <a:lnTo>
                    <a:pt x="6233" y="1918"/>
                  </a:lnTo>
                  <a:lnTo>
                    <a:pt x="6233" y="1678"/>
                  </a:lnTo>
                  <a:lnTo>
                    <a:pt x="3116" y="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7"/>
            <p:cNvSpPr/>
            <p:nvPr/>
          </p:nvSpPr>
          <p:spPr>
            <a:xfrm>
              <a:off x="3851950" y="2467925"/>
              <a:ext cx="215775" cy="173825"/>
            </a:xfrm>
            <a:custGeom>
              <a:avLst/>
              <a:gdLst/>
              <a:ahLst/>
              <a:cxnLst/>
              <a:rect l="l" t="t" r="r" b="b"/>
              <a:pathLst>
                <a:path w="8631" h="6953" extrusionOk="0">
                  <a:moveTo>
                    <a:pt x="8630" y="1"/>
                  </a:moveTo>
                  <a:lnTo>
                    <a:pt x="5274" y="2638"/>
                  </a:lnTo>
                  <a:lnTo>
                    <a:pt x="0" y="6713"/>
                  </a:lnTo>
                  <a:lnTo>
                    <a:pt x="0" y="6953"/>
                  </a:lnTo>
                  <a:lnTo>
                    <a:pt x="5274" y="2877"/>
                  </a:lnTo>
                  <a:lnTo>
                    <a:pt x="8390" y="480"/>
                  </a:lnTo>
                  <a:lnTo>
                    <a:pt x="863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7"/>
            <p:cNvSpPr/>
            <p:nvPr/>
          </p:nvSpPr>
          <p:spPr>
            <a:xfrm>
              <a:off x="507800" y="2090375"/>
              <a:ext cx="173825" cy="47950"/>
            </a:xfrm>
            <a:custGeom>
              <a:avLst/>
              <a:gdLst/>
              <a:ahLst/>
              <a:cxnLst/>
              <a:rect l="l" t="t" r="r" b="b"/>
              <a:pathLst>
                <a:path w="6953" h="1918" extrusionOk="0">
                  <a:moveTo>
                    <a:pt x="1" y="0"/>
                  </a:moveTo>
                  <a:lnTo>
                    <a:pt x="1" y="240"/>
                  </a:lnTo>
                  <a:lnTo>
                    <a:pt x="3357" y="959"/>
                  </a:lnTo>
                  <a:lnTo>
                    <a:pt x="6953" y="1918"/>
                  </a:lnTo>
                  <a:lnTo>
                    <a:pt x="6953" y="1678"/>
                  </a:lnTo>
                  <a:lnTo>
                    <a:pt x="3357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7"/>
            <p:cNvSpPr/>
            <p:nvPr/>
          </p:nvSpPr>
          <p:spPr>
            <a:xfrm>
              <a:off x="4073675" y="2306125"/>
              <a:ext cx="233775" cy="167825"/>
            </a:xfrm>
            <a:custGeom>
              <a:avLst/>
              <a:gdLst/>
              <a:ahLst/>
              <a:cxnLst/>
              <a:rect l="l" t="t" r="r" b="b"/>
              <a:pathLst>
                <a:path w="9351" h="6713" extrusionOk="0">
                  <a:moveTo>
                    <a:pt x="9350" y="0"/>
                  </a:moveTo>
                  <a:lnTo>
                    <a:pt x="6953" y="1438"/>
                  </a:lnTo>
                  <a:lnTo>
                    <a:pt x="4556" y="2877"/>
                  </a:lnTo>
                  <a:lnTo>
                    <a:pt x="1" y="6233"/>
                  </a:lnTo>
                  <a:lnTo>
                    <a:pt x="1" y="6712"/>
                  </a:lnTo>
                  <a:lnTo>
                    <a:pt x="4556" y="3356"/>
                  </a:lnTo>
                  <a:lnTo>
                    <a:pt x="6713" y="1918"/>
                  </a:lnTo>
                  <a:lnTo>
                    <a:pt x="9110" y="480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7"/>
            <p:cNvSpPr/>
            <p:nvPr/>
          </p:nvSpPr>
          <p:spPr>
            <a:xfrm>
              <a:off x="2845100" y="2635725"/>
              <a:ext cx="131875" cy="59950"/>
            </a:xfrm>
            <a:custGeom>
              <a:avLst/>
              <a:gdLst/>
              <a:ahLst/>
              <a:cxnLst/>
              <a:rect l="l" t="t" r="r" b="b"/>
              <a:pathLst>
                <a:path w="5275" h="2398" extrusionOk="0">
                  <a:moveTo>
                    <a:pt x="1" y="1"/>
                  </a:moveTo>
                  <a:lnTo>
                    <a:pt x="1" y="241"/>
                  </a:lnTo>
                  <a:lnTo>
                    <a:pt x="5274" y="2398"/>
                  </a:lnTo>
                  <a:lnTo>
                    <a:pt x="5274" y="19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7"/>
            <p:cNvSpPr/>
            <p:nvPr/>
          </p:nvSpPr>
          <p:spPr>
            <a:xfrm>
              <a:off x="2982950" y="2689675"/>
              <a:ext cx="119875" cy="53950"/>
            </a:xfrm>
            <a:custGeom>
              <a:avLst/>
              <a:gdLst/>
              <a:ahLst/>
              <a:cxnLst/>
              <a:rect l="l" t="t" r="r" b="b"/>
              <a:pathLst>
                <a:path w="4795" h="2158" extrusionOk="0">
                  <a:moveTo>
                    <a:pt x="0" y="0"/>
                  </a:moveTo>
                  <a:lnTo>
                    <a:pt x="0" y="240"/>
                  </a:lnTo>
                  <a:lnTo>
                    <a:pt x="3356" y="1678"/>
                  </a:lnTo>
                  <a:lnTo>
                    <a:pt x="4315" y="1918"/>
                  </a:lnTo>
                  <a:lnTo>
                    <a:pt x="4315" y="1918"/>
                  </a:lnTo>
                  <a:lnTo>
                    <a:pt x="3356" y="1439"/>
                  </a:lnTo>
                  <a:lnTo>
                    <a:pt x="0" y="0"/>
                  </a:lnTo>
                  <a:close/>
                  <a:moveTo>
                    <a:pt x="4315" y="1918"/>
                  </a:moveTo>
                  <a:lnTo>
                    <a:pt x="4795" y="2158"/>
                  </a:lnTo>
                  <a:lnTo>
                    <a:pt x="4795" y="191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7"/>
            <p:cNvSpPr/>
            <p:nvPr/>
          </p:nvSpPr>
          <p:spPr>
            <a:xfrm>
              <a:off x="3690125" y="2641725"/>
              <a:ext cx="155850" cy="107900"/>
            </a:xfrm>
            <a:custGeom>
              <a:avLst/>
              <a:gdLst/>
              <a:ahLst/>
              <a:cxnLst/>
              <a:rect l="l" t="t" r="r" b="b"/>
              <a:pathLst>
                <a:path w="6234" h="4316" extrusionOk="0">
                  <a:moveTo>
                    <a:pt x="6233" y="1"/>
                  </a:moveTo>
                  <a:lnTo>
                    <a:pt x="3117" y="2158"/>
                  </a:lnTo>
                  <a:lnTo>
                    <a:pt x="1" y="4076"/>
                  </a:lnTo>
                  <a:lnTo>
                    <a:pt x="1" y="4316"/>
                  </a:lnTo>
                  <a:lnTo>
                    <a:pt x="3117" y="2398"/>
                  </a:lnTo>
                  <a:lnTo>
                    <a:pt x="6233" y="240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7"/>
            <p:cNvSpPr/>
            <p:nvPr/>
          </p:nvSpPr>
          <p:spPr>
            <a:xfrm>
              <a:off x="6878450" y="2294125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7"/>
            <p:cNvSpPr/>
            <p:nvPr/>
          </p:nvSpPr>
          <p:spPr>
            <a:xfrm>
              <a:off x="5727775" y="2042425"/>
              <a:ext cx="311675" cy="29975"/>
            </a:xfrm>
            <a:custGeom>
              <a:avLst/>
              <a:gdLst/>
              <a:ahLst/>
              <a:cxnLst/>
              <a:rect l="l" t="t" r="r" b="b"/>
              <a:pathLst>
                <a:path w="12467" h="1199" extrusionOk="0">
                  <a:moveTo>
                    <a:pt x="480" y="0"/>
                  </a:moveTo>
                  <a:lnTo>
                    <a:pt x="0" y="240"/>
                  </a:lnTo>
                  <a:lnTo>
                    <a:pt x="12226" y="1199"/>
                  </a:lnTo>
                  <a:lnTo>
                    <a:pt x="12466" y="119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7"/>
            <p:cNvSpPr/>
            <p:nvPr/>
          </p:nvSpPr>
          <p:spPr>
            <a:xfrm>
              <a:off x="3474375" y="2497900"/>
              <a:ext cx="119875" cy="24000"/>
            </a:xfrm>
            <a:custGeom>
              <a:avLst/>
              <a:gdLst/>
              <a:ahLst/>
              <a:cxnLst/>
              <a:rect l="l" t="t" r="r" b="b"/>
              <a:pathLst>
                <a:path w="4795" h="960" extrusionOk="0">
                  <a:moveTo>
                    <a:pt x="4795" y="0"/>
                  </a:moveTo>
                  <a:lnTo>
                    <a:pt x="2398" y="480"/>
                  </a:lnTo>
                  <a:lnTo>
                    <a:pt x="1" y="719"/>
                  </a:lnTo>
                  <a:lnTo>
                    <a:pt x="1" y="959"/>
                  </a:lnTo>
                  <a:lnTo>
                    <a:pt x="2398" y="719"/>
                  </a:lnTo>
                  <a:lnTo>
                    <a:pt x="4795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7"/>
            <p:cNvSpPr/>
            <p:nvPr/>
          </p:nvSpPr>
          <p:spPr>
            <a:xfrm>
              <a:off x="4643025" y="2054400"/>
              <a:ext cx="263725" cy="47975"/>
            </a:xfrm>
            <a:custGeom>
              <a:avLst/>
              <a:gdLst/>
              <a:ahLst/>
              <a:cxnLst/>
              <a:rect l="l" t="t" r="r" b="b"/>
              <a:pathLst>
                <a:path w="10549" h="1919" extrusionOk="0">
                  <a:moveTo>
                    <a:pt x="10548" y="1"/>
                  </a:moveTo>
                  <a:lnTo>
                    <a:pt x="5274" y="720"/>
                  </a:lnTo>
                  <a:lnTo>
                    <a:pt x="1" y="1679"/>
                  </a:lnTo>
                  <a:lnTo>
                    <a:pt x="1" y="1919"/>
                  </a:lnTo>
                  <a:lnTo>
                    <a:pt x="5035" y="960"/>
                  </a:lnTo>
                  <a:lnTo>
                    <a:pt x="10309" y="240"/>
                  </a:lnTo>
                  <a:lnTo>
                    <a:pt x="1054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7"/>
            <p:cNvSpPr/>
            <p:nvPr/>
          </p:nvSpPr>
          <p:spPr>
            <a:xfrm>
              <a:off x="1244950" y="2252175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0" y="1"/>
                  </a:moveTo>
                  <a:lnTo>
                    <a:pt x="0" y="240"/>
                  </a:lnTo>
                  <a:lnTo>
                    <a:pt x="5994" y="3836"/>
                  </a:lnTo>
                  <a:lnTo>
                    <a:pt x="5994" y="3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7"/>
            <p:cNvSpPr/>
            <p:nvPr/>
          </p:nvSpPr>
          <p:spPr>
            <a:xfrm>
              <a:off x="3360500" y="2515875"/>
              <a:ext cx="107900" cy="12000"/>
            </a:xfrm>
            <a:custGeom>
              <a:avLst/>
              <a:gdLst/>
              <a:ahLst/>
              <a:cxnLst/>
              <a:rect l="l" t="t" r="r" b="b"/>
              <a:pathLst>
                <a:path w="4316" h="480" extrusionOk="0">
                  <a:moveTo>
                    <a:pt x="4316" y="0"/>
                  </a:moveTo>
                  <a:lnTo>
                    <a:pt x="2158" y="24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4316" y="48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7"/>
            <p:cNvSpPr/>
            <p:nvPr/>
          </p:nvSpPr>
          <p:spPr>
            <a:xfrm>
              <a:off x="1400775" y="2348075"/>
              <a:ext cx="155850" cy="83925"/>
            </a:xfrm>
            <a:custGeom>
              <a:avLst/>
              <a:gdLst/>
              <a:ahLst/>
              <a:cxnLst/>
              <a:rect l="l" t="t" r="r" b="b"/>
              <a:pathLst>
                <a:path w="6234" h="3357" extrusionOk="0">
                  <a:moveTo>
                    <a:pt x="0" y="0"/>
                  </a:moveTo>
                  <a:lnTo>
                    <a:pt x="0" y="240"/>
                  </a:lnTo>
                  <a:lnTo>
                    <a:pt x="2877" y="1918"/>
                  </a:lnTo>
                  <a:lnTo>
                    <a:pt x="5993" y="3356"/>
                  </a:lnTo>
                  <a:lnTo>
                    <a:pt x="6233" y="3117"/>
                  </a:lnTo>
                  <a:lnTo>
                    <a:pt x="3117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7"/>
            <p:cNvSpPr/>
            <p:nvPr/>
          </p:nvSpPr>
          <p:spPr>
            <a:xfrm>
              <a:off x="3600225" y="2449950"/>
              <a:ext cx="137875" cy="53950"/>
            </a:xfrm>
            <a:custGeom>
              <a:avLst/>
              <a:gdLst/>
              <a:ahLst/>
              <a:cxnLst/>
              <a:rect l="l" t="t" r="r" b="b"/>
              <a:pathLst>
                <a:path w="5515" h="2158" extrusionOk="0">
                  <a:moveTo>
                    <a:pt x="5514" y="0"/>
                  </a:moveTo>
                  <a:lnTo>
                    <a:pt x="2877" y="959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2638" y="1199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7"/>
            <p:cNvSpPr/>
            <p:nvPr/>
          </p:nvSpPr>
          <p:spPr>
            <a:xfrm>
              <a:off x="3911875" y="2258175"/>
              <a:ext cx="221775" cy="113875"/>
            </a:xfrm>
            <a:custGeom>
              <a:avLst/>
              <a:gdLst/>
              <a:ahLst/>
              <a:cxnLst/>
              <a:rect l="l" t="t" r="r" b="b"/>
              <a:pathLst>
                <a:path w="8871" h="4555" extrusionOk="0">
                  <a:moveTo>
                    <a:pt x="8870" y="0"/>
                  </a:moveTo>
                  <a:lnTo>
                    <a:pt x="2398" y="3117"/>
                  </a:lnTo>
                  <a:lnTo>
                    <a:pt x="240" y="4315"/>
                  </a:lnTo>
                  <a:lnTo>
                    <a:pt x="0" y="4555"/>
                  </a:lnTo>
                  <a:lnTo>
                    <a:pt x="2398" y="3356"/>
                  </a:lnTo>
                  <a:lnTo>
                    <a:pt x="863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7"/>
            <p:cNvSpPr/>
            <p:nvPr/>
          </p:nvSpPr>
          <p:spPr>
            <a:xfrm>
              <a:off x="3744075" y="2372050"/>
              <a:ext cx="161825" cy="83925"/>
            </a:xfrm>
            <a:custGeom>
              <a:avLst/>
              <a:gdLst/>
              <a:ahLst/>
              <a:cxnLst/>
              <a:rect l="l" t="t" r="r" b="b"/>
              <a:pathLst>
                <a:path w="6473" h="3357" extrusionOk="0">
                  <a:moveTo>
                    <a:pt x="6473" y="0"/>
                  </a:moveTo>
                  <a:lnTo>
                    <a:pt x="3356" y="1438"/>
                  </a:lnTo>
                  <a:lnTo>
                    <a:pt x="0" y="2877"/>
                  </a:lnTo>
                  <a:lnTo>
                    <a:pt x="0" y="3356"/>
                  </a:lnTo>
                  <a:lnTo>
                    <a:pt x="3356" y="1918"/>
                  </a:lnTo>
                  <a:lnTo>
                    <a:pt x="647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7"/>
            <p:cNvSpPr/>
            <p:nvPr/>
          </p:nvSpPr>
          <p:spPr>
            <a:xfrm>
              <a:off x="4139600" y="2162275"/>
              <a:ext cx="239750" cy="101900"/>
            </a:xfrm>
            <a:custGeom>
              <a:avLst/>
              <a:gdLst/>
              <a:ahLst/>
              <a:cxnLst/>
              <a:rect l="l" t="t" r="r" b="b"/>
              <a:pathLst>
                <a:path w="9590" h="4076" extrusionOk="0">
                  <a:moveTo>
                    <a:pt x="9350" y="1"/>
                  </a:moveTo>
                  <a:lnTo>
                    <a:pt x="4556" y="1679"/>
                  </a:lnTo>
                  <a:lnTo>
                    <a:pt x="1" y="3597"/>
                  </a:lnTo>
                  <a:lnTo>
                    <a:pt x="1" y="4076"/>
                  </a:lnTo>
                  <a:lnTo>
                    <a:pt x="4556" y="1919"/>
                  </a:lnTo>
                  <a:lnTo>
                    <a:pt x="9590" y="240"/>
                  </a:lnTo>
                  <a:lnTo>
                    <a:pt x="959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7"/>
            <p:cNvSpPr/>
            <p:nvPr/>
          </p:nvSpPr>
          <p:spPr>
            <a:xfrm>
              <a:off x="5470075" y="2036425"/>
              <a:ext cx="257725" cy="12000"/>
            </a:xfrm>
            <a:custGeom>
              <a:avLst/>
              <a:gdLst/>
              <a:ahLst/>
              <a:cxnLst/>
              <a:rect l="l" t="t" r="r" b="b"/>
              <a:pathLst>
                <a:path w="10309" h="480" extrusionOk="0">
                  <a:moveTo>
                    <a:pt x="0" y="1"/>
                  </a:moveTo>
                  <a:lnTo>
                    <a:pt x="10069" y="480"/>
                  </a:lnTo>
                  <a:lnTo>
                    <a:pt x="10308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7"/>
            <p:cNvSpPr/>
            <p:nvPr/>
          </p:nvSpPr>
          <p:spPr>
            <a:xfrm>
              <a:off x="6315100" y="2096350"/>
              <a:ext cx="275700" cy="36000"/>
            </a:xfrm>
            <a:custGeom>
              <a:avLst/>
              <a:gdLst/>
              <a:ahLst/>
              <a:cxnLst/>
              <a:rect l="l" t="t" r="r" b="b"/>
              <a:pathLst>
                <a:path w="11028" h="1440" extrusionOk="0">
                  <a:moveTo>
                    <a:pt x="240" y="1"/>
                  </a:moveTo>
                  <a:lnTo>
                    <a:pt x="0" y="241"/>
                  </a:lnTo>
                  <a:lnTo>
                    <a:pt x="4315" y="720"/>
                  </a:lnTo>
                  <a:lnTo>
                    <a:pt x="10788" y="1439"/>
                  </a:lnTo>
                  <a:lnTo>
                    <a:pt x="11028" y="1199"/>
                  </a:lnTo>
                  <a:lnTo>
                    <a:pt x="4315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7"/>
            <p:cNvSpPr/>
            <p:nvPr/>
          </p:nvSpPr>
          <p:spPr>
            <a:xfrm>
              <a:off x="5188400" y="2030425"/>
              <a:ext cx="275700" cy="12025"/>
            </a:xfrm>
            <a:custGeom>
              <a:avLst/>
              <a:gdLst/>
              <a:ahLst/>
              <a:cxnLst/>
              <a:rect l="l" t="t" r="r" b="b"/>
              <a:pathLst>
                <a:path w="11028" h="481" extrusionOk="0">
                  <a:moveTo>
                    <a:pt x="5754" y="1"/>
                  </a:moveTo>
                  <a:lnTo>
                    <a:pt x="240" y="241"/>
                  </a:lnTo>
                  <a:lnTo>
                    <a:pt x="0" y="480"/>
                  </a:lnTo>
                  <a:lnTo>
                    <a:pt x="5274" y="241"/>
                  </a:lnTo>
                  <a:lnTo>
                    <a:pt x="10788" y="241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7"/>
            <p:cNvSpPr/>
            <p:nvPr/>
          </p:nvSpPr>
          <p:spPr>
            <a:xfrm>
              <a:off x="753525" y="1982500"/>
              <a:ext cx="167825" cy="77925"/>
            </a:xfrm>
            <a:custGeom>
              <a:avLst/>
              <a:gdLst/>
              <a:ahLst/>
              <a:cxnLst/>
              <a:rect l="l" t="t" r="r" b="b"/>
              <a:pathLst>
                <a:path w="6713" h="3117" extrusionOk="0">
                  <a:moveTo>
                    <a:pt x="0" y="0"/>
                  </a:moveTo>
                  <a:lnTo>
                    <a:pt x="0" y="240"/>
                  </a:lnTo>
                  <a:lnTo>
                    <a:pt x="3117" y="1438"/>
                  </a:lnTo>
                  <a:lnTo>
                    <a:pt x="6712" y="3116"/>
                  </a:lnTo>
                  <a:lnTo>
                    <a:pt x="6712" y="2877"/>
                  </a:lnTo>
                  <a:lnTo>
                    <a:pt x="3356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7"/>
            <p:cNvSpPr/>
            <p:nvPr/>
          </p:nvSpPr>
          <p:spPr>
            <a:xfrm>
              <a:off x="3018900" y="2437950"/>
              <a:ext cx="119900" cy="41975"/>
            </a:xfrm>
            <a:custGeom>
              <a:avLst/>
              <a:gdLst/>
              <a:ahLst/>
              <a:cxnLst/>
              <a:rect l="l" t="t" r="r" b="b"/>
              <a:pathLst>
                <a:path w="4796" h="1679" extrusionOk="0">
                  <a:moveTo>
                    <a:pt x="240" y="1"/>
                  </a:moveTo>
                  <a:lnTo>
                    <a:pt x="1" y="241"/>
                  </a:lnTo>
                  <a:lnTo>
                    <a:pt x="4555" y="1679"/>
                  </a:lnTo>
                  <a:lnTo>
                    <a:pt x="4795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7"/>
            <p:cNvSpPr/>
            <p:nvPr/>
          </p:nvSpPr>
          <p:spPr>
            <a:xfrm>
              <a:off x="6590775" y="2126325"/>
              <a:ext cx="263725" cy="29975"/>
            </a:xfrm>
            <a:custGeom>
              <a:avLst/>
              <a:gdLst/>
              <a:ahLst/>
              <a:cxnLst/>
              <a:rect l="l" t="t" r="r" b="b"/>
              <a:pathLst>
                <a:path w="10549" h="1199" extrusionOk="0">
                  <a:moveTo>
                    <a:pt x="480" y="0"/>
                  </a:moveTo>
                  <a:lnTo>
                    <a:pt x="1" y="240"/>
                  </a:lnTo>
                  <a:lnTo>
                    <a:pt x="10309" y="1199"/>
                  </a:lnTo>
                  <a:lnTo>
                    <a:pt x="10548" y="95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7"/>
            <p:cNvSpPr/>
            <p:nvPr/>
          </p:nvSpPr>
          <p:spPr>
            <a:xfrm>
              <a:off x="3246650" y="2503875"/>
              <a:ext cx="107900" cy="24000"/>
            </a:xfrm>
            <a:custGeom>
              <a:avLst/>
              <a:gdLst/>
              <a:ahLst/>
              <a:cxnLst/>
              <a:rect l="l" t="t" r="r" b="b"/>
              <a:pathLst>
                <a:path w="4316" h="960" extrusionOk="0">
                  <a:moveTo>
                    <a:pt x="240" y="1"/>
                  </a:moveTo>
                  <a:lnTo>
                    <a:pt x="0" y="241"/>
                  </a:lnTo>
                  <a:lnTo>
                    <a:pt x="4315" y="960"/>
                  </a:lnTo>
                  <a:lnTo>
                    <a:pt x="4315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7"/>
            <p:cNvSpPr/>
            <p:nvPr/>
          </p:nvSpPr>
          <p:spPr>
            <a:xfrm>
              <a:off x="3138775" y="2479925"/>
              <a:ext cx="107900" cy="29975"/>
            </a:xfrm>
            <a:custGeom>
              <a:avLst/>
              <a:gdLst/>
              <a:ahLst/>
              <a:cxnLst/>
              <a:rect l="l" t="t" r="r" b="b"/>
              <a:pathLst>
                <a:path w="4316" h="1199" extrusionOk="0">
                  <a:moveTo>
                    <a:pt x="240" y="0"/>
                  </a:moveTo>
                  <a:lnTo>
                    <a:pt x="0" y="240"/>
                  </a:lnTo>
                  <a:lnTo>
                    <a:pt x="4315" y="1199"/>
                  </a:lnTo>
                  <a:lnTo>
                    <a:pt x="4315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7"/>
            <p:cNvSpPr/>
            <p:nvPr/>
          </p:nvSpPr>
          <p:spPr>
            <a:xfrm>
              <a:off x="238125" y="1922550"/>
              <a:ext cx="119875" cy="12025"/>
            </a:xfrm>
            <a:custGeom>
              <a:avLst/>
              <a:gdLst/>
              <a:ahLst/>
              <a:cxnLst/>
              <a:rect l="l" t="t" r="r" b="b"/>
              <a:pathLst>
                <a:path w="4795" h="481" extrusionOk="0">
                  <a:moveTo>
                    <a:pt x="4794" y="1"/>
                  </a:moveTo>
                  <a:lnTo>
                    <a:pt x="240" y="241"/>
                  </a:lnTo>
                  <a:lnTo>
                    <a:pt x="0" y="480"/>
                  </a:lnTo>
                  <a:lnTo>
                    <a:pt x="4555" y="24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7"/>
            <p:cNvSpPr/>
            <p:nvPr/>
          </p:nvSpPr>
          <p:spPr>
            <a:xfrm>
              <a:off x="1089125" y="2150300"/>
              <a:ext cx="149850" cy="101900"/>
            </a:xfrm>
            <a:custGeom>
              <a:avLst/>
              <a:gdLst/>
              <a:ahLst/>
              <a:cxnLst/>
              <a:rect l="l" t="t" r="r" b="b"/>
              <a:pathLst>
                <a:path w="5994" h="4076" extrusionOk="0">
                  <a:moveTo>
                    <a:pt x="1" y="0"/>
                  </a:moveTo>
                  <a:lnTo>
                    <a:pt x="1" y="240"/>
                  </a:lnTo>
                  <a:lnTo>
                    <a:pt x="4076" y="2877"/>
                  </a:lnTo>
                  <a:lnTo>
                    <a:pt x="5994" y="4076"/>
                  </a:lnTo>
                  <a:lnTo>
                    <a:pt x="4076" y="26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7"/>
            <p:cNvSpPr/>
            <p:nvPr/>
          </p:nvSpPr>
          <p:spPr>
            <a:xfrm>
              <a:off x="4906725" y="2036425"/>
              <a:ext cx="275700" cy="24000"/>
            </a:xfrm>
            <a:custGeom>
              <a:avLst/>
              <a:gdLst/>
              <a:ahLst/>
              <a:cxnLst/>
              <a:rect l="l" t="t" r="r" b="b"/>
              <a:pathLst>
                <a:path w="11028" h="960" extrusionOk="0">
                  <a:moveTo>
                    <a:pt x="11028" y="1"/>
                  </a:moveTo>
                  <a:lnTo>
                    <a:pt x="5754" y="24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5514" y="480"/>
                  </a:lnTo>
                  <a:lnTo>
                    <a:pt x="10788" y="240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7"/>
            <p:cNvSpPr/>
            <p:nvPr/>
          </p:nvSpPr>
          <p:spPr>
            <a:xfrm>
              <a:off x="4385325" y="2096350"/>
              <a:ext cx="251725" cy="71950"/>
            </a:xfrm>
            <a:custGeom>
              <a:avLst/>
              <a:gdLst/>
              <a:ahLst/>
              <a:cxnLst/>
              <a:rect l="l" t="t" r="r" b="b"/>
              <a:pathLst>
                <a:path w="10069" h="2878" extrusionOk="0">
                  <a:moveTo>
                    <a:pt x="10069" y="1"/>
                  </a:moveTo>
                  <a:lnTo>
                    <a:pt x="5035" y="1199"/>
                  </a:lnTo>
                  <a:lnTo>
                    <a:pt x="0" y="2398"/>
                  </a:lnTo>
                  <a:lnTo>
                    <a:pt x="0" y="2877"/>
                  </a:lnTo>
                  <a:lnTo>
                    <a:pt x="5035" y="1439"/>
                  </a:lnTo>
                  <a:lnTo>
                    <a:pt x="9829" y="241"/>
                  </a:lnTo>
                  <a:lnTo>
                    <a:pt x="1006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7"/>
            <p:cNvSpPr/>
            <p:nvPr/>
          </p:nvSpPr>
          <p:spPr>
            <a:xfrm>
              <a:off x="2341675" y="2378025"/>
              <a:ext cx="215775" cy="36000"/>
            </a:xfrm>
            <a:custGeom>
              <a:avLst/>
              <a:gdLst/>
              <a:ahLst/>
              <a:cxnLst/>
              <a:rect l="l" t="t" r="r" b="b"/>
              <a:pathLst>
                <a:path w="8631" h="1440" extrusionOk="0">
                  <a:moveTo>
                    <a:pt x="8631" y="1"/>
                  </a:moveTo>
                  <a:lnTo>
                    <a:pt x="4316" y="480"/>
                  </a:lnTo>
                  <a:lnTo>
                    <a:pt x="241" y="1199"/>
                  </a:lnTo>
                  <a:lnTo>
                    <a:pt x="1" y="1439"/>
                  </a:lnTo>
                  <a:lnTo>
                    <a:pt x="4316" y="720"/>
                  </a:lnTo>
                  <a:lnTo>
                    <a:pt x="8391" y="240"/>
                  </a:lnTo>
                  <a:lnTo>
                    <a:pt x="863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7"/>
            <p:cNvSpPr/>
            <p:nvPr/>
          </p:nvSpPr>
          <p:spPr>
            <a:xfrm>
              <a:off x="2089975" y="2408000"/>
              <a:ext cx="251725" cy="59950"/>
            </a:xfrm>
            <a:custGeom>
              <a:avLst/>
              <a:gdLst/>
              <a:ahLst/>
              <a:cxnLst/>
              <a:rect l="l" t="t" r="r" b="b"/>
              <a:pathLst>
                <a:path w="10069" h="2398" extrusionOk="0">
                  <a:moveTo>
                    <a:pt x="10069" y="0"/>
                  </a:moveTo>
                  <a:lnTo>
                    <a:pt x="5274" y="959"/>
                  </a:lnTo>
                  <a:lnTo>
                    <a:pt x="240" y="2158"/>
                  </a:lnTo>
                  <a:lnTo>
                    <a:pt x="0" y="2398"/>
                  </a:lnTo>
                  <a:lnTo>
                    <a:pt x="5514" y="1199"/>
                  </a:lnTo>
                  <a:lnTo>
                    <a:pt x="982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7"/>
            <p:cNvSpPr/>
            <p:nvPr/>
          </p:nvSpPr>
          <p:spPr>
            <a:xfrm>
              <a:off x="1904200" y="2461925"/>
              <a:ext cx="179800" cy="30000"/>
            </a:xfrm>
            <a:custGeom>
              <a:avLst/>
              <a:gdLst/>
              <a:ahLst/>
              <a:cxnLst/>
              <a:rect l="l" t="t" r="r" b="b"/>
              <a:pathLst>
                <a:path w="7192" h="1200" extrusionOk="0">
                  <a:moveTo>
                    <a:pt x="7192" y="1"/>
                  </a:moveTo>
                  <a:lnTo>
                    <a:pt x="3596" y="720"/>
                  </a:lnTo>
                  <a:lnTo>
                    <a:pt x="0" y="960"/>
                  </a:lnTo>
                  <a:lnTo>
                    <a:pt x="0" y="1199"/>
                  </a:lnTo>
                  <a:lnTo>
                    <a:pt x="3356" y="960"/>
                  </a:lnTo>
                  <a:lnTo>
                    <a:pt x="6952" y="241"/>
                  </a:lnTo>
                  <a:lnTo>
                    <a:pt x="7192" y="241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7"/>
            <p:cNvSpPr/>
            <p:nvPr/>
          </p:nvSpPr>
          <p:spPr>
            <a:xfrm>
              <a:off x="2887050" y="2408000"/>
              <a:ext cx="131875" cy="35975"/>
            </a:xfrm>
            <a:custGeom>
              <a:avLst/>
              <a:gdLst/>
              <a:ahLst/>
              <a:cxnLst/>
              <a:rect l="l" t="t" r="r" b="b"/>
              <a:pathLst>
                <a:path w="5275" h="1439" extrusionOk="0">
                  <a:moveTo>
                    <a:pt x="240" y="0"/>
                  </a:moveTo>
                  <a:lnTo>
                    <a:pt x="1" y="240"/>
                  </a:lnTo>
                  <a:lnTo>
                    <a:pt x="5275" y="1439"/>
                  </a:lnTo>
                  <a:lnTo>
                    <a:pt x="5275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7"/>
            <p:cNvSpPr/>
            <p:nvPr/>
          </p:nvSpPr>
          <p:spPr>
            <a:xfrm>
              <a:off x="2737225" y="2384025"/>
              <a:ext cx="149850" cy="30000"/>
            </a:xfrm>
            <a:custGeom>
              <a:avLst/>
              <a:gdLst/>
              <a:ahLst/>
              <a:cxnLst/>
              <a:rect l="l" t="t" r="r" b="b"/>
              <a:pathLst>
                <a:path w="5994" h="1200" extrusionOk="0">
                  <a:moveTo>
                    <a:pt x="240" y="0"/>
                  </a:moveTo>
                  <a:lnTo>
                    <a:pt x="1" y="240"/>
                  </a:lnTo>
                  <a:lnTo>
                    <a:pt x="2877" y="480"/>
                  </a:lnTo>
                  <a:lnTo>
                    <a:pt x="5754" y="1199"/>
                  </a:lnTo>
                  <a:lnTo>
                    <a:pt x="5994" y="959"/>
                  </a:lnTo>
                  <a:lnTo>
                    <a:pt x="3117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7"/>
            <p:cNvSpPr/>
            <p:nvPr/>
          </p:nvSpPr>
          <p:spPr>
            <a:xfrm>
              <a:off x="6854475" y="2156300"/>
              <a:ext cx="263725" cy="23975"/>
            </a:xfrm>
            <a:custGeom>
              <a:avLst/>
              <a:gdLst/>
              <a:ahLst/>
              <a:cxnLst/>
              <a:rect l="l" t="t" r="r" b="b"/>
              <a:pathLst>
                <a:path w="10549" h="959" extrusionOk="0">
                  <a:moveTo>
                    <a:pt x="0" y="0"/>
                  </a:moveTo>
                  <a:lnTo>
                    <a:pt x="10308" y="959"/>
                  </a:lnTo>
                  <a:lnTo>
                    <a:pt x="10548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7"/>
            <p:cNvSpPr/>
            <p:nvPr/>
          </p:nvSpPr>
          <p:spPr>
            <a:xfrm>
              <a:off x="1718400" y="2473925"/>
              <a:ext cx="179825" cy="18000"/>
            </a:xfrm>
            <a:custGeom>
              <a:avLst/>
              <a:gdLst/>
              <a:ahLst/>
              <a:cxnLst/>
              <a:rect l="l" t="t" r="r" b="b"/>
              <a:pathLst>
                <a:path w="7193" h="720" extrusionOk="0">
                  <a:moveTo>
                    <a:pt x="240" y="0"/>
                  </a:moveTo>
                  <a:lnTo>
                    <a:pt x="1" y="240"/>
                  </a:lnTo>
                  <a:lnTo>
                    <a:pt x="3596" y="719"/>
                  </a:lnTo>
                  <a:lnTo>
                    <a:pt x="6953" y="719"/>
                  </a:lnTo>
                  <a:lnTo>
                    <a:pt x="7192" y="480"/>
                  </a:lnTo>
                  <a:lnTo>
                    <a:pt x="3836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7"/>
            <p:cNvSpPr/>
            <p:nvPr/>
          </p:nvSpPr>
          <p:spPr>
            <a:xfrm>
              <a:off x="2557425" y="2378025"/>
              <a:ext cx="179825" cy="12025"/>
            </a:xfrm>
            <a:custGeom>
              <a:avLst/>
              <a:gdLst/>
              <a:ahLst/>
              <a:cxnLst/>
              <a:rect l="l" t="t" r="r" b="b"/>
              <a:pathLst>
                <a:path w="7193" h="481" extrusionOk="0">
                  <a:moveTo>
                    <a:pt x="241" y="1"/>
                  </a:moveTo>
                  <a:lnTo>
                    <a:pt x="1" y="240"/>
                  </a:lnTo>
                  <a:lnTo>
                    <a:pt x="3836" y="240"/>
                  </a:lnTo>
                  <a:lnTo>
                    <a:pt x="6953" y="480"/>
                  </a:lnTo>
                  <a:lnTo>
                    <a:pt x="7193" y="24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7"/>
            <p:cNvSpPr/>
            <p:nvPr/>
          </p:nvSpPr>
          <p:spPr>
            <a:xfrm>
              <a:off x="921325" y="2060400"/>
              <a:ext cx="161825" cy="95900"/>
            </a:xfrm>
            <a:custGeom>
              <a:avLst/>
              <a:gdLst/>
              <a:ahLst/>
              <a:cxnLst/>
              <a:rect l="l" t="t" r="r" b="b"/>
              <a:pathLst>
                <a:path w="6473" h="3836" extrusionOk="0">
                  <a:moveTo>
                    <a:pt x="0" y="0"/>
                  </a:moveTo>
                  <a:lnTo>
                    <a:pt x="1679" y="959"/>
                  </a:lnTo>
                  <a:lnTo>
                    <a:pt x="6473" y="3836"/>
                  </a:lnTo>
                  <a:lnTo>
                    <a:pt x="6473" y="3596"/>
                  </a:lnTo>
                  <a:lnTo>
                    <a:pt x="1918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7"/>
            <p:cNvSpPr/>
            <p:nvPr/>
          </p:nvSpPr>
          <p:spPr>
            <a:xfrm>
              <a:off x="561750" y="1934550"/>
              <a:ext cx="185800" cy="47975"/>
            </a:xfrm>
            <a:custGeom>
              <a:avLst/>
              <a:gdLst/>
              <a:ahLst/>
              <a:cxnLst/>
              <a:rect l="l" t="t" r="r" b="b"/>
              <a:pathLst>
                <a:path w="7432" h="1919" extrusionOk="0">
                  <a:moveTo>
                    <a:pt x="240" y="0"/>
                  </a:moveTo>
                  <a:lnTo>
                    <a:pt x="0" y="240"/>
                  </a:lnTo>
                  <a:lnTo>
                    <a:pt x="3596" y="959"/>
                  </a:lnTo>
                  <a:lnTo>
                    <a:pt x="7431" y="1918"/>
                  </a:lnTo>
                  <a:lnTo>
                    <a:pt x="3836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7"/>
            <p:cNvSpPr/>
            <p:nvPr/>
          </p:nvSpPr>
          <p:spPr>
            <a:xfrm>
              <a:off x="7118175" y="21742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7"/>
            <p:cNvSpPr/>
            <p:nvPr/>
          </p:nvSpPr>
          <p:spPr>
            <a:xfrm>
              <a:off x="357975" y="1922550"/>
              <a:ext cx="203800" cy="12025"/>
            </a:xfrm>
            <a:custGeom>
              <a:avLst/>
              <a:gdLst/>
              <a:ahLst/>
              <a:cxnLst/>
              <a:rect l="l" t="t" r="r" b="b"/>
              <a:pathLst>
                <a:path w="8152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4076" y="241"/>
                  </a:lnTo>
                  <a:lnTo>
                    <a:pt x="7911" y="480"/>
                  </a:lnTo>
                  <a:lnTo>
                    <a:pt x="8151" y="241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7"/>
            <p:cNvSpPr/>
            <p:nvPr/>
          </p:nvSpPr>
          <p:spPr>
            <a:xfrm>
              <a:off x="6045400" y="2072375"/>
              <a:ext cx="269725" cy="30000"/>
            </a:xfrm>
            <a:custGeom>
              <a:avLst/>
              <a:gdLst/>
              <a:ahLst/>
              <a:cxnLst/>
              <a:rect l="l" t="t" r="r" b="b"/>
              <a:pathLst>
                <a:path w="10789" h="1200" extrusionOk="0">
                  <a:moveTo>
                    <a:pt x="240" y="1"/>
                  </a:moveTo>
                  <a:lnTo>
                    <a:pt x="1" y="241"/>
                  </a:lnTo>
                  <a:lnTo>
                    <a:pt x="10549" y="1200"/>
                  </a:lnTo>
                  <a:lnTo>
                    <a:pt x="10788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7"/>
            <p:cNvSpPr/>
            <p:nvPr/>
          </p:nvSpPr>
          <p:spPr>
            <a:xfrm>
              <a:off x="1556600" y="2425975"/>
              <a:ext cx="161825" cy="53950"/>
            </a:xfrm>
            <a:custGeom>
              <a:avLst/>
              <a:gdLst/>
              <a:ahLst/>
              <a:cxnLst/>
              <a:rect l="l" t="t" r="r" b="b"/>
              <a:pathLst>
                <a:path w="6473" h="2158" extrusionOk="0">
                  <a:moveTo>
                    <a:pt x="240" y="1"/>
                  </a:moveTo>
                  <a:lnTo>
                    <a:pt x="0" y="240"/>
                  </a:lnTo>
                  <a:lnTo>
                    <a:pt x="4315" y="1679"/>
                  </a:lnTo>
                  <a:lnTo>
                    <a:pt x="6233" y="2158"/>
                  </a:lnTo>
                  <a:lnTo>
                    <a:pt x="6473" y="2158"/>
                  </a:lnTo>
                  <a:lnTo>
                    <a:pt x="6473" y="1918"/>
                  </a:lnTo>
                  <a:lnTo>
                    <a:pt x="4315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7"/>
            <p:cNvSpPr/>
            <p:nvPr/>
          </p:nvSpPr>
          <p:spPr>
            <a:xfrm>
              <a:off x="7112175" y="21742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7"/>
            <p:cNvSpPr/>
            <p:nvPr/>
          </p:nvSpPr>
          <p:spPr>
            <a:xfrm>
              <a:off x="3192700" y="2264175"/>
              <a:ext cx="95925" cy="18000"/>
            </a:xfrm>
            <a:custGeom>
              <a:avLst/>
              <a:gdLst/>
              <a:ahLst/>
              <a:cxnLst/>
              <a:rect l="l" t="t" r="r" b="b"/>
              <a:pathLst>
                <a:path w="3837" h="720" extrusionOk="0">
                  <a:moveTo>
                    <a:pt x="1" y="0"/>
                  </a:moveTo>
                  <a:lnTo>
                    <a:pt x="1" y="240"/>
                  </a:lnTo>
                  <a:lnTo>
                    <a:pt x="3836" y="719"/>
                  </a:lnTo>
                  <a:lnTo>
                    <a:pt x="3836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7"/>
            <p:cNvSpPr/>
            <p:nvPr/>
          </p:nvSpPr>
          <p:spPr>
            <a:xfrm>
              <a:off x="4427275" y="1988475"/>
              <a:ext cx="263725" cy="47975"/>
            </a:xfrm>
            <a:custGeom>
              <a:avLst/>
              <a:gdLst/>
              <a:ahLst/>
              <a:cxnLst/>
              <a:rect l="l" t="t" r="r" b="b"/>
              <a:pathLst>
                <a:path w="10549" h="1919" extrusionOk="0">
                  <a:moveTo>
                    <a:pt x="10548" y="1"/>
                  </a:moveTo>
                  <a:lnTo>
                    <a:pt x="5274" y="720"/>
                  </a:lnTo>
                  <a:lnTo>
                    <a:pt x="0" y="1679"/>
                  </a:lnTo>
                  <a:lnTo>
                    <a:pt x="0" y="1919"/>
                  </a:lnTo>
                  <a:lnTo>
                    <a:pt x="5035" y="960"/>
                  </a:lnTo>
                  <a:lnTo>
                    <a:pt x="10309" y="241"/>
                  </a:lnTo>
                  <a:lnTo>
                    <a:pt x="1054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7"/>
            <p:cNvSpPr/>
            <p:nvPr/>
          </p:nvSpPr>
          <p:spPr>
            <a:xfrm>
              <a:off x="2827125" y="2234200"/>
              <a:ext cx="137875" cy="6025"/>
            </a:xfrm>
            <a:custGeom>
              <a:avLst/>
              <a:gdLst/>
              <a:ahLst/>
              <a:cxnLst/>
              <a:rect l="l" t="t" r="r" b="b"/>
              <a:pathLst>
                <a:path w="5515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7"/>
            <p:cNvSpPr/>
            <p:nvPr/>
          </p:nvSpPr>
          <p:spPr>
            <a:xfrm>
              <a:off x="2449550" y="2252175"/>
              <a:ext cx="203800" cy="53975"/>
            </a:xfrm>
            <a:custGeom>
              <a:avLst/>
              <a:gdLst/>
              <a:ahLst/>
              <a:cxnLst/>
              <a:rect l="l" t="t" r="r" b="b"/>
              <a:pathLst>
                <a:path w="8152" h="2159" extrusionOk="0">
                  <a:moveTo>
                    <a:pt x="8151" y="1"/>
                  </a:moveTo>
                  <a:lnTo>
                    <a:pt x="4316" y="720"/>
                  </a:lnTo>
                  <a:lnTo>
                    <a:pt x="480" y="1679"/>
                  </a:lnTo>
                  <a:lnTo>
                    <a:pt x="1" y="2158"/>
                  </a:lnTo>
                  <a:lnTo>
                    <a:pt x="3836" y="1199"/>
                  </a:lnTo>
                  <a:lnTo>
                    <a:pt x="7912" y="240"/>
                  </a:lnTo>
                  <a:lnTo>
                    <a:pt x="815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7"/>
            <p:cNvSpPr/>
            <p:nvPr/>
          </p:nvSpPr>
          <p:spPr>
            <a:xfrm>
              <a:off x="2209825" y="2300125"/>
              <a:ext cx="239750" cy="77925"/>
            </a:xfrm>
            <a:custGeom>
              <a:avLst/>
              <a:gdLst/>
              <a:ahLst/>
              <a:cxnLst/>
              <a:rect l="l" t="t" r="r" b="b"/>
              <a:pathLst>
                <a:path w="9590" h="3117" extrusionOk="0">
                  <a:moveTo>
                    <a:pt x="9590" y="0"/>
                  </a:moveTo>
                  <a:lnTo>
                    <a:pt x="6713" y="959"/>
                  </a:lnTo>
                  <a:lnTo>
                    <a:pt x="960" y="2637"/>
                  </a:lnTo>
                  <a:lnTo>
                    <a:pt x="1" y="3117"/>
                  </a:lnTo>
                  <a:lnTo>
                    <a:pt x="1" y="3117"/>
                  </a:lnTo>
                  <a:lnTo>
                    <a:pt x="6713" y="1199"/>
                  </a:lnTo>
                  <a:lnTo>
                    <a:pt x="8871" y="480"/>
                  </a:lnTo>
                  <a:lnTo>
                    <a:pt x="959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7"/>
            <p:cNvSpPr/>
            <p:nvPr/>
          </p:nvSpPr>
          <p:spPr>
            <a:xfrm>
              <a:off x="2659325" y="2234200"/>
              <a:ext cx="161825" cy="24000"/>
            </a:xfrm>
            <a:custGeom>
              <a:avLst/>
              <a:gdLst/>
              <a:ahLst/>
              <a:cxnLst/>
              <a:rect l="l" t="t" r="r" b="b"/>
              <a:pathLst>
                <a:path w="6473" h="960" extrusionOk="0">
                  <a:moveTo>
                    <a:pt x="6473" y="0"/>
                  </a:moveTo>
                  <a:lnTo>
                    <a:pt x="3596" y="240"/>
                  </a:lnTo>
                  <a:lnTo>
                    <a:pt x="480" y="72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480" y="959"/>
                  </a:lnTo>
                  <a:lnTo>
                    <a:pt x="3356" y="480"/>
                  </a:lnTo>
                  <a:lnTo>
                    <a:pt x="647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7"/>
            <p:cNvSpPr/>
            <p:nvPr/>
          </p:nvSpPr>
          <p:spPr>
            <a:xfrm>
              <a:off x="3084825" y="2246175"/>
              <a:ext cx="101900" cy="24000"/>
            </a:xfrm>
            <a:custGeom>
              <a:avLst/>
              <a:gdLst/>
              <a:ahLst/>
              <a:cxnLst/>
              <a:rect l="l" t="t" r="r" b="b"/>
              <a:pathLst>
                <a:path w="4076" h="960" extrusionOk="0">
                  <a:moveTo>
                    <a:pt x="1" y="1"/>
                  </a:moveTo>
                  <a:lnTo>
                    <a:pt x="1" y="241"/>
                  </a:lnTo>
                  <a:lnTo>
                    <a:pt x="4076" y="960"/>
                  </a:lnTo>
                  <a:lnTo>
                    <a:pt x="4076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7"/>
            <p:cNvSpPr/>
            <p:nvPr/>
          </p:nvSpPr>
          <p:spPr>
            <a:xfrm>
              <a:off x="2018050" y="2372050"/>
              <a:ext cx="185825" cy="35975"/>
            </a:xfrm>
            <a:custGeom>
              <a:avLst/>
              <a:gdLst/>
              <a:ahLst/>
              <a:cxnLst/>
              <a:rect l="l" t="t" r="r" b="b"/>
              <a:pathLst>
                <a:path w="7433" h="1439" extrusionOk="0">
                  <a:moveTo>
                    <a:pt x="7432" y="0"/>
                  </a:moveTo>
                  <a:lnTo>
                    <a:pt x="4076" y="719"/>
                  </a:lnTo>
                  <a:lnTo>
                    <a:pt x="480" y="1199"/>
                  </a:lnTo>
                  <a:lnTo>
                    <a:pt x="1" y="1438"/>
                  </a:lnTo>
                  <a:lnTo>
                    <a:pt x="3357" y="959"/>
                  </a:lnTo>
                  <a:lnTo>
                    <a:pt x="6713" y="479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7"/>
            <p:cNvSpPr/>
            <p:nvPr/>
          </p:nvSpPr>
          <p:spPr>
            <a:xfrm>
              <a:off x="3390475" y="2276150"/>
              <a:ext cx="101900" cy="6025"/>
            </a:xfrm>
            <a:custGeom>
              <a:avLst/>
              <a:gdLst/>
              <a:ahLst/>
              <a:cxnLst/>
              <a:rect l="l" t="t" r="r" b="b"/>
              <a:pathLst>
                <a:path w="4076" h="241" extrusionOk="0">
                  <a:moveTo>
                    <a:pt x="0" y="0"/>
                  </a:moveTo>
                  <a:lnTo>
                    <a:pt x="0" y="240"/>
                  </a:lnTo>
                  <a:lnTo>
                    <a:pt x="4076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7"/>
            <p:cNvSpPr/>
            <p:nvPr/>
          </p:nvSpPr>
          <p:spPr>
            <a:xfrm>
              <a:off x="4690975" y="1958525"/>
              <a:ext cx="287700" cy="35975"/>
            </a:xfrm>
            <a:custGeom>
              <a:avLst/>
              <a:gdLst/>
              <a:ahLst/>
              <a:cxnLst/>
              <a:rect l="l" t="t" r="r" b="b"/>
              <a:pathLst>
                <a:path w="11508" h="1439" extrusionOk="0">
                  <a:moveTo>
                    <a:pt x="11507" y="0"/>
                  </a:moveTo>
                  <a:lnTo>
                    <a:pt x="5754" y="480"/>
                  </a:lnTo>
                  <a:lnTo>
                    <a:pt x="240" y="1199"/>
                  </a:lnTo>
                  <a:lnTo>
                    <a:pt x="0" y="1439"/>
                  </a:lnTo>
                  <a:lnTo>
                    <a:pt x="5754" y="719"/>
                  </a:lnTo>
                  <a:lnTo>
                    <a:pt x="11267" y="480"/>
                  </a:lnTo>
                  <a:lnTo>
                    <a:pt x="1150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7"/>
            <p:cNvSpPr/>
            <p:nvPr/>
          </p:nvSpPr>
          <p:spPr>
            <a:xfrm>
              <a:off x="3498350" y="2258175"/>
              <a:ext cx="119875" cy="24000"/>
            </a:xfrm>
            <a:custGeom>
              <a:avLst/>
              <a:gdLst/>
              <a:ahLst/>
              <a:cxnLst/>
              <a:rect l="l" t="t" r="r" b="b"/>
              <a:pathLst>
                <a:path w="4795" h="960" extrusionOk="0">
                  <a:moveTo>
                    <a:pt x="4795" y="0"/>
                  </a:moveTo>
                  <a:lnTo>
                    <a:pt x="0" y="719"/>
                  </a:lnTo>
                  <a:lnTo>
                    <a:pt x="0" y="959"/>
                  </a:lnTo>
                  <a:lnTo>
                    <a:pt x="4555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7"/>
            <p:cNvSpPr/>
            <p:nvPr/>
          </p:nvSpPr>
          <p:spPr>
            <a:xfrm>
              <a:off x="4175575" y="2030425"/>
              <a:ext cx="245725" cy="71950"/>
            </a:xfrm>
            <a:custGeom>
              <a:avLst/>
              <a:gdLst/>
              <a:ahLst/>
              <a:cxnLst/>
              <a:rect l="l" t="t" r="r" b="b"/>
              <a:pathLst>
                <a:path w="9829" h="2878" extrusionOk="0">
                  <a:moveTo>
                    <a:pt x="9829" y="1"/>
                  </a:moveTo>
                  <a:lnTo>
                    <a:pt x="4795" y="1199"/>
                  </a:lnTo>
                  <a:lnTo>
                    <a:pt x="0" y="2638"/>
                  </a:lnTo>
                  <a:lnTo>
                    <a:pt x="0" y="2878"/>
                  </a:lnTo>
                  <a:lnTo>
                    <a:pt x="4795" y="1439"/>
                  </a:lnTo>
                  <a:lnTo>
                    <a:pt x="9829" y="241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7"/>
            <p:cNvSpPr/>
            <p:nvPr/>
          </p:nvSpPr>
          <p:spPr>
            <a:xfrm>
              <a:off x="3941825" y="2096350"/>
              <a:ext cx="227775" cy="77950"/>
            </a:xfrm>
            <a:custGeom>
              <a:avLst/>
              <a:gdLst/>
              <a:ahLst/>
              <a:cxnLst/>
              <a:rect l="l" t="t" r="r" b="b"/>
              <a:pathLst>
                <a:path w="9111" h="3118" extrusionOk="0">
                  <a:moveTo>
                    <a:pt x="9110" y="1"/>
                  </a:moveTo>
                  <a:lnTo>
                    <a:pt x="2398" y="2158"/>
                  </a:lnTo>
                  <a:lnTo>
                    <a:pt x="1" y="2877"/>
                  </a:lnTo>
                  <a:lnTo>
                    <a:pt x="1" y="3117"/>
                  </a:lnTo>
                  <a:lnTo>
                    <a:pt x="2398" y="2398"/>
                  </a:lnTo>
                  <a:lnTo>
                    <a:pt x="9110" y="241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7"/>
            <p:cNvSpPr/>
            <p:nvPr/>
          </p:nvSpPr>
          <p:spPr>
            <a:xfrm>
              <a:off x="3618200" y="2222200"/>
              <a:ext cx="143875" cy="41975"/>
            </a:xfrm>
            <a:custGeom>
              <a:avLst/>
              <a:gdLst/>
              <a:ahLst/>
              <a:cxnLst/>
              <a:rect l="l" t="t" r="r" b="b"/>
              <a:pathLst>
                <a:path w="5755" h="1679" extrusionOk="0">
                  <a:moveTo>
                    <a:pt x="5754" y="1"/>
                  </a:moveTo>
                  <a:lnTo>
                    <a:pt x="241" y="1439"/>
                  </a:lnTo>
                  <a:lnTo>
                    <a:pt x="1" y="1679"/>
                  </a:lnTo>
                  <a:lnTo>
                    <a:pt x="5754" y="241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7"/>
            <p:cNvSpPr/>
            <p:nvPr/>
          </p:nvSpPr>
          <p:spPr>
            <a:xfrm>
              <a:off x="3294575" y="2276150"/>
              <a:ext cx="89925" cy="6025"/>
            </a:xfrm>
            <a:custGeom>
              <a:avLst/>
              <a:gdLst/>
              <a:ahLst/>
              <a:cxnLst/>
              <a:rect l="l" t="t" r="r" b="b"/>
              <a:pathLst>
                <a:path w="3597" h="241" extrusionOk="0">
                  <a:moveTo>
                    <a:pt x="1" y="0"/>
                  </a:moveTo>
                  <a:lnTo>
                    <a:pt x="1" y="240"/>
                  </a:lnTo>
                  <a:lnTo>
                    <a:pt x="3597" y="240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7"/>
            <p:cNvSpPr/>
            <p:nvPr/>
          </p:nvSpPr>
          <p:spPr>
            <a:xfrm>
              <a:off x="3768025" y="2168275"/>
              <a:ext cx="167850" cy="59950"/>
            </a:xfrm>
            <a:custGeom>
              <a:avLst/>
              <a:gdLst/>
              <a:ahLst/>
              <a:cxnLst/>
              <a:rect l="l" t="t" r="r" b="b"/>
              <a:pathLst>
                <a:path w="6714" h="2398" extrusionOk="0">
                  <a:moveTo>
                    <a:pt x="6713" y="0"/>
                  </a:moveTo>
                  <a:lnTo>
                    <a:pt x="1" y="2158"/>
                  </a:lnTo>
                  <a:lnTo>
                    <a:pt x="1" y="2398"/>
                  </a:lnTo>
                  <a:lnTo>
                    <a:pt x="6713" y="48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7"/>
            <p:cNvSpPr/>
            <p:nvPr/>
          </p:nvSpPr>
          <p:spPr>
            <a:xfrm>
              <a:off x="2970950" y="2234200"/>
              <a:ext cx="107900" cy="18000"/>
            </a:xfrm>
            <a:custGeom>
              <a:avLst/>
              <a:gdLst/>
              <a:ahLst/>
              <a:cxnLst/>
              <a:rect l="l" t="t" r="r" b="b"/>
              <a:pathLst>
                <a:path w="4316" h="720" extrusionOk="0">
                  <a:moveTo>
                    <a:pt x="1" y="0"/>
                  </a:moveTo>
                  <a:lnTo>
                    <a:pt x="1" y="240"/>
                  </a:lnTo>
                  <a:lnTo>
                    <a:pt x="4316" y="720"/>
                  </a:lnTo>
                  <a:lnTo>
                    <a:pt x="4316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7"/>
            <p:cNvSpPr/>
            <p:nvPr/>
          </p:nvSpPr>
          <p:spPr>
            <a:xfrm>
              <a:off x="5266300" y="1946525"/>
              <a:ext cx="293700" cy="6025"/>
            </a:xfrm>
            <a:custGeom>
              <a:avLst/>
              <a:gdLst/>
              <a:ahLst/>
              <a:cxnLst/>
              <a:rect l="l" t="t" r="r" b="b"/>
              <a:pathLst>
                <a:path w="11748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11507" y="240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7"/>
            <p:cNvSpPr/>
            <p:nvPr/>
          </p:nvSpPr>
          <p:spPr>
            <a:xfrm>
              <a:off x="471850" y="1802700"/>
              <a:ext cx="215775" cy="24000"/>
            </a:xfrm>
            <a:custGeom>
              <a:avLst/>
              <a:gdLst/>
              <a:ahLst/>
              <a:cxnLst/>
              <a:rect l="l" t="t" r="r" b="b"/>
              <a:pathLst>
                <a:path w="8631" h="960" extrusionOk="0">
                  <a:moveTo>
                    <a:pt x="480" y="0"/>
                  </a:moveTo>
                  <a:lnTo>
                    <a:pt x="0" y="480"/>
                  </a:lnTo>
                  <a:lnTo>
                    <a:pt x="4075" y="480"/>
                  </a:lnTo>
                  <a:lnTo>
                    <a:pt x="8151" y="959"/>
                  </a:lnTo>
                  <a:lnTo>
                    <a:pt x="8630" y="720"/>
                  </a:lnTo>
                  <a:lnTo>
                    <a:pt x="5993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7"/>
            <p:cNvSpPr/>
            <p:nvPr/>
          </p:nvSpPr>
          <p:spPr>
            <a:xfrm>
              <a:off x="687600" y="1820675"/>
              <a:ext cx="191800" cy="53975"/>
            </a:xfrm>
            <a:custGeom>
              <a:avLst/>
              <a:gdLst/>
              <a:ahLst/>
              <a:cxnLst/>
              <a:rect l="l" t="t" r="r" b="b"/>
              <a:pathLst>
                <a:path w="7672" h="2159" extrusionOk="0">
                  <a:moveTo>
                    <a:pt x="240" y="1"/>
                  </a:moveTo>
                  <a:lnTo>
                    <a:pt x="0" y="240"/>
                  </a:lnTo>
                  <a:lnTo>
                    <a:pt x="3596" y="959"/>
                  </a:lnTo>
                  <a:lnTo>
                    <a:pt x="7432" y="2158"/>
                  </a:lnTo>
                  <a:lnTo>
                    <a:pt x="7671" y="2158"/>
                  </a:lnTo>
                  <a:lnTo>
                    <a:pt x="4076" y="95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7"/>
            <p:cNvSpPr/>
            <p:nvPr/>
          </p:nvSpPr>
          <p:spPr>
            <a:xfrm>
              <a:off x="5565950" y="1946525"/>
              <a:ext cx="269725" cy="12025"/>
            </a:xfrm>
            <a:custGeom>
              <a:avLst/>
              <a:gdLst/>
              <a:ahLst/>
              <a:cxnLst/>
              <a:rect l="l" t="t" r="r" b="b"/>
              <a:pathLst>
                <a:path w="10789" h="481" extrusionOk="0">
                  <a:moveTo>
                    <a:pt x="241" y="1"/>
                  </a:moveTo>
                  <a:lnTo>
                    <a:pt x="1" y="240"/>
                  </a:lnTo>
                  <a:lnTo>
                    <a:pt x="10549" y="480"/>
                  </a:lnTo>
                  <a:lnTo>
                    <a:pt x="10788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7"/>
            <p:cNvSpPr/>
            <p:nvPr/>
          </p:nvSpPr>
          <p:spPr>
            <a:xfrm>
              <a:off x="1053175" y="1958525"/>
              <a:ext cx="155850" cy="95900"/>
            </a:xfrm>
            <a:custGeom>
              <a:avLst/>
              <a:gdLst/>
              <a:ahLst/>
              <a:cxnLst/>
              <a:rect l="l" t="t" r="r" b="b"/>
              <a:pathLst>
                <a:path w="6234" h="3836" extrusionOk="0">
                  <a:moveTo>
                    <a:pt x="0" y="0"/>
                  </a:moveTo>
                  <a:lnTo>
                    <a:pt x="1678" y="959"/>
                  </a:lnTo>
                  <a:lnTo>
                    <a:pt x="5993" y="3836"/>
                  </a:lnTo>
                  <a:lnTo>
                    <a:pt x="6233" y="3836"/>
                  </a:lnTo>
                  <a:lnTo>
                    <a:pt x="1678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7"/>
            <p:cNvSpPr/>
            <p:nvPr/>
          </p:nvSpPr>
          <p:spPr>
            <a:xfrm>
              <a:off x="5841650" y="1958525"/>
              <a:ext cx="329625" cy="18000"/>
            </a:xfrm>
            <a:custGeom>
              <a:avLst/>
              <a:gdLst/>
              <a:ahLst/>
              <a:cxnLst/>
              <a:rect l="l" t="t" r="r" b="b"/>
              <a:pathLst>
                <a:path w="13185" h="720" extrusionOk="0">
                  <a:moveTo>
                    <a:pt x="240" y="0"/>
                  </a:moveTo>
                  <a:lnTo>
                    <a:pt x="0" y="240"/>
                  </a:lnTo>
                  <a:lnTo>
                    <a:pt x="12945" y="719"/>
                  </a:lnTo>
                  <a:lnTo>
                    <a:pt x="13185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7"/>
            <p:cNvSpPr/>
            <p:nvPr/>
          </p:nvSpPr>
          <p:spPr>
            <a:xfrm>
              <a:off x="6746600" y="1988475"/>
              <a:ext cx="269700" cy="12025"/>
            </a:xfrm>
            <a:custGeom>
              <a:avLst/>
              <a:gdLst/>
              <a:ahLst/>
              <a:cxnLst/>
              <a:rect l="l" t="t" r="r" b="b"/>
              <a:pathLst>
                <a:path w="10788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10548" y="480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7"/>
            <p:cNvSpPr/>
            <p:nvPr/>
          </p:nvSpPr>
          <p:spPr>
            <a:xfrm>
              <a:off x="6171250" y="1970500"/>
              <a:ext cx="281700" cy="18000"/>
            </a:xfrm>
            <a:custGeom>
              <a:avLst/>
              <a:gdLst/>
              <a:ahLst/>
              <a:cxnLst/>
              <a:rect l="l" t="t" r="r" b="b"/>
              <a:pathLst>
                <a:path w="11268" h="720" extrusionOk="0">
                  <a:moveTo>
                    <a:pt x="241" y="1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11028" y="720"/>
                  </a:lnTo>
                  <a:lnTo>
                    <a:pt x="11268" y="48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7"/>
            <p:cNvSpPr/>
            <p:nvPr/>
          </p:nvSpPr>
          <p:spPr>
            <a:xfrm>
              <a:off x="6452925" y="1982500"/>
              <a:ext cx="293700" cy="12000"/>
            </a:xfrm>
            <a:custGeom>
              <a:avLst/>
              <a:gdLst/>
              <a:ahLst/>
              <a:cxnLst/>
              <a:rect l="l" t="t" r="r" b="b"/>
              <a:pathLst>
                <a:path w="11748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1508" y="480"/>
                  </a:lnTo>
                  <a:lnTo>
                    <a:pt x="11747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7"/>
            <p:cNvSpPr/>
            <p:nvPr/>
          </p:nvSpPr>
          <p:spPr>
            <a:xfrm>
              <a:off x="1358825" y="2162275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0" y="1"/>
                  </a:moveTo>
                  <a:lnTo>
                    <a:pt x="5754" y="3836"/>
                  </a:lnTo>
                  <a:lnTo>
                    <a:pt x="5993" y="383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7"/>
            <p:cNvSpPr/>
            <p:nvPr/>
          </p:nvSpPr>
          <p:spPr>
            <a:xfrm>
              <a:off x="1508650" y="2264175"/>
              <a:ext cx="155850" cy="77925"/>
            </a:xfrm>
            <a:custGeom>
              <a:avLst/>
              <a:gdLst/>
              <a:ahLst/>
              <a:cxnLst/>
              <a:rect l="l" t="t" r="r" b="b"/>
              <a:pathLst>
                <a:path w="6234" h="3117" extrusionOk="0">
                  <a:moveTo>
                    <a:pt x="0" y="0"/>
                  </a:moveTo>
                  <a:lnTo>
                    <a:pt x="2877" y="1678"/>
                  </a:lnTo>
                  <a:lnTo>
                    <a:pt x="5993" y="3116"/>
                  </a:lnTo>
                  <a:lnTo>
                    <a:pt x="6233" y="3116"/>
                  </a:lnTo>
                  <a:lnTo>
                    <a:pt x="3117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7"/>
            <p:cNvSpPr/>
            <p:nvPr/>
          </p:nvSpPr>
          <p:spPr>
            <a:xfrm>
              <a:off x="1664475" y="2342075"/>
              <a:ext cx="161825" cy="53950"/>
            </a:xfrm>
            <a:custGeom>
              <a:avLst/>
              <a:gdLst/>
              <a:ahLst/>
              <a:cxnLst/>
              <a:rect l="l" t="t" r="r" b="b"/>
              <a:pathLst>
                <a:path w="6473" h="2158" extrusionOk="0">
                  <a:moveTo>
                    <a:pt x="240" y="0"/>
                  </a:moveTo>
                  <a:lnTo>
                    <a:pt x="0" y="240"/>
                  </a:lnTo>
                  <a:lnTo>
                    <a:pt x="2158" y="959"/>
                  </a:lnTo>
                  <a:lnTo>
                    <a:pt x="4075" y="1678"/>
                  </a:lnTo>
                  <a:lnTo>
                    <a:pt x="6233" y="2158"/>
                  </a:lnTo>
                  <a:lnTo>
                    <a:pt x="6473" y="1918"/>
                  </a:lnTo>
                  <a:lnTo>
                    <a:pt x="4075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7"/>
            <p:cNvSpPr/>
            <p:nvPr/>
          </p:nvSpPr>
          <p:spPr>
            <a:xfrm>
              <a:off x="879375" y="1874625"/>
              <a:ext cx="173825" cy="83925"/>
            </a:xfrm>
            <a:custGeom>
              <a:avLst/>
              <a:gdLst/>
              <a:ahLst/>
              <a:cxnLst/>
              <a:rect l="l" t="t" r="r" b="b"/>
              <a:pathLst>
                <a:path w="6953" h="3357" extrusionOk="0">
                  <a:moveTo>
                    <a:pt x="240" y="0"/>
                  </a:moveTo>
                  <a:lnTo>
                    <a:pt x="0" y="240"/>
                  </a:lnTo>
                  <a:lnTo>
                    <a:pt x="3357" y="1678"/>
                  </a:lnTo>
                  <a:lnTo>
                    <a:pt x="6713" y="3356"/>
                  </a:lnTo>
                  <a:lnTo>
                    <a:pt x="6952" y="3116"/>
                  </a:lnTo>
                  <a:lnTo>
                    <a:pt x="3596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7"/>
            <p:cNvSpPr/>
            <p:nvPr/>
          </p:nvSpPr>
          <p:spPr>
            <a:xfrm>
              <a:off x="1209000" y="2054400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240" y="1"/>
                  </a:moveTo>
                  <a:lnTo>
                    <a:pt x="0" y="240"/>
                  </a:lnTo>
                  <a:lnTo>
                    <a:pt x="3836" y="2877"/>
                  </a:lnTo>
                  <a:lnTo>
                    <a:pt x="5754" y="4316"/>
                  </a:lnTo>
                  <a:lnTo>
                    <a:pt x="5993" y="4076"/>
                  </a:lnTo>
                  <a:lnTo>
                    <a:pt x="4075" y="263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7"/>
            <p:cNvSpPr/>
            <p:nvPr/>
          </p:nvSpPr>
          <p:spPr>
            <a:xfrm>
              <a:off x="256100" y="1808700"/>
              <a:ext cx="215775" cy="29975"/>
            </a:xfrm>
            <a:custGeom>
              <a:avLst/>
              <a:gdLst/>
              <a:ahLst/>
              <a:cxnLst/>
              <a:rect l="l" t="t" r="r" b="b"/>
              <a:pathLst>
                <a:path w="8631" h="1199" extrusionOk="0">
                  <a:moveTo>
                    <a:pt x="8630" y="0"/>
                  </a:moveTo>
                  <a:lnTo>
                    <a:pt x="4315" y="24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4075" y="480"/>
                  </a:lnTo>
                  <a:lnTo>
                    <a:pt x="8390" y="240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7"/>
            <p:cNvSpPr/>
            <p:nvPr/>
          </p:nvSpPr>
          <p:spPr>
            <a:xfrm>
              <a:off x="1826275" y="2396000"/>
              <a:ext cx="185825" cy="18025"/>
            </a:xfrm>
            <a:custGeom>
              <a:avLst/>
              <a:gdLst/>
              <a:ahLst/>
              <a:cxnLst/>
              <a:rect l="l" t="t" r="r" b="b"/>
              <a:pathLst>
                <a:path w="7433" h="721" extrusionOk="0">
                  <a:moveTo>
                    <a:pt x="1" y="1"/>
                  </a:moveTo>
                  <a:lnTo>
                    <a:pt x="2638" y="480"/>
                  </a:lnTo>
                  <a:lnTo>
                    <a:pt x="5275" y="720"/>
                  </a:lnTo>
                  <a:lnTo>
                    <a:pt x="6953" y="480"/>
                  </a:lnTo>
                  <a:lnTo>
                    <a:pt x="7432" y="241"/>
                  </a:lnTo>
                  <a:lnTo>
                    <a:pt x="4076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7"/>
            <p:cNvSpPr/>
            <p:nvPr/>
          </p:nvSpPr>
          <p:spPr>
            <a:xfrm>
              <a:off x="4984625" y="1946525"/>
              <a:ext cx="281700" cy="18000"/>
            </a:xfrm>
            <a:custGeom>
              <a:avLst/>
              <a:gdLst/>
              <a:ahLst/>
              <a:cxnLst/>
              <a:rect l="l" t="t" r="r" b="b"/>
              <a:pathLst>
                <a:path w="11268" h="720" extrusionOk="0">
                  <a:moveTo>
                    <a:pt x="11268" y="1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11028" y="240"/>
                  </a:lnTo>
                  <a:lnTo>
                    <a:pt x="112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7"/>
            <p:cNvSpPr/>
            <p:nvPr/>
          </p:nvSpPr>
          <p:spPr>
            <a:xfrm>
              <a:off x="7016275" y="1982500"/>
              <a:ext cx="251750" cy="12000"/>
            </a:xfrm>
            <a:custGeom>
              <a:avLst/>
              <a:gdLst/>
              <a:ahLst/>
              <a:cxnLst/>
              <a:rect l="l" t="t" r="r" b="b"/>
              <a:pathLst>
                <a:path w="10070" h="480" extrusionOk="0">
                  <a:moveTo>
                    <a:pt x="10069" y="0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1006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7"/>
            <p:cNvSpPr/>
            <p:nvPr/>
          </p:nvSpPr>
          <p:spPr>
            <a:xfrm>
              <a:off x="7268000" y="1988475"/>
              <a:ext cx="6000" cy="25"/>
            </a:xfrm>
            <a:custGeom>
              <a:avLst/>
              <a:gdLst/>
              <a:ahLst/>
              <a:cxnLst/>
              <a:rect l="l" t="t" r="r" b="b"/>
              <a:pathLst>
                <a:path w="240" h="1" extrusionOk="0">
                  <a:moveTo>
                    <a:pt x="0" y="1"/>
                  </a:move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7"/>
            <p:cNvSpPr/>
            <p:nvPr/>
          </p:nvSpPr>
          <p:spPr>
            <a:xfrm>
              <a:off x="5937525" y="1850650"/>
              <a:ext cx="329650" cy="12000"/>
            </a:xfrm>
            <a:custGeom>
              <a:avLst/>
              <a:gdLst/>
              <a:ahLst/>
              <a:cxnLst/>
              <a:rect l="l" t="t" r="r" b="b"/>
              <a:pathLst>
                <a:path w="13186" h="480" extrusionOk="0">
                  <a:moveTo>
                    <a:pt x="13186" y="0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12946" y="240"/>
                  </a:lnTo>
                  <a:lnTo>
                    <a:pt x="1318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7"/>
            <p:cNvSpPr/>
            <p:nvPr/>
          </p:nvSpPr>
          <p:spPr>
            <a:xfrm>
              <a:off x="3246650" y="2072375"/>
              <a:ext cx="83925" cy="6025"/>
            </a:xfrm>
            <a:custGeom>
              <a:avLst/>
              <a:gdLst/>
              <a:ahLst/>
              <a:cxnLst/>
              <a:rect l="l" t="t" r="r" b="b"/>
              <a:pathLst>
                <a:path w="3357" h="241" extrusionOk="0">
                  <a:moveTo>
                    <a:pt x="0" y="1"/>
                  </a:moveTo>
                  <a:lnTo>
                    <a:pt x="0" y="241"/>
                  </a:lnTo>
                  <a:lnTo>
                    <a:pt x="3356" y="241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7"/>
            <p:cNvSpPr/>
            <p:nvPr/>
          </p:nvSpPr>
          <p:spPr>
            <a:xfrm>
              <a:off x="3336525" y="2066400"/>
              <a:ext cx="83925" cy="12000"/>
            </a:xfrm>
            <a:custGeom>
              <a:avLst/>
              <a:gdLst/>
              <a:ahLst/>
              <a:cxnLst/>
              <a:rect l="l" t="t" r="r" b="b"/>
              <a:pathLst>
                <a:path w="3357" h="480" extrusionOk="0">
                  <a:moveTo>
                    <a:pt x="3357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335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7"/>
            <p:cNvSpPr/>
            <p:nvPr/>
          </p:nvSpPr>
          <p:spPr>
            <a:xfrm>
              <a:off x="3528325" y="2042425"/>
              <a:ext cx="107900" cy="24000"/>
            </a:xfrm>
            <a:custGeom>
              <a:avLst/>
              <a:gdLst/>
              <a:ahLst/>
              <a:cxnLst/>
              <a:rect l="l" t="t" r="r" b="b"/>
              <a:pathLst>
                <a:path w="4316" h="960" extrusionOk="0">
                  <a:moveTo>
                    <a:pt x="4315" y="0"/>
                  </a:moveTo>
                  <a:lnTo>
                    <a:pt x="0" y="719"/>
                  </a:lnTo>
                  <a:lnTo>
                    <a:pt x="0" y="959"/>
                  </a:lnTo>
                  <a:lnTo>
                    <a:pt x="4315" y="240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7"/>
            <p:cNvSpPr/>
            <p:nvPr/>
          </p:nvSpPr>
          <p:spPr>
            <a:xfrm>
              <a:off x="3426425" y="2060400"/>
              <a:ext cx="95925" cy="12000"/>
            </a:xfrm>
            <a:custGeom>
              <a:avLst/>
              <a:gdLst/>
              <a:ahLst/>
              <a:cxnLst/>
              <a:rect l="l" t="t" r="r" b="b"/>
              <a:pathLst>
                <a:path w="3837" h="480" extrusionOk="0">
                  <a:moveTo>
                    <a:pt x="3836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3836" y="240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7"/>
            <p:cNvSpPr/>
            <p:nvPr/>
          </p:nvSpPr>
          <p:spPr>
            <a:xfrm>
              <a:off x="6560800" y="1820675"/>
              <a:ext cx="287700" cy="24000"/>
            </a:xfrm>
            <a:custGeom>
              <a:avLst/>
              <a:gdLst/>
              <a:ahLst/>
              <a:cxnLst/>
              <a:rect l="l" t="t" r="r" b="b"/>
              <a:pathLst>
                <a:path w="11508" h="960" extrusionOk="0">
                  <a:moveTo>
                    <a:pt x="11508" y="1"/>
                  </a:moveTo>
                  <a:lnTo>
                    <a:pt x="241" y="720"/>
                  </a:lnTo>
                  <a:lnTo>
                    <a:pt x="1" y="959"/>
                  </a:lnTo>
                  <a:lnTo>
                    <a:pt x="11508" y="240"/>
                  </a:lnTo>
                  <a:lnTo>
                    <a:pt x="115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7"/>
            <p:cNvSpPr/>
            <p:nvPr/>
          </p:nvSpPr>
          <p:spPr>
            <a:xfrm>
              <a:off x="3144750" y="2072375"/>
              <a:ext cx="95925" cy="12025"/>
            </a:xfrm>
            <a:custGeom>
              <a:avLst/>
              <a:gdLst/>
              <a:ahLst/>
              <a:cxnLst/>
              <a:rect l="l" t="t" r="r" b="b"/>
              <a:pathLst>
                <a:path w="3837" h="481" extrusionOk="0">
                  <a:moveTo>
                    <a:pt x="3836" y="1"/>
                  </a:moveTo>
                  <a:lnTo>
                    <a:pt x="240" y="241"/>
                  </a:lnTo>
                  <a:lnTo>
                    <a:pt x="1" y="480"/>
                  </a:lnTo>
                  <a:lnTo>
                    <a:pt x="3836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7"/>
            <p:cNvSpPr/>
            <p:nvPr/>
          </p:nvSpPr>
          <p:spPr>
            <a:xfrm>
              <a:off x="849400" y="1736775"/>
              <a:ext cx="185825" cy="59950"/>
            </a:xfrm>
            <a:custGeom>
              <a:avLst/>
              <a:gdLst/>
              <a:ahLst/>
              <a:cxnLst/>
              <a:rect l="l" t="t" r="r" b="b"/>
              <a:pathLst>
                <a:path w="7433" h="2398" extrusionOk="0">
                  <a:moveTo>
                    <a:pt x="1" y="0"/>
                  </a:moveTo>
                  <a:lnTo>
                    <a:pt x="3597" y="959"/>
                  </a:lnTo>
                  <a:lnTo>
                    <a:pt x="7192" y="2398"/>
                  </a:lnTo>
                  <a:lnTo>
                    <a:pt x="7432" y="2158"/>
                  </a:lnTo>
                  <a:lnTo>
                    <a:pt x="3836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7"/>
            <p:cNvSpPr/>
            <p:nvPr/>
          </p:nvSpPr>
          <p:spPr>
            <a:xfrm>
              <a:off x="1358825" y="1988475"/>
              <a:ext cx="143850" cy="107900"/>
            </a:xfrm>
            <a:custGeom>
              <a:avLst/>
              <a:gdLst/>
              <a:ahLst/>
              <a:cxnLst/>
              <a:rect l="l" t="t" r="r" b="b"/>
              <a:pathLst>
                <a:path w="5754" h="4316" extrusionOk="0">
                  <a:moveTo>
                    <a:pt x="0" y="1"/>
                  </a:moveTo>
                  <a:lnTo>
                    <a:pt x="3356" y="2638"/>
                  </a:lnTo>
                  <a:lnTo>
                    <a:pt x="5514" y="4316"/>
                  </a:lnTo>
                  <a:lnTo>
                    <a:pt x="5754" y="4076"/>
                  </a:lnTo>
                  <a:lnTo>
                    <a:pt x="3596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7"/>
            <p:cNvSpPr/>
            <p:nvPr/>
          </p:nvSpPr>
          <p:spPr>
            <a:xfrm>
              <a:off x="6854475" y="1790700"/>
              <a:ext cx="257725" cy="36000"/>
            </a:xfrm>
            <a:custGeom>
              <a:avLst/>
              <a:gdLst/>
              <a:ahLst/>
              <a:cxnLst/>
              <a:rect l="l" t="t" r="r" b="b"/>
              <a:pathLst>
                <a:path w="10309" h="1440" extrusionOk="0">
                  <a:moveTo>
                    <a:pt x="10308" y="1"/>
                  </a:moveTo>
                  <a:lnTo>
                    <a:pt x="0" y="1200"/>
                  </a:lnTo>
                  <a:lnTo>
                    <a:pt x="0" y="1439"/>
                  </a:lnTo>
                  <a:lnTo>
                    <a:pt x="10308" y="241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7"/>
            <p:cNvSpPr/>
            <p:nvPr/>
          </p:nvSpPr>
          <p:spPr>
            <a:xfrm>
              <a:off x="4732925" y="1868625"/>
              <a:ext cx="299675" cy="24000"/>
            </a:xfrm>
            <a:custGeom>
              <a:avLst/>
              <a:gdLst/>
              <a:ahLst/>
              <a:cxnLst/>
              <a:rect l="l" t="t" r="r" b="b"/>
              <a:pathLst>
                <a:path w="11987" h="960" extrusionOk="0">
                  <a:moveTo>
                    <a:pt x="11987" y="0"/>
                  </a:moveTo>
                  <a:lnTo>
                    <a:pt x="240" y="720"/>
                  </a:lnTo>
                  <a:lnTo>
                    <a:pt x="0" y="959"/>
                  </a:lnTo>
                  <a:lnTo>
                    <a:pt x="11747" y="240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7"/>
            <p:cNvSpPr/>
            <p:nvPr/>
          </p:nvSpPr>
          <p:spPr>
            <a:xfrm>
              <a:off x="3642175" y="2024450"/>
              <a:ext cx="143875" cy="23975"/>
            </a:xfrm>
            <a:custGeom>
              <a:avLst/>
              <a:gdLst/>
              <a:ahLst/>
              <a:cxnLst/>
              <a:rect l="l" t="t" r="r" b="b"/>
              <a:pathLst>
                <a:path w="5755" h="959" extrusionOk="0">
                  <a:moveTo>
                    <a:pt x="5754" y="0"/>
                  </a:moveTo>
                  <a:lnTo>
                    <a:pt x="1" y="719"/>
                  </a:lnTo>
                  <a:lnTo>
                    <a:pt x="1" y="959"/>
                  </a:lnTo>
                  <a:lnTo>
                    <a:pt x="575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7"/>
            <p:cNvSpPr/>
            <p:nvPr/>
          </p:nvSpPr>
          <p:spPr>
            <a:xfrm>
              <a:off x="4205525" y="1916575"/>
              <a:ext cx="245750" cy="41975"/>
            </a:xfrm>
            <a:custGeom>
              <a:avLst/>
              <a:gdLst/>
              <a:ahLst/>
              <a:cxnLst/>
              <a:rect l="l" t="t" r="r" b="b"/>
              <a:pathLst>
                <a:path w="9830" h="1679" extrusionOk="0">
                  <a:moveTo>
                    <a:pt x="9829" y="0"/>
                  </a:moveTo>
                  <a:lnTo>
                    <a:pt x="240" y="1199"/>
                  </a:lnTo>
                  <a:lnTo>
                    <a:pt x="1" y="1678"/>
                  </a:lnTo>
                  <a:lnTo>
                    <a:pt x="982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7"/>
            <p:cNvSpPr/>
            <p:nvPr/>
          </p:nvSpPr>
          <p:spPr>
            <a:xfrm>
              <a:off x="5032575" y="1862625"/>
              <a:ext cx="293675" cy="12025"/>
            </a:xfrm>
            <a:custGeom>
              <a:avLst/>
              <a:gdLst/>
              <a:ahLst/>
              <a:cxnLst/>
              <a:rect l="l" t="t" r="r" b="b"/>
              <a:pathLst>
                <a:path w="11747" h="481" extrusionOk="0">
                  <a:moveTo>
                    <a:pt x="11747" y="1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1" y="480"/>
                  </a:lnTo>
                  <a:lnTo>
                    <a:pt x="11747" y="240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7"/>
            <p:cNvSpPr/>
            <p:nvPr/>
          </p:nvSpPr>
          <p:spPr>
            <a:xfrm>
              <a:off x="6267150" y="1838650"/>
              <a:ext cx="287700" cy="18000"/>
            </a:xfrm>
            <a:custGeom>
              <a:avLst/>
              <a:gdLst/>
              <a:ahLst/>
              <a:cxnLst/>
              <a:rect l="l" t="t" r="r" b="b"/>
              <a:pathLst>
                <a:path w="11508" h="720" extrusionOk="0">
                  <a:moveTo>
                    <a:pt x="11507" y="1"/>
                  </a:moveTo>
                  <a:lnTo>
                    <a:pt x="240" y="480"/>
                  </a:lnTo>
                  <a:lnTo>
                    <a:pt x="1" y="720"/>
                  </a:lnTo>
                  <a:lnTo>
                    <a:pt x="11507" y="240"/>
                  </a:lnTo>
                  <a:lnTo>
                    <a:pt x="1150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7"/>
            <p:cNvSpPr/>
            <p:nvPr/>
          </p:nvSpPr>
          <p:spPr>
            <a:xfrm>
              <a:off x="3792000" y="1994475"/>
              <a:ext cx="173825" cy="35975"/>
            </a:xfrm>
            <a:custGeom>
              <a:avLst/>
              <a:gdLst/>
              <a:ahLst/>
              <a:cxnLst/>
              <a:rect l="l" t="t" r="r" b="b"/>
              <a:pathLst>
                <a:path w="6953" h="1439" extrusionOk="0">
                  <a:moveTo>
                    <a:pt x="6953" y="1"/>
                  </a:moveTo>
                  <a:lnTo>
                    <a:pt x="1" y="1199"/>
                  </a:lnTo>
                  <a:lnTo>
                    <a:pt x="1" y="1439"/>
                  </a:lnTo>
                  <a:lnTo>
                    <a:pt x="6953" y="240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7"/>
            <p:cNvSpPr/>
            <p:nvPr/>
          </p:nvSpPr>
          <p:spPr>
            <a:xfrm>
              <a:off x="393925" y="1712800"/>
              <a:ext cx="233775" cy="30000"/>
            </a:xfrm>
            <a:custGeom>
              <a:avLst/>
              <a:gdLst/>
              <a:ahLst/>
              <a:cxnLst/>
              <a:rect l="l" t="t" r="r" b="b"/>
              <a:pathLst>
                <a:path w="9351" h="1200" extrusionOk="0">
                  <a:moveTo>
                    <a:pt x="9350" y="1"/>
                  </a:moveTo>
                  <a:lnTo>
                    <a:pt x="5035" y="240"/>
                  </a:lnTo>
                  <a:lnTo>
                    <a:pt x="480" y="959"/>
                  </a:lnTo>
                  <a:lnTo>
                    <a:pt x="1" y="1199"/>
                  </a:lnTo>
                  <a:lnTo>
                    <a:pt x="4556" y="480"/>
                  </a:lnTo>
                  <a:lnTo>
                    <a:pt x="9110" y="240"/>
                  </a:lnTo>
                  <a:lnTo>
                    <a:pt x="935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7"/>
            <p:cNvSpPr/>
            <p:nvPr/>
          </p:nvSpPr>
          <p:spPr>
            <a:xfrm>
              <a:off x="5643875" y="1856625"/>
              <a:ext cx="293675" cy="6025"/>
            </a:xfrm>
            <a:custGeom>
              <a:avLst/>
              <a:gdLst/>
              <a:ahLst/>
              <a:cxnLst/>
              <a:rect l="l" t="t" r="r" b="b"/>
              <a:pathLst>
                <a:path w="11747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11507" y="241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7"/>
            <p:cNvSpPr/>
            <p:nvPr/>
          </p:nvSpPr>
          <p:spPr>
            <a:xfrm>
              <a:off x="3971800" y="1952525"/>
              <a:ext cx="227750" cy="41975"/>
            </a:xfrm>
            <a:custGeom>
              <a:avLst/>
              <a:gdLst/>
              <a:ahLst/>
              <a:cxnLst/>
              <a:rect l="l" t="t" r="r" b="b"/>
              <a:pathLst>
                <a:path w="9110" h="1679" extrusionOk="0">
                  <a:moveTo>
                    <a:pt x="9110" y="0"/>
                  </a:moveTo>
                  <a:lnTo>
                    <a:pt x="1439" y="1199"/>
                  </a:lnTo>
                  <a:lnTo>
                    <a:pt x="1" y="1439"/>
                  </a:lnTo>
                  <a:lnTo>
                    <a:pt x="1" y="1679"/>
                  </a:lnTo>
                  <a:lnTo>
                    <a:pt x="1679" y="1439"/>
                  </a:lnTo>
                  <a:lnTo>
                    <a:pt x="9110" y="240"/>
                  </a:lnTo>
                  <a:lnTo>
                    <a:pt x="911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7"/>
            <p:cNvSpPr/>
            <p:nvPr/>
          </p:nvSpPr>
          <p:spPr>
            <a:xfrm>
              <a:off x="1203000" y="1880600"/>
              <a:ext cx="155850" cy="101925"/>
            </a:xfrm>
            <a:custGeom>
              <a:avLst/>
              <a:gdLst/>
              <a:ahLst/>
              <a:cxnLst/>
              <a:rect l="l" t="t" r="r" b="b"/>
              <a:pathLst>
                <a:path w="6234" h="4077" extrusionOk="0">
                  <a:moveTo>
                    <a:pt x="240" y="1"/>
                  </a:moveTo>
                  <a:lnTo>
                    <a:pt x="0" y="241"/>
                  </a:lnTo>
                  <a:lnTo>
                    <a:pt x="1439" y="960"/>
                  </a:lnTo>
                  <a:lnTo>
                    <a:pt x="5994" y="4076"/>
                  </a:lnTo>
                  <a:lnTo>
                    <a:pt x="6233" y="4076"/>
                  </a:lnTo>
                  <a:lnTo>
                    <a:pt x="1678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7"/>
            <p:cNvSpPr/>
            <p:nvPr/>
          </p:nvSpPr>
          <p:spPr>
            <a:xfrm>
              <a:off x="4457250" y="1886600"/>
              <a:ext cx="269700" cy="30000"/>
            </a:xfrm>
            <a:custGeom>
              <a:avLst/>
              <a:gdLst/>
              <a:ahLst/>
              <a:cxnLst/>
              <a:rect l="l" t="t" r="r" b="b"/>
              <a:pathLst>
                <a:path w="10788" h="1200" extrusionOk="0">
                  <a:moveTo>
                    <a:pt x="10788" y="1"/>
                  </a:moveTo>
                  <a:lnTo>
                    <a:pt x="240" y="959"/>
                  </a:lnTo>
                  <a:lnTo>
                    <a:pt x="0" y="1199"/>
                  </a:lnTo>
                  <a:lnTo>
                    <a:pt x="10788" y="240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7"/>
            <p:cNvSpPr/>
            <p:nvPr/>
          </p:nvSpPr>
          <p:spPr>
            <a:xfrm>
              <a:off x="268075" y="1742775"/>
              <a:ext cx="119900" cy="35975"/>
            </a:xfrm>
            <a:custGeom>
              <a:avLst/>
              <a:gdLst/>
              <a:ahLst/>
              <a:cxnLst/>
              <a:rect l="l" t="t" r="r" b="b"/>
              <a:pathLst>
                <a:path w="4796" h="1439" extrusionOk="0">
                  <a:moveTo>
                    <a:pt x="4795" y="0"/>
                  </a:moveTo>
                  <a:lnTo>
                    <a:pt x="1" y="1199"/>
                  </a:lnTo>
                  <a:lnTo>
                    <a:pt x="1" y="1439"/>
                  </a:lnTo>
                  <a:lnTo>
                    <a:pt x="4316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7"/>
            <p:cNvSpPr/>
            <p:nvPr/>
          </p:nvSpPr>
          <p:spPr>
            <a:xfrm>
              <a:off x="1958125" y="233607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240" y="1"/>
                  </a:moveTo>
                  <a:lnTo>
                    <a:pt x="1" y="240"/>
                  </a:lnTo>
                  <a:lnTo>
                    <a:pt x="2638" y="480"/>
                  </a:lnTo>
                  <a:lnTo>
                    <a:pt x="5274" y="720"/>
                  </a:lnTo>
                  <a:lnTo>
                    <a:pt x="6473" y="720"/>
                  </a:lnTo>
                  <a:lnTo>
                    <a:pt x="6953" y="480"/>
                  </a:lnTo>
                  <a:lnTo>
                    <a:pt x="3596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7"/>
            <p:cNvSpPr/>
            <p:nvPr/>
          </p:nvSpPr>
          <p:spPr>
            <a:xfrm>
              <a:off x="1796325" y="2282150"/>
              <a:ext cx="155825" cy="53950"/>
            </a:xfrm>
            <a:custGeom>
              <a:avLst/>
              <a:gdLst/>
              <a:ahLst/>
              <a:cxnLst/>
              <a:rect l="l" t="t" r="r" b="b"/>
              <a:pathLst>
                <a:path w="6233" h="2158" extrusionOk="0">
                  <a:moveTo>
                    <a:pt x="240" y="0"/>
                  </a:moveTo>
                  <a:lnTo>
                    <a:pt x="0" y="240"/>
                  </a:lnTo>
                  <a:lnTo>
                    <a:pt x="1918" y="959"/>
                  </a:lnTo>
                  <a:lnTo>
                    <a:pt x="3836" y="1678"/>
                  </a:lnTo>
                  <a:lnTo>
                    <a:pt x="5993" y="2158"/>
                  </a:lnTo>
                  <a:lnTo>
                    <a:pt x="6233" y="1918"/>
                  </a:lnTo>
                  <a:lnTo>
                    <a:pt x="3836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7"/>
            <p:cNvSpPr/>
            <p:nvPr/>
          </p:nvSpPr>
          <p:spPr>
            <a:xfrm>
              <a:off x="2137925" y="2318100"/>
              <a:ext cx="167825" cy="35975"/>
            </a:xfrm>
            <a:custGeom>
              <a:avLst/>
              <a:gdLst/>
              <a:ahLst/>
              <a:cxnLst/>
              <a:rect l="l" t="t" r="r" b="b"/>
              <a:pathLst>
                <a:path w="6713" h="1439" extrusionOk="0">
                  <a:moveTo>
                    <a:pt x="6712" y="1"/>
                  </a:moveTo>
                  <a:lnTo>
                    <a:pt x="3596" y="720"/>
                  </a:lnTo>
                  <a:lnTo>
                    <a:pt x="480" y="959"/>
                  </a:lnTo>
                  <a:lnTo>
                    <a:pt x="0" y="1439"/>
                  </a:lnTo>
                  <a:lnTo>
                    <a:pt x="2877" y="959"/>
                  </a:lnTo>
                  <a:lnTo>
                    <a:pt x="5993" y="480"/>
                  </a:lnTo>
                  <a:lnTo>
                    <a:pt x="671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7"/>
            <p:cNvSpPr/>
            <p:nvPr/>
          </p:nvSpPr>
          <p:spPr>
            <a:xfrm>
              <a:off x="1646475" y="2198250"/>
              <a:ext cx="149875" cy="83925"/>
            </a:xfrm>
            <a:custGeom>
              <a:avLst/>
              <a:gdLst/>
              <a:ahLst/>
              <a:cxnLst/>
              <a:rect l="l" t="t" r="r" b="b"/>
              <a:pathLst>
                <a:path w="5995" h="3357" extrusionOk="0">
                  <a:moveTo>
                    <a:pt x="241" y="0"/>
                  </a:moveTo>
                  <a:lnTo>
                    <a:pt x="1" y="240"/>
                  </a:lnTo>
                  <a:lnTo>
                    <a:pt x="2638" y="1918"/>
                  </a:lnTo>
                  <a:lnTo>
                    <a:pt x="5515" y="3356"/>
                  </a:lnTo>
                  <a:lnTo>
                    <a:pt x="5994" y="3116"/>
                  </a:lnTo>
                  <a:lnTo>
                    <a:pt x="2878" y="167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7"/>
            <p:cNvSpPr/>
            <p:nvPr/>
          </p:nvSpPr>
          <p:spPr>
            <a:xfrm>
              <a:off x="2731225" y="2126325"/>
              <a:ext cx="185825" cy="65950"/>
            </a:xfrm>
            <a:custGeom>
              <a:avLst/>
              <a:gdLst/>
              <a:ahLst/>
              <a:cxnLst/>
              <a:rect l="l" t="t" r="r" b="b"/>
              <a:pathLst>
                <a:path w="7433" h="2638" extrusionOk="0">
                  <a:moveTo>
                    <a:pt x="7432" y="0"/>
                  </a:moveTo>
                  <a:lnTo>
                    <a:pt x="480" y="2158"/>
                  </a:lnTo>
                  <a:lnTo>
                    <a:pt x="1" y="2637"/>
                  </a:lnTo>
                  <a:lnTo>
                    <a:pt x="7193" y="240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7"/>
            <p:cNvSpPr/>
            <p:nvPr/>
          </p:nvSpPr>
          <p:spPr>
            <a:xfrm>
              <a:off x="2497500" y="2186250"/>
              <a:ext cx="233750" cy="89925"/>
            </a:xfrm>
            <a:custGeom>
              <a:avLst/>
              <a:gdLst/>
              <a:ahLst/>
              <a:cxnLst/>
              <a:rect l="l" t="t" r="r" b="b"/>
              <a:pathLst>
                <a:path w="9350" h="3597" extrusionOk="0">
                  <a:moveTo>
                    <a:pt x="9350" y="1"/>
                  </a:moveTo>
                  <a:lnTo>
                    <a:pt x="6473" y="960"/>
                  </a:lnTo>
                  <a:lnTo>
                    <a:pt x="960" y="2877"/>
                  </a:lnTo>
                  <a:lnTo>
                    <a:pt x="1" y="3596"/>
                  </a:lnTo>
                  <a:lnTo>
                    <a:pt x="6713" y="1199"/>
                  </a:lnTo>
                  <a:lnTo>
                    <a:pt x="8870" y="480"/>
                  </a:lnTo>
                  <a:lnTo>
                    <a:pt x="9110" y="240"/>
                  </a:lnTo>
                  <a:lnTo>
                    <a:pt x="935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7"/>
            <p:cNvSpPr/>
            <p:nvPr/>
          </p:nvSpPr>
          <p:spPr>
            <a:xfrm>
              <a:off x="1035200" y="1790700"/>
              <a:ext cx="167825" cy="89925"/>
            </a:xfrm>
            <a:custGeom>
              <a:avLst/>
              <a:gdLst/>
              <a:ahLst/>
              <a:cxnLst/>
              <a:rect l="l" t="t" r="r" b="b"/>
              <a:pathLst>
                <a:path w="6713" h="3597" extrusionOk="0">
                  <a:moveTo>
                    <a:pt x="240" y="1"/>
                  </a:moveTo>
                  <a:lnTo>
                    <a:pt x="0" y="241"/>
                  </a:lnTo>
                  <a:lnTo>
                    <a:pt x="3356" y="1679"/>
                  </a:lnTo>
                  <a:lnTo>
                    <a:pt x="6473" y="3597"/>
                  </a:lnTo>
                  <a:lnTo>
                    <a:pt x="6712" y="3357"/>
                  </a:lnTo>
                  <a:lnTo>
                    <a:pt x="3596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7"/>
            <p:cNvSpPr/>
            <p:nvPr/>
          </p:nvSpPr>
          <p:spPr>
            <a:xfrm>
              <a:off x="1502650" y="2096350"/>
              <a:ext cx="143850" cy="101925"/>
            </a:xfrm>
            <a:custGeom>
              <a:avLst/>
              <a:gdLst/>
              <a:ahLst/>
              <a:cxnLst/>
              <a:rect l="l" t="t" r="r" b="b"/>
              <a:pathLst>
                <a:path w="5754" h="4077" extrusionOk="0">
                  <a:moveTo>
                    <a:pt x="1" y="1"/>
                  </a:moveTo>
                  <a:lnTo>
                    <a:pt x="5514" y="4076"/>
                  </a:lnTo>
                  <a:lnTo>
                    <a:pt x="5754" y="383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7"/>
            <p:cNvSpPr/>
            <p:nvPr/>
          </p:nvSpPr>
          <p:spPr>
            <a:xfrm>
              <a:off x="7118175" y="1748750"/>
              <a:ext cx="239750" cy="47975"/>
            </a:xfrm>
            <a:custGeom>
              <a:avLst/>
              <a:gdLst/>
              <a:ahLst/>
              <a:cxnLst/>
              <a:rect l="l" t="t" r="r" b="b"/>
              <a:pathLst>
                <a:path w="9590" h="1919" extrusionOk="0">
                  <a:moveTo>
                    <a:pt x="9349" y="1"/>
                  </a:moveTo>
                  <a:lnTo>
                    <a:pt x="240" y="1679"/>
                  </a:lnTo>
                  <a:lnTo>
                    <a:pt x="0" y="1919"/>
                  </a:lnTo>
                  <a:lnTo>
                    <a:pt x="9349" y="241"/>
                  </a:lnTo>
                  <a:lnTo>
                    <a:pt x="9589" y="241"/>
                  </a:lnTo>
                  <a:lnTo>
                    <a:pt x="934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7"/>
            <p:cNvSpPr/>
            <p:nvPr/>
          </p:nvSpPr>
          <p:spPr>
            <a:xfrm>
              <a:off x="3054850" y="2078375"/>
              <a:ext cx="89925" cy="18000"/>
            </a:xfrm>
            <a:custGeom>
              <a:avLst/>
              <a:gdLst/>
              <a:ahLst/>
              <a:cxnLst/>
              <a:rect l="l" t="t" r="r" b="b"/>
              <a:pathLst>
                <a:path w="3597" h="720" extrusionOk="0">
                  <a:moveTo>
                    <a:pt x="3597" y="1"/>
                  </a:moveTo>
                  <a:lnTo>
                    <a:pt x="241" y="480"/>
                  </a:lnTo>
                  <a:lnTo>
                    <a:pt x="1" y="720"/>
                  </a:lnTo>
                  <a:lnTo>
                    <a:pt x="3357" y="240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7"/>
            <p:cNvSpPr/>
            <p:nvPr/>
          </p:nvSpPr>
          <p:spPr>
            <a:xfrm>
              <a:off x="2305725" y="2270150"/>
              <a:ext cx="191800" cy="53975"/>
            </a:xfrm>
            <a:custGeom>
              <a:avLst/>
              <a:gdLst/>
              <a:ahLst/>
              <a:cxnLst/>
              <a:rect l="l" t="t" r="r" b="b"/>
              <a:pathLst>
                <a:path w="7672" h="2159" extrusionOk="0">
                  <a:moveTo>
                    <a:pt x="7672" y="1"/>
                  </a:moveTo>
                  <a:lnTo>
                    <a:pt x="4316" y="960"/>
                  </a:lnTo>
                  <a:lnTo>
                    <a:pt x="959" y="1919"/>
                  </a:lnTo>
                  <a:lnTo>
                    <a:pt x="0" y="2158"/>
                  </a:lnTo>
                  <a:lnTo>
                    <a:pt x="3596" y="1439"/>
                  </a:lnTo>
                  <a:lnTo>
                    <a:pt x="6952" y="480"/>
                  </a:lnTo>
                  <a:lnTo>
                    <a:pt x="767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7"/>
            <p:cNvSpPr/>
            <p:nvPr/>
          </p:nvSpPr>
          <p:spPr>
            <a:xfrm>
              <a:off x="5332225" y="1856625"/>
              <a:ext cx="311675" cy="12025"/>
            </a:xfrm>
            <a:custGeom>
              <a:avLst/>
              <a:gdLst/>
              <a:ahLst/>
              <a:cxnLst/>
              <a:rect l="l" t="t" r="r" b="b"/>
              <a:pathLst>
                <a:path w="12467" h="481" extrusionOk="0">
                  <a:moveTo>
                    <a:pt x="12466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12227" y="241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7"/>
            <p:cNvSpPr/>
            <p:nvPr/>
          </p:nvSpPr>
          <p:spPr>
            <a:xfrm>
              <a:off x="633650" y="1712800"/>
              <a:ext cx="209800" cy="24000"/>
            </a:xfrm>
            <a:custGeom>
              <a:avLst/>
              <a:gdLst/>
              <a:ahLst/>
              <a:cxnLst/>
              <a:rect l="l" t="t" r="r" b="b"/>
              <a:pathLst>
                <a:path w="8392" h="960" extrusionOk="0">
                  <a:moveTo>
                    <a:pt x="480" y="1"/>
                  </a:moveTo>
                  <a:lnTo>
                    <a:pt x="1" y="240"/>
                  </a:lnTo>
                  <a:lnTo>
                    <a:pt x="4076" y="480"/>
                  </a:lnTo>
                  <a:lnTo>
                    <a:pt x="8151" y="959"/>
                  </a:lnTo>
                  <a:lnTo>
                    <a:pt x="8391" y="720"/>
                  </a:lnTo>
                  <a:lnTo>
                    <a:pt x="5514" y="240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7"/>
            <p:cNvSpPr/>
            <p:nvPr/>
          </p:nvSpPr>
          <p:spPr>
            <a:xfrm>
              <a:off x="2917025" y="2090375"/>
              <a:ext cx="137850" cy="41975"/>
            </a:xfrm>
            <a:custGeom>
              <a:avLst/>
              <a:gdLst/>
              <a:ahLst/>
              <a:cxnLst/>
              <a:rect l="l" t="t" r="r" b="b"/>
              <a:pathLst>
                <a:path w="5514" h="1679" extrusionOk="0">
                  <a:moveTo>
                    <a:pt x="5514" y="0"/>
                  </a:moveTo>
                  <a:lnTo>
                    <a:pt x="240" y="1199"/>
                  </a:lnTo>
                  <a:lnTo>
                    <a:pt x="0" y="1678"/>
                  </a:lnTo>
                  <a:lnTo>
                    <a:pt x="527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7"/>
            <p:cNvSpPr/>
            <p:nvPr/>
          </p:nvSpPr>
          <p:spPr>
            <a:xfrm>
              <a:off x="7357900" y="175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7"/>
            <p:cNvSpPr/>
            <p:nvPr/>
          </p:nvSpPr>
          <p:spPr>
            <a:xfrm>
              <a:off x="4241500" y="1802700"/>
              <a:ext cx="245725" cy="18000"/>
            </a:xfrm>
            <a:custGeom>
              <a:avLst/>
              <a:gdLst/>
              <a:ahLst/>
              <a:cxnLst/>
              <a:rect l="l" t="t" r="r" b="b"/>
              <a:pathLst>
                <a:path w="9829" h="720" extrusionOk="0">
                  <a:moveTo>
                    <a:pt x="9829" y="0"/>
                  </a:moveTo>
                  <a:lnTo>
                    <a:pt x="0" y="480"/>
                  </a:lnTo>
                  <a:lnTo>
                    <a:pt x="0" y="720"/>
                  </a:lnTo>
                  <a:lnTo>
                    <a:pt x="982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7"/>
            <p:cNvSpPr/>
            <p:nvPr/>
          </p:nvSpPr>
          <p:spPr>
            <a:xfrm>
              <a:off x="4493200" y="1790700"/>
              <a:ext cx="275700" cy="18025"/>
            </a:xfrm>
            <a:custGeom>
              <a:avLst/>
              <a:gdLst/>
              <a:ahLst/>
              <a:cxnLst/>
              <a:rect l="l" t="t" r="r" b="b"/>
              <a:pathLst>
                <a:path w="11028" h="721" extrusionOk="0">
                  <a:moveTo>
                    <a:pt x="11028" y="1"/>
                  </a:moveTo>
                  <a:lnTo>
                    <a:pt x="1439" y="48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1439" y="720"/>
                  </a:lnTo>
                  <a:lnTo>
                    <a:pt x="10788" y="241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7"/>
            <p:cNvSpPr/>
            <p:nvPr/>
          </p:nvSpPr>
          <p:spPr>
            <a:xfrm>
              <a:off x="5380175" y="1766750"/>
              <a:ext cx="317650" cy="12000"/>
            </a:xfrm>
            <a:custGeom>
              <a:avLst/>
              <a:gdLst/>
              <a:ahLst/>
              <a:cxnLst/>
              <a:rect l="l" t="t" r="r" b="b"/>
              <a:pathLst>
                <a:path w="12706" h="480" extrusionOk="0">
                  <a:moveTo>
                    <a:pt x="12706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12706" y="240"/>
                  </a:lnTo>
                  <a:lnTo>
                    <a:pt x="127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7"/>
            <p:cNvSpPr/>
            <p:nvPr/>
          </p:nvSpPr>
          <p:spPr>
            <a:xfrm>
              <a:off x="5074525" y="1772725"/>
              <a:ext cx="299675" cy="18000"/>
            </a:xfrm>
            <a:custGeom>
              <a:avLst/>
              <a:gdLst/>
              <a:ahLst/>
              <a:cxnLst/>
              <a:rect l="l" t="t" r="r" b="b"/>
              <a:pathLst>
                <a:path w="11987" h="720" extrusionOk="0">
                  <a:moveTo>
                    <a:pt x="11987" y="1"/>
                  </a:moveTo>
                  <a:lnTo>
                    <a:pt x="5514" y="241"/>
                  </a:lnTo>
                  <a:lnTo>
                    <a:pt x="1" y="480"/>
                  </a:lnTo>
                  <a:lnTo>
                    <a:pt x="1" y="720"/>
                  </a:lnTo>
                  <a:lnTo>
                    <a:pt x="5514" y="480"/>
                  </a:lnTo>
                  <a:lnTo>
                    <a:pt x="11987" y="241"/>
                  </a:lnTo>
                  <a:lnTo>
                    <a:pt x="1198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7"/>
            <p:cNvSpPr/>
            <p:nvPr/>
          </p:nvSpPr>
          <p:spPr>
            <a:xfrm>
              <a:off x="4768875" y="1784725"/>
              <a:ext cx="299675" cy="12000"/>
            </a:xfrm>
            <a:custGeom>
              <a:avLst/>
              <a:gdLst/>
              <a:ahLst/>
              <a:cxnLst/>
              <a:rect l="l" t="t" r="r" b="b"/>
              <a:pathLst>
                <a:path w="11987" h="480" extrusionOk="0">
                  <a:moveTo>
                    <a:pt x="11987" y="0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11987" y="240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7"/>
            <p:cNvSpPr/>
            <p:nvPr/>
          </p:nvSpPr>
          <p:spPr>
            <a:xfrm>
              <a:off x="2863075" y="1976500"/>
              <a:ext cx="161850" cy="83925"/>
            </a:xfrm>
            <a:custGeom>
              <a:avLst/>
              <a:gdLst/>
              <a:ahLst/>
              <a:cxnLst/>
              <a:rect l="l" t="t" r="r" b="b"/>
              <a:pathLst>
                <a:path w="6474" h="3357" extrusionOk="0">
                  <a:moveTo>
                    <a:pt x="6473" y="0"/>
                  </a:moveTo>
                  <a:lnTo>
                    <a:pt x="480" y="2877"/>
                  </a:lnTo>
                  <a:lnTo>
                    <a:pt x="1" y="3356"/>
                  </a:lnTo>
                  <a:lnTo>
                    <a:pt x="6234" y="48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7"/>
            <p:cNvSpPr/>
            <p:nvPr/>
          </p:nvSpPr>
          <p:spPr>
            <a:xfrm>
              <a:off x="2647325" y="2054400"/>
              <a:ext cx="215775" cy="107900"/>
            </a:xfrm>
            <a:custGeom>
              <a:avLst/>
              <a:gdLst/>
              <a:ahLst/>
              <a:cxnLst/>
              <a:rect l="l" t="t" r="r" b="b"/>
              <a:pathLst>
                <a:path w="8631" h="4316" extrusionOk="0">
                  <a:moveTo>
                    <a:pt x="8631" y="1"/>
                  </a:moveTo>
                  <a:lnTo>
                    <a:pt x="6953" y="720"/>
                  </a:lnTo>
                  <a:lnTo>
                    <a:pt x="480" y="3836"/>
                  </a:lnTo>
                  <a:lnTo>
                    <a:pt x="313" y="4170"/>
                  </a:lnTo>
                  <a:lnTo>
                    <a:pt x="7192" y="960"/>
                  </a:lnTo>
                  <a:lnTo>
                    <a:pt x="8151" y="480"/>
                  </a:lnTo>
                  <a:lnTo>
                    <a:pt x="8631" y="1"/>
                  </a:lnTo>
                  <a:close/>
                  <a:moveTo>
                    <a:pt x="313" y="4170"/>
                  </a:moveTo>
                  <a:lnTo>
                    <a:pt x="1" y="4316"/>
                  </a:lnTo>
                  <a:lnTo>
                    <a:pt x="240" y="4316"/>
                  </a:lnTo>
                  <a:lnTo>
                    <a:pt x="313" y="417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7"/>
            <p:cNvSpPr/>
            <p:nvPr/>
          </p:nvSpPr>
          <p:spPr>
            <a:xfrm>
              <a:off x="7154125" y="1491050"/>
              <a:ext cx="209775" cy="77950"/>
            </a:xfrm>
            <a:custGeom>
              <a:avLst/>
              <a:gdLst/>
              <a:ahLst/>
              <a:cxnLst/>
              <a:rect l="l" t="t" r="r" b="b"/>
              <a:pathLst>
                <a:path w="8391" h="3118" extrusionOk="0">
                  <a:moveTo>
                    <a:pt x="8391" y="1"/>
                  </a:moveTo>
                  <a:lnTo>
                    <a:pt x="4316" y="1679"/>
                  </a:lnTo>
                  <a:lnTo>
                    <a:pt x="1" y="2878"/>
                  </a:lnTo>
                  <a:lnTo>
                    <a:pt x="1" y="3117"/>
                  </a:lnTo>
                  <a:lnTo>
                    <a:pt x="4316" y="1919"/>
                  </a:lnTo>
                  <a:lnTo>
                    <a:pt x="8391" y="241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7"/>
            <p:cNvSpPr/>
            <p:nvPr/>
          </p:nvSpPr>
          <p:spPr>
            <a:xfrm>
              <a:off x="5703800" y="1748750"/>
              <a:ext cx="311675" cy="24000"/>
            </a:xfrm>
            <a:custGeom>
              <a:avLst/>
              <a:gdLst/>
              <a:ahLst/>
              <a:cxnLst/>
              <a:rect l="l" t="t" r="r" b="b"/>
              <a:pathLst>
                <a:path w="12467" h="960" extrusionOk="0">
                  <a:moveTo>
                    <a:pt x="12466" y="1"/>
                  </a:moveTo>
                  <a:lnTo>
                    <a:pt x="1" y="720"/>
                  </a:lnTo>
                  <a:lnTo>
                    <a:pt x="1" y="960"/>
                  </a:lnTo>
                  <a:lnTo>
                    <a:pt x="12226" y="241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7"/>
            <p:cNvSpPr/>
            <p:nvPr/>
          </p:nvSpPr>
          <p:spPr>
            <a:xfrm>
              <a:off x="1898200" y="2210225"/>
              <a:ext cx="155850" cy="59950"/>
            </a:xfrm>
            <a:custGeom>
              <a:avLst/>
              <a:gdLst/>
              <a:ahLst/>
              <a:cxnLst/>
              <a:rect l="l" t="t" r="r" b="b"/>
              <a:pathLst>
                <a:path w="6234" h="2398" extrusionOk="0">
                  <a:moveTo>
                    <a:pt x="240" y="1"/>
                  </a:moveTo>
                  <a:lnTo>
                    <a:pt x="0" y="240"/>
                  </a:lnTo>
                  <a:lnTo>
                    <a:pt x="3117" y="1439"/>
                  </a:lnTo>
                  <a:lnTo>
                    <a:pt x="5993" y="2398"/>
                  </a:lnTo>
                  <a:lnTo>
                    <a:pt x="6233" y="2158"/>
                  </a:lnTo>
                  <a:lnTo>
                    <a:pt x="3117" y="119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7"/>
            <p:cNvSpPr/>
            <p:nvPr/>
          </p:nvSpPr>
          <p:spPr>
            <a:xfrm>
              <a:off x="3558275" y="1838650"/>
              <a:ext cx="107900" cy="18000"/>
            </a:xfrm>
            <a:custGeom>
              <a:avLst/>
              <a:gdLst/>
              <a:ahLst/>
              <a:cxnLst/>
              <a:rect l="l" t="t" r="r" b="b"/>
              <a:pathLst>
                <a:path w="4316" h="720" extrusionOk="0">
                  <a:moveTo>
                    <a:pt x="4316" y="1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4316" y="240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7"/>
            <p:cNvSpPr/>
            <p:nvPr/>
          </p:nvSpPr>
          <p:spPr>
            <a:xfrm>
              <a:off x="3462400" y="1850650"/>
              <a:ext cx="89900" cy="18000"/>
            </a:xfrm>
            <a:custGeom>
              <a:avLst/>
              <a:gdLst/>
              <a:ahLst/>
              <a:cxnLst/>
              <a:rect l="l" t="t" r="r" b="b"/>
              <a:pathLst>
                <a:path w="3596" h="720" extrusionOk="0">
                  <a:moveTo>
                    <a:pt x="3596" y="0"/>
                  </a:moveTo>
                  <a:lnTo>
                    <a:pt x="0" y="480"/>
                  </a:lnTo>
                  <a:lnTo>
                    <a:pt x="0" y="719"/>
                  </a:lnTo>
                  <a:lnTo>
                    <a:pt x="3596" y="24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7"/>
            <p:cNvSpPr/>
            <p:nvPr/>
          </p:nvSpPr>
          <p:spPr>
            <a:xfrm>
              <a:off x="7375875" y="1491050"/>
              <a:ext cx="25" cy="6025"/>
            </a:xfrm>
            <a:custGeom>
              <a:avLst/>
              <a:gdLst/>
              <a:ahLst/>
              <a:cxnLst/>
              <a:rect l="l" t="t" r="r" b="b"/>
              <a:pathLst>
                <a:path w="1" h="241" extrusionOk="0">
                  <a:moveTo>
                    <a:pt x="0" y="241"/>
                  </a:moveTo>
                  <a:lnTo>
                    <a:pt x="0" y="2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7"/>
            <p:cNvSpPr/>
            <p:nvPr/>
          </p:nvSpPr>
          <p:spPr>
            <a:xfrm>
              <a:off x="1334850" y="1790700"/>
              <a:ext cx="143850" cy="107900"/>
            </a:xfrm>
            <a:custGeom>
              <a:avLst/>
              <a:gdLst/>
              <a:ahLst/>
              <a:cxnLst/>
              <a:rect l="l" t="t" r="r" b="b"/>
              <a:pathLst>
                <a:path w="5754" h="4316" extrusionOk="0">
                  <a:moveTo>
                    <a:pt x="0" y="1"/>
                  </a:moveTo>
                  <a:lnTo>
                    <a:pt x="0" y="241"/>
                  </a:lnTo>
                  <a:lnTo>
                    <a:pt x="2877" y="2158"/>
                  </a:lnTo>
                  <a:lnTo>
                    <a:pt x="5754" y="4316"/>
                  </a:lnTo>
                  <a:lnTo>
                    <a:pt x="3117" y="19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7"/>
            <p:cNvSpPr/>
            <p:nvPr/>
          </p:nvSpPr>
          <p:spPr>
            <a:xfrm>
              <a:off x="3210675" y="1886600"/>
              <a:ext cx="77950" cy="30000"/>
            </a:xfrm>
            <a:custGeom>
              <a:avLst/>
              <a:gdLst/>
              <a:ahLst/>
              <a:cxnLst/>
              <a:rect l="l" t="t" r="r" b="b"/>
              <a:pathLst>
                <a:path w="3118" h="1200" extrusionOk="0">
                  <a:moveTo>
                    <a:pt x="3117" y="1"/>
                  </a:moveTo>
                  <a:lnTo>
                    <a:pt x="1" y="959"/>
                  </a:lnTo>
                  <a:lnTo>
                    <a:pt x="1" y="1199"/>
                  </a:lnTo>
                  <a:lnTo>
                    <a:pt x="3117" y="240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7"/>
            <p:cNvSpPr/>
            <p:nvPr/>
          </p:nvSpPr>
          <p:spPr>
            <a:xfrm>
              <a:off x="3294575" y="1874625"/>
              <a:ext cx="77950" cy="18000"/>
            </a:xfrm>
            <a:custGeom>
              <a:avLst/>
              <a:gdLst/>
              <a:ahLst/>
              <a:cxnLst/>
              <a:rect l="l" t="t" r="r" b="b"/>
              <a:pathLst>
                <a:path w="3118" h="720" extrusionOk="0">
                  <a:moveTo>
                    <a:pt x="3117" y="0"/>
                  </a:moveTo>
                  <a:lnTo>
                    <a:pt x="720" y="480"/>
                  </a:lnTo>
                  <a:lnTo>
                    <a:pt x="241" y="480"/>
                  </a:lnTo>
                  <a:lnTo>
                    <a:pt x="1" y="719"/>
                  </a:lnTo>
                  <a:lnTo>
                    <a:pt x="720" y="719"/>
                  </a:lnTo>
                  <a:lnTo>
                    <a:pt x="3117" y="240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7"/>
            <p:cNvSpPr/>
            <p:nvPr/>
          </p:nvSpPr>
          <p:spPr>
            <a:xfrm>
              <a:off x="6015450" y="1724800"/>
              <a:ext cx="317650" cy="29975"/>
            </a:xfrm>
            <a:custGeom>
              <a:avLst/>
              <a:gdLst/>
              <a:ahLst/>
              <a:cxnLst/>
              <a:rect l="l" t="t" r="r" b="b"/>
              <a:pathLst>
                <a:path w="12706" h="1199" extrusionOk="0">
                  <a:moveTo>
                    <a:pt x="12705" y="0"/>
                  </a:moveTo>
                  <a:lnTo>
                    <a:pt x="240" y="959"/>
                  </a:lnTo>
                  <a:lnTo>
                    <a:pt x="0" y="1199"/>
                  </a:lnTo>
                  <a:lnTo>
                    <a:pt x="12705" y="240"/>
                  </a:lnTo>
                  <a:lnTo>
                    <a:pt x="127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7"/>
            <p:cNvSpPr/>
            <p:nvPr/>
          </p:nvSpPr>
          <p:spPr>
            <a:xfrm>
              <a:off x="2419600" y="2156300"/>
              <a:ext cx="227750" cy="95900"/>
            </a:xfrm>
            <a:custGeom>
              <a:avLst/>
              <a:gdLst/>
              <a:ahLst/>
              <a:cxnLst/>
              <a:rect l="l" t="t" r="r" b="b"/>
              <a:pathLst>
                <a:path w="9110" h="3836" extrusionOk="0">
                  <a:moveTo>
                    <a:pt x="9110" y="0"/>
                  </a:moveTo>
                  <a:lnTo>
                    <a:pt x="4795" y="1918"/>
                  </a:lnTo>
                  <a:lnTo>
                    <a:pt x="480" y="3356"/>
                  </a:lnTo>
                  <a:lnTo>
                    <a:pt x="0" y="3836"/>
                  </a:lnTo>
                  <a:lnTo>
                    <a:pt x="0" y="3836"/>
                  </a:lnTo>
                  <a:lnTo>
                    <a:pt x="4315" y="2397"/>
                  </a:lnTo>
                  <a:lnTo>
                    <a:pt x="8391" y="719"/>
                  </a:lnTo>
                  <a:lnTo>
                    <a:pt x="911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7"/>
            <p:cNvSpPr/>
            <p:nvPr/>
          </p:nvSpPr>
          <p:spPr>
            <a:xfrm>
              <a:off x="1754350" y="2126325"/>
              <a:ext cx="143875" cy="83925"/>
            </a:xfrm>
            <a:custGeom>
              <a:avLst/>
              <a:gdLst/>
              <a:ahLst/>
              <a:cxnLst/>
              <a:rect l="l" t="t" r="r" b="b"/>
              <a:pathLst>
                <a:path w="5755" h="3357" extrusionOk="0">
                  <a:moveTo>
                    <a:pt x="1" y="0"/>
                  </a:moveTo>
                  <a:lnTo>
                    <a:pt x="2638" y="1918"/>
                  </a:lnTo>
                  <a:lnTo>
                    <a:pt x="5515" y="3357"/>
                  </a:lnTo>
                  <a:lnTo>
                    <a:pt x="5754" y="3117"/>
                  </a:lnTo>
                  <a:lnTo>
                    <a:pt x="2878" y="167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7"/>
            <p:cNvSpPr/>
            <p:nvPr/>
          </p:nvSpPr>
          <p:spPr>
            <a:xfrm>
              <a:off x="1167050" y="1700825"/>
              <a:ext cx="167825" cy="89900"/>
            </a:xfrm>
            <a:custGeom>
              <a:avLst/>
              <a:gdLst/>
              <a:ahLst/>
              <a:cxnLst/>
              <a:rect l="l" t="t" r="r" b="b"/>
              <a:pathLst>
                <a:path w="6713" h="3596" extrusionOk="0">
                  <a:moveTo>
                    <a:pt x="0" y="0"/>
                  </a:moveTo>
                  <a:lnTo>
                    <a:pt x="3116" y="1678"/>
                  </a:lnTo>
                  <a:lnTo>
                    <a:pt x="6473" y="3596"/>
                  </a:lnTo>
                  <a:lnTo>
                    <a:pt x="6712" y="3356"/>
                  </a:lnTo>
                  <a:lnTo>
                    <a:pt x="3356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7"/>
            <p:cNvSpPr/>
            <p:nvPr/>
          </p:nvSpPr>
          <p:spPr>
            <a:xfrm>
              <a:off x="501800" y="1616925"/>
              <a:ext cx="251750" cy="35975"/>
            </a:xfrm>
            <a:custGeom>
              <a:avLst/>
              <a:gdLst/>
              <a:ahLst/>
              <a:cxnLst/>
              <a:rect l="l" t="t" r="r" b="b"/>
              <a:pathLst>
                <a:path w="10070" h="1439" extrusionOk="0">
                  <a:moveTo>
                    <a:pt x="10069" y="0"/>
                  </a:moveTo>
                  <a:lnTo>
                    <a:pt x="5275" y="479"/>
                  </a:lnTo>
                  <a:lnTo>
                    <a:pt x="241" y="1199"/>
                  </a:lnTo>
                  <a:lnTo>
                    <a:pt x="1" y="1438"/>
                  </a:lnTo>
                  <a:lnTo>
                    <a:pt x="5035" y="719"/>
                  </a:lnTo>
                  <a:lnTo>
                    <a:pt x="982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7"/>
            <p:cNvSpPr/>
            <p:nvPr/>
          </p:nvSpPr>
          <p:spPr>
            <a:xfrm>
              <a:off x="1478675" y="1898575"/>
              <a:ext cx="137875" cy="119900"/>
            </a:xfrm>
            <a:custGeom>
              <a:avLst/>
              <a:gdLst/>
              <a:ahLst/>
              <a:cxnLst/>
              <a:rect l="l" t="t" r="r" b="b"/>
              <a:pathLst>
                <a:path w="5515" h="4796" extrusionOk="0">
                  <a:moveTo>
                    <a:pt x="240" y="1"/>
                  </a:moveTo>
                  <a:lnTo>
                    <a:pt x="1" y="241"/>
                  </a:lnTo>
                  <a:lnTo>
                    <a:pt x="3357" y="3117"/>
                  </a:lnTo>
                  <a:lnTo>
                    <a:pt x="5275" y="4795"/>
                  </a:lnTo>
                  <a:lnTo>
                    <a:pt x="5514" y="4556"/>
                  </a:lnTo>
                  <a:lnTo>
                    <a:pt x="3597" y="287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7"/>
            <p:cNvSpPr/>
            <p:nvPr/>
          </p:nvSpPr>
          <p:spPr>
            <a:xfrm>
              <a:off x="3378475" y="1862625"/>
              <a:ext cx="77950" cy="18000"/>
            </a:xfrm>
            <a:custGeom>
              <a:avLst/>
              <a:gdLst/>
              <a:ahLst/>
              <a:cxnLst/>
              <a:rect l="l" t="t" r="r" b="b"/>
              <a:pathLst>
                <a:path w="3118" h="720" extrusionOk="0">
                  <a:moveTo>
                    <a:pt x="3117" y="1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3117" y="240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7"/>
            <p:cNvSpPr/>
            <p:nvPr/>
          </p:nvSpPr>
          <p:spPr>
            <a:xfrm>
              <a:off x="1616525" y="2018450"/>
              <a:ext cx="137850" cy="107900"/>
            </a:xfrm>
            <a:custGeom>
              <a:avLst/>
              <a:gdLst/>
              <a:ahLst/>
              <a:cxnLst/>
              <a:rect l="l" t="t" r="r" b="b"/>
              <a:pathLst>
                <a:path w="5514" h="4316" extrusionOk="0">
                  <a:moveTo>
                    <a:pt x="0" y="0"/>
                  </a:moveTo>
                  <a:lnTo>
                    <a:pt x="5274" y="4315"/>
                  </a:lnTo>
                  <a:lnTo>
                    <a:pt x="5514" y="4076"/>
                  </a:lnTo>
                  <a:lnTo>
                    <a:pt x="2877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7"/>
            <p:cNvSpPr/>
            <p:nvPr/>
          </p:nvSpPr>
          <p:spPr>
            <a:xfrm>
              <a:off x="3144750" y="1910575"/>
              <a:ext cx="59950" cy="24000"/>
            </a:xfrm>
            <a:custGeom>
              <a:avLst/>
              <a:gdLst/>
              <a:ahLst/>
              <a:cxnLst/>
              <a:rect l="l" t="t" r="r" b="b"/>
              <a:pathLst>
                <a:path w="2398" h="960" extrusionOk="0">
                  <a:moveTo>
                    <a:pt x="2398" y="0"/>
                  </a:moveTo>
                  <a:lnTo>
                    <a:pt x="240" y="720"/>
                  </a:lnTo>
                  <a:lnTo>
                    <a:pt x="1" y="959"/>
                  </a:lnTo>
                  <a:lnTo>
                    <a:pt x="2158" y="240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7"/>
            <p:cNvSpPr/>
            <p:nvPr/>
          </p:nvSpPr>
          <p:spPr>
            <a:xfrm>
              <a:off x="4007750" y="1814675"/>
              <a:ext cx="227775" cy="12025"/>
            </a:xfrm>
            <a:custGeom>
              <a:avLst/>
              <a:gdLst/>
              <a:ahLst/>
              <a:cxnLst/>
              <a:rect l="l" t="t" r="r" b="b"/>
              <a:pathLst>
                <a:path w="9111" h="481" extrusionOk="0">
                  <a:moveTo>
                    <a:pt x="7193" y="1"/>
                  </a:moveTo>
                  <a:lnTo>
                    <a:pt x="241" y="241"/>
                  </a:lnTo>
                  <a:lnTo>
                    <a:pt x="1" y="480"/>
                  </a:lnTo>
                  <a:lnTo>
                    <a:pt x="7193" y="241"/>
                  </a:lnTo>
                  <a:lnTo>
                    <a:pt x="9110" y="241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7"/>
            <p:cNvSpPr/>
            <p:nvPr/>
          </p:nvSpPr>
          <p:spPr>
            <a:xfrm>
              <a:off x="280075" y="1646875"/>
              <a:ext cx="221750" cy="65950"/>
            </a:xfrm>
            <a:custGeom>
              <a:avLst/>
              <a:gdLst/>
              <a:ahLst/>
              <a:cxnLst/>
              <a:rect l="l" t="t" r="r" b="b"/>
              <a:pathLst>
                <a:path w="8870" h="2638" extrusionOk="0">
                  <a:moveTo>
                    <a:pt x="8870" y="1"/>
                  </a:moveTo>
                  <a:lnTo>
                    <a:pt x="4555" y="960"/>
                  </a:lnTo>
                  <a:lnTo>
                    <a:pt x="240" y="2158"/>
                  </a:lnTo>
                  <a:lnTo>
                    <a:pt x="0" y="2638"/>
                  </a:lnTo>
                  <a:lnTo>
                    <a:pt x="4315" y="1439"/>
                  </a:lnTo>
                  <a:lnTo>
                    <a:pt x="8630" y="240"/>
                  </a:lnTo>
                  <a:lnTo>
                    <a:pt x="887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7"/>
            <p:cNvSpPr/>
            <p:nvPr/>
          </p:nvSpPr>
          <p:spPr>
            <a:xfrm>
              <a:off x="2227825" y="2246175"/>
              <a:ext cx="191800" cy="36000"/>
            </a:xfrm>
            <a:custGeom>
              <a:avLst/>
              <a:gdLst/>
              <a:ahLst/>
              <a:cxnLst/>
              <a:rect l="l" t="t" r="r" b="b"/>
              <a:pathLst>
                <a:path w="7672" h="1440" extrusionOk="0">
                  <a:moveTo>
                    <a:pt x="7671" y="1"/>
                  </a:moveTo>
                  <a:lnTo>
                    <a:pt x="4075" y="720"/>
                  </a:lnTo>
                  <a:lnTo>
                    <a:pt x="480" y="1199"/>
                  </a:lnTo>
                  <a:lnTo>
                    <a:pt x="0" y="1439"/>
                  </a:lnTo>
                  <a:lnTo>
                    <a:pt x="0" y="1439"/>
                  </a:lnTo>
                  <a:lnTo>
                    <a:pt x="3836" y="960"/>
                  </a:lnTo>
                  <a:lnTo>
                    <a:pt x="7192" y="241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7"/>
            <p:cNvSpPr/>
            <p:nvPr/>
          </p:nvSpPr>
          <p:spPr>
            <a:xfrm>
              <a:off x="6902425" y="1568975"/>
              <a:ext cx="245725" cy="65950"/>
            </a:xfrm>
            <a:custGeom>
              <a:avLst/>
              <a:gdLst/>
              <a:ahLst/>
              <a:cxnLst/>
              <a:rect l="l" t="t" r="r" b="b"/>
              <a:pathLst>
                <a:path w="9829" h="2638" extrusionOk="0">
                  <a:moveTo>
                    <a:pt x="9829" y="0"/>
                  </a:moveTo>
                  <a:lnTo>
                    <a:pt x="5034" y="1199"/>
                  </a:lnTo>
                  <a:lnTo>
                    <a:pt x="240" y="2397"/>
                  </a:lnTo>
                  <a:lnTo>
                    <a:pt x="0" y="2637"/>
                  </a:lnTo>
                  <a:lnTo>
                    <a:pt x="0" y="2637"/>
                  </a:lnTo>
                  <a:lnTo>
                    <a:pt x="5034" y="1439"/>
                  </a:lnTo>
                  <a:lnTo>
                    <a:pt x="982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7"/>
            <p:cNvSpPr/>
            <p:nvPr/>
          </p:nvSpPr>
          <p:spPr>
            <a:xfrm>
              <a:off x="975250" y="1640875"/>
              <a:ext cx="191825" cy="59975"/>
            </a:xfrm>
            <a:custGeom>
              <a:avLst/>
              <a:gdLst/>
              <a:ahLst/>
              <a:cxnLst/>
              <a:rect l="l" t="t" r="r" b="b"/>
              <a:pathLst>
                <a:path w="7673" h="2399" extrusionOk="0">
                  <a:moveTo>
                    <a:pt x="1" y="1"/>
                  </a:moveTo>
                  <a:lnTo>
                    <a:pt x="3837" y="960"/>
                  </a:lnTo>
                  <a:lnTo>
                    <a:pt x="241" y="1"/>
                  </a:lnTo>
                  <a:close/>
                  <a:moveTo>
                    <a:pt x="3837" y="960"/>
                  </a:moveTo>
                  <a:lnTo>
                    <a:pt x="7432" y="2398"/>
                  </a:lnTo>
                  <a:lnTo>
                    <a:pt x="7672" y="2158"/>
                  </a:lnTo>
                  <a:lnTo>
                    <a:pt x="3837" y="96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7"/>
            <p:cNvSpPr/>
            <p:nvPr/>
          </p:nvSpPr>
          <p:spPr>
            <a:xfrm>
              <a:off x="3024900" y="1934550"/>
              <a:ext cx="113900" cy="47975"/>
            </a:xfrm>
            <a:custGeom>
              <a:avLst/>
              <a:gdLst/>
              <a:ahLst/>
              <a:cxnLst/>
              <a:rect l="l" t="t" r="r" b="b"/>
              <a:pathLst>
                <a:path w="4556" h="1919" extrusionOk="0">
                  <a:moveTo>
                    <a:pt x="4555" y="0"/>
                  </a:moveTo>
                  <a:lnTo>
                    <a:pt x="240" y="1678"/>
                  </a:lnTo>
                  <a:lnTo>
                    <a:pt x="0" y="1918"/>
                  </a:lnTo>
                  <a:lnTo>
                    <a:pt x="4555" y="24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7"/>
            <p:cNvSpPr/>
            <p:nvPr/>
          </p:nvSpPr>
          <p:spPr>
            <a:xfrm>
              <a:off x="753525" y="1616925"/>
              <a:ext cx="221750" cy="23975"/>
            </a:xfrm>
            <a:custGeom>
              <a:avLst/>
              <a:gdLst/>
              <a:ahLst/>
              <a:cxnLst/>
              <a:rect l="l" t="t" r="r" b="b"/>
              <a:pathLst>
                <a:path w="8870" h="959" extrusionOk="0">
                  <a:moveTo>
                    <a:pt x="240" y="0"/>
                  </a:moveTo>
                  <a:lnTo>
                    <a:pt x="0" y="240"/>
                  </a:lnTo>
                  <a:lnTo>
                    <a:pt x="4315" y="479"/>
                  </a:lnTo>
                  <a:lnTo>
                    <a:pt x="8630" y="959"/>
                  </a:lnTo>
                  <a:lnTo>
                    <a:pt x="8870" y="959"/>
                  </a:lnTo>
                  <a:lnTo>
                    <a:pt x="5274" y="24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7"/>
            <p:cNvSpPr/>
            <p:nvPr/>
          </p:nvSpPr>
          <p:spPr>
            <a:xfrm>
              <a:off x="3821975" y="1820675"/>
              <a:ext cx="185800" cy="12000"/>
            </a:xfrm>
            <a:custGeom>
              <a:avLst/>
              <a:gdLst/>
              <a:ahLst/>
              <a:cxnLst/>
              <a:rect l="l" t="t" r="r" b="b"/>
              <a:pathLst>
                <a:path w="7432" h="480" extrusionOk="0">
                  <a:moveTo>
                    <a:pt x="7432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7192" y="240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7"/>
            <p:cNvSpPr/>
            <p:nvPr/>
          </p:nvSpPr>
          <p:spPr>
            <a:xfrm>
              <a:off x="2054025" y="226417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240" y="0"/>
                  </a:moveTo>
                  <a:lnTo>
                    <a:pt x="0" y="240"/>
                  </a:lnTo>
                  <a:lnTo>
                    <a:pt x="2877" y="719"/>
                  </a:lnTo>
                  <a:lnTo>
                    <a:pt x="6712" y="719"/>
                  </a:lnTo>
                  <a:lnTo>
                    <a:pt x="6952" y="479"/>
                  </a:lnTo>
                  <a:lnTo>
                    <a:pt x="3596" y="4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7"/>
            <p:cNvSpPr/>
            <p:nvPr/>
          </p:nvSpPr>
          <p:spPr>
            <a:xfrm>
              <a:off x="6339075" y="1682825"/>
              <a:ext cx="287675" cy="47975"/>
            </a:xfrm>
            <a:custGeom>
              <a:avLst/>
              <a:gdLst/>
              <a:ahLst/>
              <a:cxnLst/>
              <a:rect l="l" t="t" r="r" b="b"/>
              <a:pathLst>
                <a:path w="11507" h="1919" extrusionOk="0">
                  <a:moveTo>
                    <a:pt x="11507" y="1"/>
                  </a:moveTo>
                  <a:lnTo>
                    <a:pt x="5754" y="960"/>
                  </a:lnTo>
                  <a:lnTo>
                    <a:pt x="0" y="1439"/>
                  </a:lnTo>
                  <a:lnTo>
                    <a:pt x="0" y="1919"/>
                  </a:lnTo>
                  <a:lnTo>
                    <a:pt x="5754" y="1200"/>
                  </a:lnTo>
                  <a:lnTo>
                    <a:pt x="11507" y="241"/>
                  </a:lnTo>
                  <a:lnTo>
                    <a:pt x="1150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7"/>
            <p:cNvSpPr/>
            <p:nvPr/>
          </p:nvSpPr>
          <p:spPr>
            <a:xfrm>
              <a:off x="3672150" y="1826675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5754" y="0"/>
                  </a:moveTo>
                  <a:lnTo>
                    <a:pt x="0" y="480"/>
                  </a:lnTo>
                  <a:lnTo>
                    <a:pt x="0" y="719"/>
                  </a:lnTo>
                  <a:lnTo>
                    <a:pt x="575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7"/>
            <p:cNvSpPr/>
            <p:nvPr/>
          </p:nvSpPr>
          <p:spPr>
            <a:xfrm>
              <a:off x="6632725" y="1628900"/>
              <a:ext cx="269725" cy="59950"/>
            </a:xfrm>
            <a:custGeom>
              <a:avLst/>
              <a:gdLst/>
              <a:ahLst/>
              <a:cxnLst/>
              <a:rect l="l" t="t" r="r" b="b"/>
              <a:pathLst>
                <a:path w="10789" h="2398" extrusionOk="0">
                  <a:moveTo>
                    <a:pt x="10788" y="0"/>
                  </a:moveTo>
                  <a:lnTo>
                    <a:pt x="5514" y="1199"/>
                  </a:lnTo>
                  <a:lnTo>
                    <a:pt x="1" y="2158"/>
                  </a:lnTo>
                  <a:lnTo>
                    <a:pt x="1" y="2398"/>
                  </a:lnTo>
                  <a:lnTo>
                    <a:pt x="5275" y="1439"/>
                  </a:lnTo>
                  <a:lnTo>
                    <a:pt x="10548" y="240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7"/>
            <p:cNvSpPr/>
            <p:nvPr/>
          </p:nvSpPr>
          <p:spPr>
            <a:xfrm>
              <a:off x="7363875" y="14910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7"/>
            <p:cNvSpPr/>
            <p:nvPr/>
          </p:nvSpPr>
          <p:spPr>
            <a:xfrm>
              <a:off x="1976100" y="2102350"/>
              <a:ext cx="149850" cy="59950"/>
            </a:xfrm>
            <a:custGeom>
              <a:avLst/>
              <a:gdLst/>
              <a:ahLst/>
              <a:cxnLst/>
              <a:rect l="l" t="t" r="r" b="b"/>
              <a:pathLst>
                <a:path w="5994" h="2398" extrusionOk="0">
                  <a:moveTo>
                    <a:pt x="1" y="1"/>
                  </a:moveTo>
                  <a:lnTo>
                    <a:pt x="1" y="240"/>
                  </a:lnTo>
                  <a:lnTo>
                    <a:pt x="3357" y="1679"/>
                  </a:lnTo>
                  <a:lnTo>
                    <a:pt x="5994" y="2398"/>
                  </a:lnTo>
                  <a:lnTo>
                    <a:pt x="5994" y="2158"/>
                  </a:lnTo>
                  <a:lnTo>
                    <a:pt x="3357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7"/>
            <p:cNvSpPr/>
            <p:nvPr/>
          </p:nvSpPr>
          <p:spPr>
            <a:xfrm>
              <a:off x="2305725" y="2132325"/>
              <a:ext cx="197800" cy="47950"/>
            </a:xfrm>
            <a:custGeom>
              <a:avLst/>
              <a:gdLst/>
              <a:ahLst/>
              <a:cxnLst/>
              <a:rect l="l" t="t" r="r" b="b"/>
              <a:pathLst>
                <a:path w="7912" h="1918" extrusionOk="0">
                  <a:moveTo>
                    <a:pt x="7911" y="0"/>
                  </a:moveTo>
                  <a:lnTo>
                    <a:pt x="4076" y="1199"/>
                  </a:lnTo>
                  <a:lnTo>
                    <a:pt x="0" y="1678"/>
                  </a:lnTo>
                  <a:lnTo>
                    <a:pt x="0" y="1918"/>
                  </a:lnTo>
                  <a:lnTo>
                    <a:pt x="3836" y="1438"/>
                  </a:lnTo>
                  <a:lnTo>
                    <a:pt x="7672" y="480"/>
                  </a:lnTo>
                  <a:lnTo>
                    <a:pt x="791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7"/>
            <p:cNvSpPr/>
            <p:nvPr/>
          </p:nvSpPr>
          <p:spPr>
            <a:xfrm>
              <a:off x="3276600" y="1688825"/>
              <a:ext cx="71950" cy="35975"/>
            </a:xfrm>
            <a:custGeom>
              <a:avLst/>
              <a:gdLst/>
              <a:ahLst/>
              <a:cxnLst/>
              <a:rect l="l" t="t" r="r" b="b"/>
              <a:pathLst>
                <a:path w="2878" h="1439" extrusionOk="0">
                  <a:moveTo>
                    <a:pt x="2877" y="1"/>
                  </a:moveTo>
                  <a:lnTo>
                    <a:pt x="1" y="960"/>
                  </a:lnTo>
                  <a:lnTo>
                    <a:pt x="1" y="1439"/>
                  </a:lnTo>
                  <a:lnTo>
                    <a:pt x="2638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7"/>
            <p:cNvSpPr/>
            <p:nvPr/>
          </p:nvSpPr>
          <p:spPr>
            <a:xfrm>
              <a:off x="3222675" y="1718800"/>
              <a:ext cx="47950" cy="29975"/>
            </a:xfrm>
            <a:custGeom>
              <a:avLst/>
              <a:gdLst/>
              <a:ahLst/>
              <a:cxnLst/>
              <a:rect l="l" t="t" r="r" b="b"/>
              <a:pathLst>
                <a:path w="1918" h="1199" extrusionOk="0">
                  <a:moveTo>
                    <a:pt x="1918" y="0"/>
                  </a:moveTo>
                  <a:lnTo>
                    <a:pt x="0" y="959"/>
                  </a:lnTo>
                  <a:lnTo>
                    <a:pt x="0" y="1199"/>
                  </a:lnTo>
                  <a:lnTo>
                    <a:pt x="167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7"/>
            <p:cNvSpPr/>
            <p:nvPr/>
          </p:nvSpPr>
          <p:spPr>
            <a:xfrm>
              <a:off x="2131925" y="2156300"/>
              <a:ext cx="167825" cy="23975"/>
            </a:xfrm>
            <a:custGeom>
              <a:avLst/>
              <a:gdLst/>
              <a:ahLst/>
              <a:cxnLst/>
              <a:rect l="l" t="t" r="r" b="b"/>
              <a:pathLst>
                <a:path w="6713" h="959" extrusionOk="0">
                  <a:moveTo>
                    <a:pt x="1" y="0"/>
                  </a:moveTo>
                  <a:lnTo>
                    <a:pt x="1" y="240"/>
                  </a:lnTo>
                  <a:lnTo>
                    <a:pt x="2877" y="719"/>
                  </a:lnTo>
                  <a:lnTo>
                    <a:pt x="5514" y="959"/>
                  </a:lnTo>
                  <a:lnTo>
                    <a:pt x="6713" y="959"/>
                  </a:lnTo>
                  <a:lnTo>
                    <a:pt x="6713" y="719"/>
                  </a:lnTo>
                  <a:lnTo>
                    <a:pt x="3357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7"/>
            <p:cNvSpPr/>
            <p:nvPr/>
          </p:nvSpPr>
          <p:spPr>
            <a:xfrm>
              <a:off x="6902425" y="1341225"/>
              <a:ext cx="215775" cy="101925"/>
            </a:xfrm>
            <a:custGeom>
              <a:avLst/>
              <a:gdLst/>
              <a:ahLst/>
              <a:cxnLst/>
              <a:rect l="l" t="t" r="r" b="b"/>
              <a:pathLst>
                <a:path w="8631" h="4077" extrusionOk="0">
                  <a:moveTo>
                    <a:pt x="8630" y="1"/>
                  </a:moveTo>
                  <a:lnTo>
                    <a:pt x="4315" y="2158"/>
                  </a:lnTo>
                  <a:lnTo>
                    <a:pt x="0" y="3836"/>
                  </a:lnTo>
                  <a:lnTo>
                    <a:pt x="0" y="4076"/>
                  </a:lnTo>
                  <a:lnTo>
                    <a:pt x="4315" y="2398"/>
                  </a:lnTo>
                  <a:lnTo>
                    <a:pt x="8630" y="241"/>
                  </a:lnTo>
                  <a:lnTo>
                    <a:pt x="863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7"/>
            <p:cNvSpPr/>
            <p:nvPr/>
          </p:nvSpPr>
          <p:spPr>
            <a:xfrm>
              <a:off x="2755200" y="1898575"/>
              <a:ext cx="197800" cy="125900"/>
            </a:xfrm>
            <a:custGeom>
              <a:avLst/>
              <a:gdLst/>
              <a:ahLst/>
              <a:cxnLst/>
              <a:rect l="l" t="t" r="r" b="b"/>
              <a:pathLst>
                <a:path w="7912" h="5036" extrusionOk="0">
                  <a:moveTo>
                    <a:pt x="7672" y="1"/>
                  </a:moveTo>
                  <a:lnTo>
                    <a:pt x="240" y="4795"/>
                  </a:lnTo>
                  <a:lnTo>
                    <a:pt x="1" y="5035"/>
                  </a:lnTo>
                  <a:lnTo>
                    <a:pt x="7912" y="241"/>
                  </a:lnTo>
                  <a:lnTo>
                    <a:pt x="791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7"/>
            <p:cNvSpPr/>
            <p:nvPr/>
          </p:nvSpPr>
          <p:spPr>
            <a:xfrm>
              <a:off x="3108800" y="1742775"/>
              <a:ext cx="107900" cy="65950"/>
            </a:xfrm>
            <a:custGeom>
              <a:avLst/>
              <a:gdLst/>
              <a:ahLst/>
              <a:cxnLst/>
              <a:rect l="l" t="t" r="r" b="b"/>
              <a:pathLst>
                <a:path w="4316" h="2638" extrusionOk="0">
                  <a:moveTo>
                    <a:pt x="4315" y="0"/>
                  </a:moveTo>
                  <a:lnTo>
                    <a:pt x="240" y="2397"/>
                  </a:lnTo>
                  <a:lnTo>
                    <a:pt x="0" y="2637"/>
                  </a:lnTo>
                  <a:lnTo>
                    <a:pt x="4076" y="480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7"/>
            <p:cNvSpPr/>
            <p:nvPr/>
          </p:nvSpPr>
          <p:spPr>
            <a:xfrm>
              <a:off x="2503500" y="2018450"/>
              <a:ext cx="245725" cy="119875"/>
            </a:xfrm>
            <a:custGeom>
              <a:avLst/>
              <a:gdLst/>
              <a:ahLst/>
              <a:cxnLst/>
              <a:rect l="l" t="t" r="r" b="b"/>
              <a:pathLst>
                <a:path w="9829" h="4795" extrusionOk="0">
                  <a:moveTo>
                    <a:pt x="9829" y="0"/>
                  </a:moveTo>
                  <a:lnTo>
                    <a:pt x="5035" y="2637"/>
                  </a:lnTo>
                  <a:lnTo>
                    <a:pt x="2637" y="3596"/>
                  </a:lnTo>
                  <a:lnTo>
                    <a:pt x="240" y="4555"/>
                  </a:lnTo>
                  <a:lnTo>
                    <a:pt x="0" y="4795"/>
                  </a:lnTo>
                  <a:lnTo>
                    <a:pt x="2398" y="3836"/>
                  </a:lnTo>
                  <a:lnTo>
                    <a:pt x="5035" y="2877"/>
                  </a:lnTo>
                  <a:lnTo>
                    <a:pt x="9589" y="48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7"/>
            <p:cNvSpPr/>
            <p:nvPr/>
          </p:nvSpPr>
          <p:spPr>
            <a:xfrm>
              <a:off x="2958975" y="1802700"/>
              <a:ext cx="149850" cy="95900"/>
            </a:xfrm>
            <a:custGeom>
              <a:avLst/>
              <a:gdLst/>
              <a:ahLst/>
              <a:cxnLst/>
              <a:rect l="l" t="t" r="r" b="b"/>
              <a:pathLst>
                <a:path w="5994" h="3836" extrusionOk="0">
                  <a:moveTo>
                    <a:pt x="5993" y="0"/>
                  </a:moveTo>
                  <a:lnTo>
                    <a:pt x="240" y="3596"/>
                  </a:lnTo>
                  <a:lnTo>
                    <a:pt x="0" y="3836"/>
                  </a:lnTo>
                  <a:lnTo>
                    <a:pt x="0" y="3836"/>
                  </a:lnTo>
                  <a:lnTo>
                    <a:pt x="5754" y="480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7"/>
            <p:cNvSpPr/>
            <p:nvPr/>
          </p:nvSpPr>
          <p:spPr>
            <a:xfrm>
              <a:off x="5745750" y="1640875"/>
              <a:ext cx="311675" cy="36000"/>
            </a:xfrm>
            <a:custGeom>
              <a:avLst/>
              <a:gdLst/>
              <a:ahLst/>
              <a:cxnLst/>
              <a:rect l="l" t="t" r="r" b="b"/>
              <a:pathLst>
                <a:path w="12467" h="1440" extrusionOk="0">
                  <a:moveTo>
                    <a:pt x="12466" y="1"/>
                  </a:moveTo>
                  <a:lnTo>
                    <a:pt x="6233" y="720"/>
                  </a:lnTo>
                  <a:lnTo>
                    <a:pt x="1" y="1200"/>
                  </a:lnTo>
                  <a:lnTo>
                    <a:pt x="1" y="1439"/>
                  </a:lnTo>
                  <a:lnTo>
                    <a:pt x="6233" y="960"/>
                  </a:lnTo>
                  <a:lnTo>
                    <a:pt x="12466" y="241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7"/>
            <p:cNvSpPr/>
            <p:nvPr/>
          </p:nvSpPr>
          <p:spPr>
            <a:xfrm>
              <a:off x="7309950" y="1233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7"/>
            <p:cNvSpPr/>
            <p:nvPr/>
          </p:nvSpPr>
          <p:spPr>
            <a:xfrm>
              <a:off x="6063375" y="1586950"/>
              <a:ext cx="299700" cy="59950"/>
            </a:xfrm>
            <a:custGeom>
              <a:avLst/>
              <a:gdLst/>
              <a:ahLst/>
              <a:cxnLst/>
              <a:rect l="l" t="t" r="r" b="b"/>
              <a:pathLst>
                <a:path w="11988" h="2398" extrusionOk="0">
                  <a:moveTo>
                    <a:pt x="11987" y="0"/>
                  </a:moveTo>
                  <a:lnTo>
                    <a:pt x="5994" y="1199"/>
                  </a:lnTo>
                  <a:lnTo>
                    <a:pt x="1" y="2158"/>
                  </a:lnTo>
                  <a:lnTo>
                    <a:pt x="1" y="2398"/>
                  </a:lnTo>
                  <a:lnTo>
                    <a:pt x="5994" y="1439"/>
                  </a:lnTo>
                  <a:lnTo>
                    <a:pt x="11987" y="240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7"/>
            <p:cNvSpPr/>
            <p:nvPr/>
          </p:nvSpPr>
          <p:spPr>
            <a:xfrm>
              <a:off x="1256925" y="1580950"/>
              <a:ext cx="161850" cy="95925"/>
            </a:xfrm>
            <a:custGeom>
              <a:avLst/>
              <a:gdLst/>
              <a:ahLst/>
              <a:cxnLst/>
              <a:rect l="l" t="t" r="r" b="b"/>
              <a:pathLst>
                <a:path w="6474" h="3837" extrusionOk="0">
                  <a:moveTo>
                    <a:pt x="1" y="1"/>
                  </a:moveTo>
                  <a:lnTo>
                    <a:pt x="1" y="240"/>
                  </a:lnTo>
                  <a:lnTo>
                    <a:pt x="3117" y="1918"/>
                  </a:lnTo>
                  <a:lnTo>
                    <a:pt x="6234" y="3836"/>
                  </a:lnTo>
                  <a:lnTo>
                    <a:pt x="6473" y="3597"/>
                  </a:lnTo>
                  <a:lnTo>
                    <a:pt x="3117" y="16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7"/>
            <p:cNvSpPr/>
            <p:nvPr/>
          </p:nvSpPr>
          <p:spPr>
            <a:xfrm>
              <a:off x="1418750" y="1670850"/>
              <a:ext cx="77925" cy="59950"/>
            </a:xfrm>
            <a:custGeom>
              <a:avLst/>
              <a:gdLst/>
              <a:ahLst/>
              <a:cxnLst/>
              <a:rect l="l" t="t" r="r" b="b"/>
              <a:pathLst>
                <a:path w="3117" h="2398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3117" y="2398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7"/>
            <p:cNvSpPr/>
            <p:nvPr/>
          </p:nvSpPr>
          <p:spPr>
            <a:xfrm>
              <a:off x="5422125" y="1670850"/>
              <a:ext cx="317650" cy="24000"/>
            </a:xfrm>
            <a:custGeom>
              <a:avLst/>
              <a:gdLst/>
              <a:ahLst/>
              <a:cxnLst/>
              <a:rect l="l" t="t" r="r" b="b"/>
              <a:pathLst>
                <a:path w="12706" h="960" extrusionOk="0">
                  <a:moveTo>
                    <a:pt x="12706" y="1"/>
                  </a:moveTo>
                  <a:lnTo>
                    <a:pt x="1" y="720"/>
                  </a:lnTo>
                  <a:lnTo>
                    <a:pt x="1" y="959"/>
                  </a:lnTo>
                  <a:lnTo>
                    <a:pt x="12706" y="240"/>
                  </a:lnTo>
                  <a:lnTo>
                    <a:pt x="1270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7"/>
            <p:cNvSpPr/>
            <p:nvPr/>
          </p:nvSpPr>
          <p:spPr>
            <a:xfrm>
              <a:off x="1059175" y="1521025"/>
              <a:ext cx="191800" cy="65950"/>
            </a:xfrm>
            <a:custGeom>
              <a:avLst/>
              <a:gdLst/>
              <a:ahLst/>
              <a:cxnLst/>
              <a:rect l="l" t="t" r="r" b="b"/>
              <a:pathLst>
                <a:path w="7672" h="2638" extrusionOk="0">
                  <a:moveTo>
                    <a:pt x="240" y="0"/>
                  </a:moveTo>
                  <a:lnTo>
                    <a:pt x="0" y="240"/>
                  </a:lnTo>
                  <a:lnTo>
                    <a:pt x="3836" y="1199"/>
                  </a:lnTo>
                  <a:lnTo>
                    <a:pt x="7671" y="2637"/>
                  </a:lnTo>
                  <a:lnTo>
                    <a:pt x="7671" y="2398"/>
                  </a:lnTo>
                  <a:lnTo>
                    <a:pt x="3836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7"/>
            <p:cNvSpPr/>
            <p:nvPr/>
          </p:nvSpPr>
          <p:spPr>
            <a:xfrm>
              <a:off x="5110475" y="1688825"/>
              <a:ext cx="305675" cy="12025"/>
            </a:xfrm>
            <a:custGeom>
              <a:avLst/>
              <a:gdLst/>
              <a:ahLst/>
              <a:cxnLst/>
              <a:rect l="l" t="t" r="r" b="b"/>
              <a:pathLst>
                <a:path w="12227" h="481" extrusionOk="0">
                  <a:moveTo>
                    <a:pt x="12227" y="1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11987" y="240"/>
                  </a:lnTo>
                  <a:lnTo>
                    <a:pt x="1222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7"/>
            <p:cNvSpPr/>
            <p:nvPr/>
          </p:nvSpPr>
          <p:spPr>
            <a:xfrm>
              <a:off x="3708100" y="1658875"/>
              <a:ext cx="143875" cy="18000"/>
            </a:xfrm>
            <a:custGeom>
              <a:avLst/>
              <a:gdLst/>
              <a:ahLst/>
              <a:cxnLst/>
              <a:rect l="l" t="t" r="r" b="b"/>
              <a:pathLst>
                <a:path w="5755" h="720" extrusionOk="0">
                  <a:moveTo>
                    <a:pt x="1" y="0"/>
                  </a:moveTo>
                  <a:lnTo>
                    <a:pt x="1" y="240"/>
                  </a:lnTo>
                  <a:lnTo>
                    <a:pt x="5754" y="719"/>
                  </a:lnTo>
                  <a:lnTo>
                    <a:pt x="5754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7"/>
            <p:cNvSpPr/>
            <p:nvPr/>
          </p:nvSpPr>
          <p:spPr>
            <a:xfrm>
              <a:off x="1838275" y="2012450"/>
              <a:ext cx="137850" cy="89925"/>
            </a:xfrm>
            <a:custGeom>
              <a:avLst/>
              <a:gdLst/>
              <a:ahLst/>
              <a:cxnLst/>
              <a:rect l="l" t="t" r="r" b="b"/>
              <a:pathLst>
                <a:path w="5514" h="3597" extrusionOk="0">
                  <a:moveTo>
                    <a:pt x="0" y="1"/>
                  </a:moveTo>
                  <a:lnTo>
                    <a:pt x="0" y="240"/>
                  </a:lnTo>
                  <a:lnTo>
                    <a:pt x="2637" y="2158"/>
                  </a:lnTo>
                  <a:lnTo>
                    <a:pt x="5274" y="3597"/>
                  </a:lnTo>
                  <a:lnTo>
                    <a:pt x="5514" y="3597"/>
                  </a:lnTo>
                  <a:lnTo>
                    <a:pt x="2637" y="1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7"/>
            <p:cNvSpPr/>
            <p:nvPr/>
          </p:nvSpPr>
          <p:spPr>
            <a:xfrm>
              <a:off x="1568575" y="1784725"/>
              <a:ext cx="131875" cy="119875"/>
            </a:xfrm>
            <a:custGeom>
              <a:avLst/>
              <a:gdLst/>
              <a:ahLst/>
              <a:cxnLst/>
              <a:rect l="l" t="t" r="r" b="b"/>
              <a:pathLst>
                <a:path w="5275" h="4795" extrusionOk="0">
                  <a:moveTo>
                    <a:pt x="1" y="0"/>
                  </a:moveTo>
                  <a:lnTo>
                    <a:pt x="1" y="240"/>
                  </a:lnTo>
                  <a:lnTo>
                    <a:pt x="3357" y="3117"/>
                  </a:lnTo>
                  <a:lnTo>
                    <a:pt x="3357" y="3117"/>
                  </a:lnTo>
                  <a:lnTo>
                    <a:pt x="1" y="0"/>
                  </a:lnTo>
                  <a:close/>
                  <a:moveTo>
                    <a:pt x="3357" y="3117"/>
                  </a:moveTo>
                  <a:lnTo>
                    <a:pt x="5035" y="4795"/>
                  </a:lnTo>
                  <a:lnTo>
                    <a:pt x="5274" y="4555"/>
                  </a:lnTo>
                  <a:lnTo>
                    <a:pt x="3357" y="311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7"/>
            <p:cNvSpPr/>
            <p:nvPr/>
          </p:nvSpPr>
          <p:spPr>
            <a:xfrm>
              <a:off x="837425" y="1503050"/>
              <a:ext cx="221775" cy="24000"/>
            </a:xfrm>
            <a:custGeom>
              <a:avLst/>
              <a:gdLst/>
              <a:ahLst/>
              <a:cxnLst/>
              <a:rect l="l" t="t" r="r" b="b"/>
              <a:pathLst>
                <a:path w="8871" h="960" extrusionOk="0">
                  <a:moveTo>
                    <a:pt x="0" y="0"/>
                  </a:moveTo>
                  <a:lnTo>
                    <a:pt x="0" y="240"/>
                  </a:lnTo>
                  <a:lnTo>
                    <a:pt x="4315" y="240"/>
                  </a:lnTo>
                  <a:lnTo>
                    <a:pt x="8630" y="959"/>
                  </a:lnTo>
                  <a:lnTo>
                    <a:pt x="8870" y="719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7"/>
            <p:cNvSpPr/>
            <p:nvPr/>
          </p:nvSpPr>
          <p:spPr>
            <a:xfrm>
              <a:off x="1700425" y="1904575"/>
              <a:ext cx="131875" cy="113900"/>
            </a:xfrm>
            <a:custGeom>
              <a:avLst/>
              <a:gdLst/>
              <a:ahLst/>
              <a:cxnLst/>
              <a:rect l="l" t="t" r="r" b="b"/>
              <a:pathLst>
                <a:path w="5275" h="4556" extrusionOk="0">
                  <a:moveTo>
                    <a:pt x="240" y="1"/>
                  </a:moveTo>
                  <a:lnTo>
                    <a:pt x="0" y="240"/>
                  </a:lnTo>
                  <a:lnTo>
                    <a:pt x="2637" y="2398"/>
                  </a:lnTo>
                  <a:lnTo>
                    <a:pt x="5274" y="4555"/>
                  </a:lnTo>
                  <a:lnTo>
                    <a:pt x="5274" y="4316"/>
                  </a:lnTo>
                  <a:lnTo>
                    <a:pt x="2637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7"/>
            <p:cNvSpPr/>
            <p:nvPr/>
          </p:nvSpPr>
          <p:spPr>
            <a:xfrm>
              <a:off x="573725" y="1503050"/>
              <a:ext cx="257725" cy="35975"/>
            </a:xfrm>
            <a:custGeom>
              <a:avLst/>
              <a:gdLst/>
              <a:ahLst/>
              <a:cxnLst/>
              <a:rect l="l" t="t" r="r" b="b"/>
              <a:pathLst>
                <a:path w="10309" h="1439" extrusionOk="0">
                  <a:moveTo>
                    <a:pt x="10309" y="0"/>
                  </a:moveTo>
                  <a:lnTo>
                    <a:pt x="5274" y="240"/>
                  </a:lnTo>
                  <a:lnTo>
                    <a:pt x="240" y="1199"/>
                  </a:lnTo>
                  <a:lnTo>
                    <a:pt x="0" y="1439"/>
                  </a:lnTo>
                  <a:lnTo>
                    <a:pt x="5274" y="480"/>
                  </a:lnTo>
                  <a:lnTo>
                    <a:pt x="10309" y="240"/>
                  </a:lnTo>
                  <a:lnTo>
                    <a:pt x="1030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7"/>
            <p:cNvSpPr/>
            <p:nvPr/>
          </p:nvSpPr>
          <p:spPr>
            <a:xfrm>
              <a:off x="7124150" y="1239350"/>
              <a:ext cx="185825" cy="107900"/>
            </a:xfrm>
            <a:custGeom>
              <a:avLst/>
              <a:gdLst/>
              <a:ahLst/>
              <a:cxnLst/>
              <a:rect l="l" t="t" r="r" b="b"/>
              <a:pathLst>
                <a:path w="7433" h="4316" extrusionOk="0">
                  <a:moveTo>
                    <a:pt x="7193" y="1"/>
                  </a:moveTo>
                  <a:lnTo>
                    <a:pt x="3597" y="2158"/>
                  </a:lnTo>
                  <a:lnTo>
                    <a:pt x="1" y="4076"/>
                  </a:lnTo>
                  <a:lnTo>
                    <a:pt x="1" y="4316"/>
                  </a:lnTo>
                  <a:lnTo>
                    <a:pt x="3597" y="2398"/>
                  </a:lnTo>
                  <a:lnTo>
                    <a:pt x="7432" y="240"/>
                  </a:lnTo>
                  <a:lnTo>
                    <a:pt x="71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7"/>
            <p:cNvSpPr/>
            <p:nvPr/>
          </p:nvSpPr>
          <p:spPr>
            <a:xfrm>
              <a:off x="316025" y="1533000"/>
              <a:ext cx="257725" cy="65950"/>
            </a:xfrm>
            <a:custGeom>
              <a:avLst/>
              <a:gdLst/>
              <a:ahLst/>
              <a:cxnLst/>
              <a:rect l="l" t="t" r="r" b="b"/>
              <a:pathLst>
                <a:path w="10309" h="2638" extrusionOk="0">
                  <a:moveTo>
                    <a:pt x="10308" y="1"/>
                  </a:moveTo>
                  <a:lnTo>
                    <a:pt x="5274" y="960"/>
                  </a:lnTo>
                  <a:lnTo>
                    <a:pt x="0" y="2398"/>
                  </a:lnTo>
                  <a:lnTo>
                    <a:pt x="0" y="2638"/>
                  </a:lnTo>
                  <a:lnTo>
                    <a:pt x="5035" y="1439"/>
                  </a:lnTo>
                  <a:lnTo>
                    <a:pt x="10069" y="241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7"/>
            <p:cNvSpPr/>
            <p:nvPr/>
          </p:nvSpPr>
          <p:spPr>
            <a:xfrm>
              <a:off x="3594225" y="1652875"/>
              <a:ext cx="107900" cy="12000"/>
            </a:xfrm>
            <a:custGeom>
              <a:avLst/>
              <a:gdLst/>
              <a:ahLst/>
              <a:cxnLst/>
              <a:rect l="l" t="t" r="r" b="b"/>
              <a:pathLst>
                <a:path w="4316" h="480" extrusionOk="0">
                  <a:moveTo>
                    <a:pt x="1" y="0"/>
                  </a:moveTo>
                  <a:lnTo>
                    <a:pt x="1" y="240"/>
                  </a:lnTo>
                  <a:lnTo>
                    <a:pt x="3837" y="480"/>
                  </a:lnTo>
                  <a:lnTo>
                    <a:pt x="4316" y="480"/>
                  </a:lnTo>
                  <a:lnTo>
                    <a:pt x="4316" y="240"/>
                  </a:lnTo>
                  <a:lnTo>
                    <a:pt x="3837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7"/>
            <p:cNvSpPr/>
            <p:nvPr/>
          </p:nvSpPr>
          <p:spPr>
            <a:xfrm>
              <a:off x="4810825" y="1694825"/>
              <a:ext cx="293700" cy="6025"/>
            </a:xfrm>
            <a:custGeom>
              <a:avLst/>
              <a:gdLst/>
              <a:ahLst/>
              <a:cxnLst/>
              <a:rect l="l" t="t" r="r" b="b"/>
              <a:pathLst>
                <a:path w="11748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11747" y="240"/>
                  </a:lnTo>
                  <a:lnTo>
                    <a:pt x="1174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7"/>
            <p:cNvSpPr/>
            <p:nvPr/>
          </p:nvSpPr>
          <p:spPr>
            <a:xfrm>
              <a:off x="4283450" y="1694825"/>
              <a:ext cx="245725" cy="6025"/>
            </a:xfrm>
            <a:custGeom>
              <a:avLst/>
              <a:gdLst/>
              <a:ahLst/>
              <a:cxnLst/>
              <a:rect l="l" t="t" r="r" b="b"/>
              <a:pathLst>
                <a:path w="9829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958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7"/>
            <p:cNvSpPr/>
            <p:nvPr/>
          </p:nvSpPr>
          <p:spPr>
            <a:xfrm>
              <a:off x="3354525" y="1664850"/>
              <a:ext cx="65925" cy="24000"/>
            </a:xfrm>
            <a:custGeom>
              <a:avLst/>
              <a:gdLst/>
              <a:ahLst/>
              <a:cxnLst/>
              <a:rect l="l" t="t" r="r" b="b"/>
              <a:pathLst>
                <a:path w="2637" h="960" extrusionOk="0">
                  <a:moveTo>
                    <a:pt x="2637" y="1"/>
                  </a:moveTo>
                  <a:lnTo>
                    <a:pt x="719" y="480"/>
                  </a:lnTo>
                  <a:lnTo>
                    <a:pt x="0" y="720"/>
                  </a:lnTo>
                  <a:lnTo>
                    <a:pt x="0" y="960"/>
                  </a:lnTo>
                  <a:lnTo>
                    <a:pt x="719" y="720"/>
                  </a:lnTo>
                  <a:lnTo>
                    <a:pt x="2637" y="241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7"/>
            <p:cNvSpPr/>
            <p:nvPr/>
          </p:nvSpPr>
          <p:spPr>
            <a:xfrm>
              <a:off x="4529150" y="1694825"/>
              <a:ext cx="275725" cy="6025"/>
            </a:xfrm>
            <a:custGeom>
              <a:avLst/>
              <a:gdLst/>
              <a:ahLst/>
              <a:cxnLst/>
              <a:rect l="l" t="t" r="r" b="b"/>
              <a:pathLst>
                <a:path w="11029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11028" y="240"/>
                  </a:lnTo>
                  <a:lnTo>
                    <a:pt x="1102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7"/>
            <p:cNvSpPr/>
            <p:nvPr/>
          </p:nvSpPr>
          <p:spPr>
            <a:xfrm>
              <a:off x="3426425" y="1652875"/>
              <a:ext cx="71950" cy="18000"/>
            </a:xfrm>
            <a:custGeom>
              <a:avLst/>
              <a:gdLst/>
              <a:ahLst/>
              <a:cxnLst/>
              <a:rect l="l" t="t" r="r" b="b"/>
              <a:pathLst>
                <a:path w="2878" h="720" extrusionOk="0">
                  <a:moveTo>
                    <a:pt x="2877" y="0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2877" y="240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7"/>
            <p:cNvSpPr/>
            <p:nvPr/>
          </p:nvSpPr>
          <p:spPr>
            <a:xfrm>
              <a:off x="4061700" y="1682825"/>
              <a:ext cx="215775" cy="18025"/>
            </a:xfrm>
            <a:custGeom>
              <a:avLst/>
              <a:gdLst/>
              <a:ahLst/>
              <a:cxnLst/>
              <a:rect l="l" t="t" r="r" b="b"/>
              <a:pathLst>
                <a:path w="8631" h="721" extrusionOk="0">
                  <a:moveTo>
                    <a:pt x="0" y="1"/>
                  </a:moveTo>
                  <a:lnTo>
                    <a:pt x="0" y="241"/>
                  </a:lnTo>
                  <a:lnTo>
                    <a:pt x="8630" y="720"/>
                  </a:lnTo>
                  <a:lnTo>
                    <a:pt x="8630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7"/>
            <p:cNvSpPr/>
            <p:nvPr/>
          </p:nvSpPr>
          <p:spPr>
            <a:xfrm>
              <a:off x="6369025" y="1521025"/>
              <a:ext cx="281700" cy="71950"/>
            </a:xfrm>
            <a:custGeom>
              <a:avLst/>
              <a:gdLst/>
              <a:ahLst/>
              <a:cxnLst/>
              <a:rect l="l" t="t" r="r" b="b"/>
              <a:pathLst>
                <a:path w="11268" h="2878" extrusionOk="0">
                  <a:moveTo>
                    <a:pt x="11268" y="0"/>
                  </a:moveTo>
                  <a:lnTo>
                    <a:pt x="5754" y="1439"/>
                  </a:lnTo>
                  <a:lnTo>
                    <a:pt x="1" y="2637"/>
                  </a:lnTo>
                  <a:lnTo>
                    <a:pt x="1" y="2877"/>
                  </a:lnTo>
                  <a:lnTo>
                    <a:pt x="5754" y="1679"/>
                  </a:lnTo>
                  <a:lnTo>
                    <a:pt x="11268" y="240"/>
                  </a:lnTo>
                  <a:lnTo>
                    <a:pt x="112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7"/>
            <p:cNvSpPr/>
            <p:nvPr/>
          </p:nvSpPr>
          <p:spPr>
            <a:xfrm>
              <a:off x="6656700" y="1437125"/>
              <a:ext cx="239750" cy="89925"/>
            </a:xfrm>
            <a:custGeom>
              <a:avLst/>
              <a:gdLst/>
              <a:ahLst/>
              <a:cxnLst/>
              <a:rect l="l" t="t" r="r" b="b"/>
              <a:pathLst>
                <a:path w="9590" h="3597" extrusionOk="0">
                  <a:moveTo>
                    <a:pt x="9589" y="0"/>
                  </a:moveTo>
                  <a:lnTo>
                    <a:pt x="4795" y="1678"/>
                  </a:lnTo>
                  <a:lnTo>
                    <a:pt x="1" y="3356"/>
                  </a:lnTo>
                  <a:lnTo>
                    <a:pt x="1" y="3596"/>
                  </a:lnTo>
                  <a:lnTo>
                    <a:pt x="4795" y="1918"/>
                  </a:lnTo>
                  <a:lnTo>
                    <a:pt x="9589" y="240"/>
                  </a:lnTo>
                  <a:lnTo>
                    <a:pt x="958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7"/>
            <p:cNvSpPr/>
            <p:nvPr/>
          </p:nvSpPr>
          <p:spPr>
            <a:xfrm>
              <a:off x="3504350" y="1652875"/>
              <a:ext cx="83925" cy="6025"/>
            </a:xfrm>
            <a:custGeom>
              <a:avLst/>
              <a:gdLst/>
              <a:ahLst/>
              <a:cxnLst/>
              <a:rect l="l" t="t" r="r" b="b"/>
              <a:pathLst>
                <a:path w="3357" h="241" extrusionOk="0">
                  <a:moveTo>
                    <a:pt x="0" y="0"/>
                  </a:moveTo>
                  <a:lnTo>
                    <a:pt x="0" y="240"/>
                  </a:lnTo>
                  <a:lnTo>
                    <a:pt x="3356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7"/>
            <p:cNvSpPr/>
            <p:nvPr/>
          </p:nvSpPr>
          <p:spPr>
            <a:xfrm>
              <a:off x="3857925" y="1670850"/>
              <a:ext cx="197800" cy="18000"/>
            </a:xfrm>
            <a:custGeom>
              <a:avLst/>
              <a:gdLst/>
              <a:ahLst/>
              <a:cxnLst/>
              <a:rect l="l" t="t" r="r" b="b"/>
              <a:pathLst>
                <a:path w="7912" h="720" extrusionOk="0">
                  <a:moveTo>
                    <a:pt x="1" y="1"/>
                  </a:moveTo>
                  <a:lnTo>
                    <a:pt x="1" y="240"/>
                  </a:lnTo>
                  <a:lnTo>
                    <a:pt x="7672" y="720"/>
                  </a:lnTo>
                  <a:lnTo>
                    <a:pt x="7912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7"/>
            <p:cNvSpPr/>
            <p:nvPr/>
          </p:nvSpPr>
          <p:spPr>
            <a:xfrm>
              <a:off x="7303950" y="12333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7"/>
            <p:cNvSpPr/>
            <p:nvPr/>
          </p:nvSpPr>
          <p:spPr>
            <a:xfrm>
              <a:off x="3012900" y="1574950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5994" y="1"/>
                  </a:moveTo>
                  <a:lnTo>
                    <a:pt x="241" y="4076"/>
                  </a:lnTo>
                  <a:lnTo>
                    <a:pt x="1" y="4316"/>
                  </a:lnTo>
                  <a:lnTo>
                    <a:pt x="241" y="4316"/>
                  </a:lnTo>
                  <a:lnTo>
                    <a:pt x="5994" y="480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7"/>
            <p:cNvSpPr/>
            <p:nvPr/>
          </p:nvSpPr>
          <p:spPr>
            <a:xfrm>
              <a:off x="2000075" y="1928550"/>
              <a:ext cx="155850" cy="59950"/>
            </a:xfrm>
            <a:custGeom>
              <a:avLst/>
              <a:gdLst/>
              <a:ahLst/>
              <a:cxnLst/>
              <a:rect l="l" t="t" r="r" b="b"/>
              <a:pathLst>
                <a:path w="6234" h="2398" extrusionOk="0">
                  <a:moveTo>
                    <a:pt x="1" y="1"/>
                  </a:moveTo>
                  <a:lnTo>
                    <a:pt x="1" y="240"/>
                  </a:lnTo>
                  <a:lnTo>
                    <a:pt x="2158" y="1199"/>
                  </a:lnTo>
                  <a:lnTo>
                    <a:pt x="4316" y="1918"/>
                  </a:lnTo>
                  <a:lnTo>
                    <a:pt x="6233" y="2398"/>
                  </a:lnTo>
                  <a:lnTo>
                    <a:pt x="6233" y="2398"/>
                  </a:lnTo>
                  <a:lnTo>
                    <a:pt x="5994" y="1918"/>
                  </a:lnTo>
                  <a:lnTo>
                    <a:pt x="4316" y="1679"/>
                  </a:lnTo>
                  <a:lnTo>
                    <a:pt x="2158" y="9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7"/>
            <p:cNvSpPr/>
            <p:nvPr/>
          </p:nvSpPr>
          <p:spPr>
            <a:xfrm>
              <a:off x="567725" y="1335250"/>
              <a:ext cx="275725" cy="35975"/>
            </a:xfrm>
            <a:custGeom>
              <a:avLst/>
              <a:gdLst/>
              <a:ahLst/>
              <a:cxnLst/>
              <a:rect l="l" t="t" r="r" b="b"/>
              <a:pathLst>
                <a:path w="11029" h="1439" extrusionOk="0">
                  <a:moveTo>
                    <a:pt x="10788" y="0"/>
                  </a:moveTo>
                  <a:lnTo>
                    <a:pt x="5514" y="480"/>
                  </a:lnTo>
                  <a:lnTo>
                    <a:pt x="1" y="1199"/>
                  </a:lnTo>
                  <a:lnTo>
                    <a:pt x="240" y="1438"/>
                  </a:lnTo>
                  <a:lnTo>
                    <a:pt x="5754" y="719"/>
                  </a:lnTo>
                  <a:lnTo>
                    <a:pt x="11028" y="240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7"/>
            <p:cNvSpPr/>
            <p:nvPr/>
          </p:nvSpPr>
          <p:spPr>
            <a:xfrm>
              <a:off x="2545450" y="1820675"/>
              <a:ext cx="257725" cy="131875"/>
            </a:xfrm>
            <a:custGeom>
              <a:avLst/>
              <a:gdLst/>
              <a:ahLst/>
              <a:cxnLst/>
              <a:rect l="l" t="t" r="r" b="b"/>
              <a:pathLst>
                <a:path w="10309" h="5275" extrusionOk="0">
                  <a:moveTo>
                    <a:pt x="10309" y="1"/>
                  </a:moveTo>
                  <a:lnTo>
                    <a:pt x="5274" y="2877"/>
                  </a:lnTo>
                  <a:lnTo>
                    <a:pt x="2877" y="4076"/>
                  </a:lnTo>
                  <a:lnTo>
                    <a:pt x="0" y="5035"/>
                  </a:lnTo>
                  <a:lnTo>
                    <a:pt x="0" y="5274"/>
                  </a:lnTo>
                  <a:lnTo>
                    <a:pt x="2637" y="4316"/>
                  </a:lnTo>
                  <a:lnTo>
                    <a:pt x="5274" y="3117"/>
                  </a:lnTo>
                  <a:lnTo>
                    <a:pt x="10309" y="240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7"/>
            <p:cNvSpPr/>
            <p:nvPr/>
          </p:nvSpPr>
          <p:spPr>
            <a:xfrm>
              <a:off x="399925" y="1365200"/>
              <a:ext cx="167825" cy="47975"/>
            </a:xfrm>
            <a:custGeom>
              <a:avLst/>
              <a:gdLst/>
              <a:ahLst/>
              <a:cxnLst/>
              <a:rect l="l" t="t" r="r" b="b"/>
              <a:pathLst>
                <a:path w="6713" h="1919" extrusionOk="0">
                  <a:moveTo>
                    <a:pt x="6713" y="1"/>
                  </a:moveTo>
                  <a:lnTo>
                    <a:pt x="240" y="1439"/>
                  </a:lnTo>
                  <a:lnTo>
                    <a:pt x="1" y="1918"/>
                  </a:lnTo>
                  <a:lnTo>
                    <a:pt x="6713" y="24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7"/>
            <p:cNvSpPr/>
            <p:nvPr/>
          </p:nvSpPr>
          <p:spPr>
            <a:xfrm>
              <a:off x="7040250" y="1029600"/>
              <a:ext cx="113900" cy="101900"/>
            </a:xfrm>
            <a:custGeom>
              <a:avLst/>
              <a:gdLst/>
              <a:ahLst/>
              <a:cxnLst/>
              <a:rect l="l" t="t" r="r" b="b"/>
              <a:pathLst>
                <a:path w="4556" h="4076" extrusionOk="0">
                  <a:moveTo>
                    <a:pt x="4316" y="0"/>
                  </a:moveTo>
                  <a:lnTo>
                    <a:pt x="2158" y="1918"/>
                  </a:lnTo>
                  <a:lnTo>
                    <a:pt x="1" y="3836"/>
                  </a:lnTo>
                  <a:lnTo>
                    <a:pt x="1" y="4076"/>
                  </a:lnTo>
                  <a:lnTo>
                    <a:pt x="2398" y="2158"/>
                  </a:lnTo>
                  <a:lnTo>
                    <a:pt x="4556" y="24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7"/>
            <p:cNvSpPr/>
            <p:nvPr/>
          </p:nvSpPr>
          <p:spPr>
            <a:xfrm>
              <a:off x="3168725" y="1509050"/>
              <a:ext cx="101900" cy="71925"/>
            </a:xfrm>
            <a:custGeom>
              <a:avLst/>
              <a:gdLst/>
              <a:ahLst/>
              <a:cxnLst/>
              <a:rect l="l" t="t" r="r" b="b"/>
              <a:pathLst>
                <a:path w="4076" h="2877" extrusionOk="0">
                  <a:moveTo>
                    <a:pt x="4076" y="0"/>
                  </a:moveTo>
                  <a:lnTo>
                    <a:pt x="1" y="2637"/>
                  </a:lnTo>
                  <a:lnTo>
                    <a:pt x="1" y="2877"/>
                  </a:lnTo>
                  <a:lnTo>
                    <a:pt x="4076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7"/>
            <p:cNvSpPr/>
            <p:nvPr/>
          </p:nvSpPr>
          <p:spPr>
            <a:xfrm>
              <a:off x="1862225" y="1844650"/>
              <a:ext cx="131875" cy="83925"/>
            </a:xfrm>
            <a:custGeom>
              <a:avLst/>
              <a:gdLst/>
              <a:ahLst/>
              <a:cxnLst/>
              <a:rect l="l" t="t" r="r" b="b"/>
              <a:pathLst>
                <a:path w="5275" h="3357" extrusionOk="0">
                  <a:moveTo>
                    <a:pt x="1" y="0"/>
                  </a:moveTo>
                  <a:lnTo>
                    <a:pt x="1" y="240"/>
                  </a:lnTo>
                  <a:lnTo>
                    <a:pt x="2638" y="1918"/>
                  </a:lnTo>
                  <a:lnTo>
                    <a:pt x="5275" y="3357"/>
                  </a:lnTo>
                  <a:lnTo>
                    <a:pt x="5275" y="3117"/>
                  </a:lnTo>
                  <a:lnTo>
                    <a:pt x="2638" y="16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7"/>
            <p:cNvSpPr/>
            <p:nvPr/>
          </p:nvSpPr>
          <p:spPr>
            <a:xfrm>
              <a:off x="2335700" y="1952525"/>
              <a:ext cx="203775" cy="47975"/>
            </a:xfrm>
            <a:custGeom>
              <a:avLst/>
              <a:gdLst/>
              <a:ahLst/>
              <a:cxnLst/>
              <a:rect l="l" t="t" r="r" b="b"/>
              <a:pathLst>
                <a:path w="8151" h="1919" extrusionOk="0">
                  <a:moveTo>
                    <a:pt x="8151" y="0"/>
                  </a:moveTo>
                  <a:lnTo>
                    <a:pt x="4315" y="959"/>
                  </a:lnTo>
                  <a:lnTo>
                    <a:pt x="2158" y="1439"/>
                  </a:lnTo>
                  <a:lnTo>
                    <a:pt x="0" y="1679"/>
                  </a:lnTo>
                  <a:lnTo>
                    <a:pt x="0" y="1918"/>
                  </a:lnTo>
                  <a:lnTo>
                    <a:pt x="2158" y="1679"/>
                  </a:lnTo>
                  <a:lnTo>
                    <a:pt x="4315" y="1199"/>
                  </a:lnTo>
                  <a:lnTo>
                    <a:pt x="8151" y="240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7"/>
            <p:cNvSpPr/>
            <p:nvPr/>
          </p:nvSpPr>
          <p:spPr>
            <a:xfrm>
              <a:off x="2155900" y="1982500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2877" y="719"/>
                  </a:lnTo>
                  <a:lnTo>
                    <a:pt x="6952" y="719"/>
                  </a:lnTo>
                  <a:lnTo>
                    <a:pt x="6952" y="480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7"/>
            <p:cNvSpPr/>
            <p:nvPr/>
          </p:nvSpPr>
          <p:spPr>
            <a:xfrm>
              <a:off x="2809150" y="1682825"/>
              <a:ext cx="197800" cy="137875"/>
            </a:xfrm>
            <a:custGeom>
              <a:avLst/>
              <a:gdLst/>
              <a:ahLst/>
              <a:cxnLst/>
              <a:rect l="l" t="t" r="r" b="b"/>
              <a:pathLst>
                <a:path w="7912" h="5515" extrusionOk="0">
                  <a:moveTo>
                    <a:pt x="7911" y="1"/>
                  </a:moveTo>
                  <a:lnTo>
                    <a:pt x="4076" y="2638"/>
                  </a:lnTo>
                  <a:lnTo>
                    <a:pt x="0" y="5275"/>
                  </a:lnTo>
                  <a:lnTo>
                    <a:pt x="0" y="5515"/>
                  </a:lnTo>
                  <a:lnTo>
                    <a:pt x="4076" y="3117"/>
                  </a:lnTo>
                  <a:lnTo>
                    <a:pt x="7911" y="241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7"/>
            <p:cNvSpPr/>
            <p:nvPr/>
          </p:nvSpPr>
          <p:spPr>
            <a:xfrm>
              <a:off x="1268925" y="1419150"/>
              <a:ext cx="161825" cy="95900"/>
            </a:xfrm>
            <a:custGeom>
              <a:avLst/>
              <a:gdLst/>
              <a:ahLst/>
              <a:cxnLst/>
              <a:rect l="l" t="t" r="r" b="b"/>
              <a:pathLst>
                <a:path w="6473" h="3836" extrusionOk="0">
                  <a:moveTo>
                    <a:pt x="0" y="0"/>
                  </a:moveTo>
                  <a:lnTo>
                    <a:pt x="240" y="240"/>
                  </a:lnTo>
                  <a:lnTo>
                    <a:pt x="3357" y="1918"/>
                  </a:lnTo>
                  <a:lnTo>
                    <a:pt x="6473" y="3836"/>
                  </a:lnTo>
                  <a:lnTo>
                    <a:pt x="6473" y="3356"/>
                  </a:lnTo>
                  <a:lnTo>
                    <a:pt x="3357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7"/>
            <p:cNvSpPr/>
            <p:nvPr/>
          </p:nvSpPr>
          <p:spPr>
            <a:xfrm>
              <a:off x="6075375" y="1461100"/>
              <a:ext cx="287700" cy="77925"/>
            </a:xfrm>
            <a:custGeom>
              <a:avLst/>
              <a:gdLst/>
              <a:ahLst/>
              <a:cxnLst/>
              <a:rect l="l" t="t" r="r" b="b"/>
              <a:pathLst>
                <a:path w="11508" h="3117" extrusionOk="0">
                  <a:moveTo>
                    <a:pt x="11507" y="0"/>
                  </a:moveTo>
                  <a:lnTo>
                    <a:pt x="5754" y="1439"/>
                  </a:lnTo>
                  <a:lnTo>
                    <a:pt x="0" y="2877"/>
                  </a:lnTo>
                  <a:lnTo>
                    <a:pt x="0" y="3117"/>
                  </a:lnTo>
                  <a:lnTo>
                    <a:pt x="5754" y="1678"/>
                  </a:lnTo>
                  <a:lnTo>
                    <a:pt x="11507" y="240"/>
                  </a:lnTo>
                  <a:lnTo>
                    <a:pt x="1150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7"/>
            <p:cNvSpPr/>
            <p:nvPr/>
          </p:nvSpPr>
          <p:spPr>
            <a:xfrm>
              <a:off x="5769725" y="1533000"/>
              <a:ext cx="299675" cy="47975"/>
            </a:xfrm>
            <a:custGeom>
              <a:avLst/>
              <a:gdLst/>
              <a:ahLst/>
              <a:cxnLst/>
              <a:rect l="l" t="t" r="r" b="b"/>
              <a:pathLst>
                <a:path w="11987" h="1919" extrusionOk="0">
                  <a:moveTo>
                    <a:pt x="11987" y="1"/>
                  </a:moveTo>
                  <a:lnTo>
                    <a:pt x="5994" y="960"/>
                  </a:lnTo>
                  <a:lnTo>
                    <a:pt x="0" y="1679"/>
                  </a:lnTo>
                  <a:lnTo>
                    <a:pt x="0" y="1919"/>
                  </a:lnTo>
                  <a:lnTo>
                    <a:pt x="5994" y="1200"/>
                  </a:lnTo>
                  <a:lnTo>
                    <a:pt x="11987" y="241"/>
                  </a:lnTo>
                  <a:lnTo>
                    <a:pt x="1198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7"/>
            <p:cNvSpPr/>
            <p:nvPr/>
          </p:nvSpPr>
          <p:spPr>
            <a:xfrm>
              <a:off x="4145600" y="1527025"/>
              <a:ext cx="203800" cy="41975"/>
            </a:xfrm>
            <a:custGeom>
              <a:avLst/>
              <a:gdLst/>
              <a:ahLst/>
              <a:cxnLst/>
              <a:rect l="l" t="t" r="r" b="b"/>
              <a:pathLst>
                <a:path w="8152" h="1679" extrusionOk="0">
                  <a:moveTo>
                    <a:pt x="1" y="0"/>
                  </a:moveTo>
                  <a:lnTo>
                    <a:pt x="1" y="240"/>
                  </a:lnTo>
                  <a:lnTo>
                    <a:pt x="7911" y="1678"/>
                  </a:lnTo>
                  <a:lnTo>
                    <a:pt x="8151" y="14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7"/>
            <p:cNvSpPr/>
            <p:nvPr/>
          </p:nvSpPr>
          <p:spPr>
            <a:xfrm>
              <a:off x="3923850" y="1473075"/>
              <a:ext cx="215775" cy="53975"/>
            </a:xfrm>
            <a:custGeom>
              <a:avLst/>
              <a:gdLst/>
              <a:ahLst/>
              <a:cxnLst/>
              <a:rect l="l" t="t" r="r" b="b"/>
              <a:pathLst>
                <a:path w="8631" h="2159" extrusionOk="0">
                  <a:moveTo>
                    <a:pt x="1" y="1"/>
                  </a:moveTo>
                  <a:lnTo>
                    <a:pt x="1" y="240"/>
                  </a:lnTo>
                  <a:lnTo>
                    <a:pt x="8631" y="2158"/>
                  </a:lnTo>
                  <a:lnTo>
                    <a:pt x="8631" y="1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7"/>
            <p:cNvSpPr/>
            <p:nvPr/>
          </p:nvSpPr>
          <p:spPr>
            <a:xfrm>
              <a:off x="3762050" y="1437125"/>
              <a:ext cx="161825" cy="41975"/>
            </a:xfrm>
            <a:custGeom>
              <a:avLst/>
              <a:gdLst/>
              <a:ahLst/>
              <a:cxnLst/>
              <a:rect l="l" t="t" r="r" b="b"/>
              <a:pathLst>
                <a:path w="6473" h="1679" extrusionOk="0">
                  <a:moveTo>
                    <a:pt x="0" y="0"/>
                  </a:moveTo>
                  <a:lnTo>
                    <a:pt x="0" y="240"/>
                  </a:lnTo>
                  <a:lnTo>
                    <a:pt x="5754" y="1439"/>
                  </a:lnTo>
                  <a:lnTo>
                    <a:pt x="6233" y="1678"/>
                  </a:lnTo>
                  <a:lnTo>
                    <a:pt x="6473" y="1439"/>
                  </a:lnTo>
                  <a:lnTo>
                    <a:pt x="5754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7"/>
            <p:cNvSpPr/>
            <p:nvPr/>
          </p:nvSpPr>
          <p:spPr>
            <a:xfrm>
              <a:off x="1586550" y="1616925"/>
              <a:ext cx="131875" cy="119875"/>
            </a:xfrm>
            <a:custGeom>
              <a:avLst/>
              <a:gdLst/>
              <a:ahLst/>
              <a:cxnLst/>
              <a:rect l="l" t="t" r="r" b="b"/>
              <a:pathLst>
                <a:path w="5275" h="4795" extrusionOk="0">
                  <a:moveTo>
                    <a:pt x="1" y="0"/>
                  </a:moveTo>
                  <a:lnTo>
                    <a:pt x="1" y="479"/>
                  </a:lnTo>
                  <a:lnTo>
                    <a:pt x="3597" y="3356"/>
                  </a:lnTo>
                  <a:lnTo>
                    <a:pt x="5275" y="4794"/>
                  </a:lnTo>
                  <a:lnTo>
                    <a:pt x="5275" y="4555"/>
                  </a:lnTo>
                  <a:lnTo>
                    <a:pt x="3597" y="31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7"/>
            <p:cNvSpPr/>
            <p:nvPr/>
          </p:nvSpPr>
          <p:spPr>
            <a:xfrm>
              <a:off x="1724400" y="1736775"/>
              <a:ext cx="131875" cy="107900"/>
            </a:xfrm>
            <a:custGeom>
              <a:avLst/>
              <a:gdLst/>
              <a:ahLst/>
              <a:cxnLst/>
              <a:rect l="l" t="t" r="r" b="b"/>
              <a:pathLst>
                <a:path w="5275" h="4316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2398"/>
                  </a:lnTo>
                  <a:lnTo>
                    <a:pt x="5274" y="4315"/>
                  </a:lnTo>
                  <a:lnTo>
                    <a:pt x="5274" y="4076"/>
                  </a:lnTo>
                  <a:lnTo>
                    <a:pt x="2637" y="19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7"/>
            <p:cNvSpPr/>
            <p:nvPr/>
          </p:nvSpPr>
          <p:spPr>
            <a:xfrm>
              <a:off x="6369025" y="1365200"/>
              <a:ext cx="257725" cy="101900"/>
            </a:xfrm>
            <a:custGeom>
              <a:avLst/>
              <a:gdLst/>
              <a:ahLst/>
              <a:cxnLst/>
              <a:rect l="l" t="t" r="r" b="b"/>
              <a:pathLst>
                <a:path w="10309" h="4076" extrusionOk="0">
                  <a:moveTo>
                    <a:pt x="10309" y="1"/>
                  </a:moveTo>
                  <a:lnTo>
                    <a:pt x="5275" y="2158"/>
                  </a:lnTo>
                  <a:lnTo>
                    <a:pt x="1" y="3836"/>
                  </a:lnTo>
                  <a:lnTo>
                    <a:pt x="1" y="4076"/>
                  </a:lnTo>
                  <a:lnTo>
                    <a:pt x="5275" y="2398"/>
                  </a:lnTo>
                  <a:lnTo>
                    <a:pt x="10309" y="240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7"/>
            <p:cNvSpPr/>
            <p:nvPr/>
          </p:nvSpPr>
          <p:spPr>
            <a:xfrm>
              <a:off x="4583100" y="1586950"/>
              <a:ext cx="269700" cy="24000"/>
            </a:xfrm>
            <a:custGeom>
              <a:avLst/>
              <a:gdLst/>
              <a:ahLst/>
              <a:cxnLst/>
              <a:rect l="l" t="t" r="r" b="b"/>
              <a:pathLst>
                <a:path w="10788" h="960" extrusionOk="0">
                  <a:moveTo>
                    <a:pt x="240" y="0"/>
                  </a:moveTo>
                  <a:lnTo>
                    <a:pt x="0" y="240"/>
                  </a:lnTo>
                  <a:lnTo>
                    <a:pt x="10788" y="959"/>
                  </a:lnTo>
                  <a:lnTo>
                    <a:pt x="10788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7"/>
            <p:cNvSpPr/>
            <p:nvPr/>
          </p:nvSpPr>
          <p:spPr>
            <a:xfrm>
              <a:off x="5452100" y="1574950"/>
              <a:ext cx="311650" cy="36000"/>
            </a:xfrm>
            <a:custGeom>
              <a:avLst/>
              <a:gdLst/>
              <a:ahLst/>
              <a:cxnLst/>
              <a:rect l="l" t="t" r="r" b="b"/>
              <a:pathLst>
                <a:path w="12466" h="1440" extrusionOk="0">
                  <a:moveTo>
                    <a:pt x="12466" y="1"/>
                  </a:moveTo>
                  <a:lnTo>
                    <a:pt x="6233" y="720"/>
                  </a:lnTo>
                  <a:lnTo>
                    <a:pt x="240" y="960"/>
                  </a:lnTo>
                  <a:lnTo>
                    <a:pt x="0" y="1439"/>
                  </a:lnTo>
                  <a:lnTo>
                    <a:pt x="6233" y="960"/>
                  </a:lnTo>
                  <a:lnTo>
                    <a:pt x="12466" y="480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7"/>
            <p:cNvSpPr/>
            <p:nvPr/>
          </p:nvSpPr>
          <p:spPr>
            <a:xfrm>
              <a:off x="5152425" y="1604925"/>
              <a:ext cx="299700" cy="12000"/>
            </a:xfrm>
            <a:custGeom>
              <a:avLst/>
              <a:gdLst/>
              <a:ahLst/>
              <a:cxnLst/>
              <a:rect l="l" t="t" r="r" b="b"/>
              <a:pathLst>
                <a:path w="11988" h="480" extrusionOk="0">
                  <a:moveTo>
                    <a:pt x="5994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5754" y="240"/>
                  </a:lnTo>
                  <a:lnTo>
                    <a:pt x="11747" y="240"/>
                  </a:lnTo>
                  <a:lnTo>
                    <a:pt x="1198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7"/>
            <p:cNvSpPr/>
            <p:nvPr/>
          </p:nvSpPr>
          <p:spPr>
            <a:xfrm>
              <a:off x="4349375" y="1562975"/>
              <a:ext cx="233750" cy="30000"/>
            </a:xfrm>
            <a:custGeom>
              <a:avLst/>
              <a:gdLst/>
              <a:ahLst/>
              <a:cxnLst/>
              <a:rect l="l" t="t" r="r" b="b"/>
              <a:pathLst>
                <a:path w="9350" h="1200" extrusionOk="0">
                  <a:moveTo>
                    <a:pt x="240" y="1"/>
                  </a:moveTo>
                  <a:lnTo>
                    <a:pt x="0" y="240"/>
                  </a:lnTo>
                  <a:lnTo>
                    <a:pt x="4555" y="959"/>
                  </a:lnTo>
                  <a:lnTo>
                    <a:pt x="8870" y="1199"/>
                  </a:lnTo>
                  <a:lnTo>
                    <a:pt x="9110" y="1199"/>
                  </a:lnTo>
                  <a:lnTo>
                    <a:pt x="9349" y="959"/>
                  </a:lnTo>
                  <a:lnTo>
                    <a:pt x="9110" y="959"/>
                  </a:lnTo>
                  <a:lnTo>
                    <a:pt x="4555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7"/>
            <p:cNvSpPr/>
            <p:nvPr/>
          </p:nvSpPr>
          <p:spPr>
            <a:xfrm>
              <a:off x="1436725" y="1509050"/>
              <a:ext cx="143850" cy="113875"/>
            </a:xfrm>
            <a:custGeom>
              <a:avLst/>
              <a:gdLst/>
              <a:ahLst/>
              <a:cxnLst/>
              <a:rect l="l" t="t" r="r" b="b"/>
              <a:pathLst>
                <a:path w="5754" h="4555" extrusionOk="0">
                  <a:moveTo>
                    <a:pt x="1" y="0"/>
                  </a:moveTo>
                  <a:lnTo>
                    <a:pt x="1" y="240"/>
                  </a:lnTo>
                  <a:lnTo>
                    <a:pt x="1918" y="1678"/>
                  </a:lnTo>
                  <a:lnTo>
                    <a:pt x="5754" y="4555"/>
                  </a:lnTo>
                  <a:lnTo>
                    <a:pt x="5754" y="4075"/>
                  </a:lnTo>
                  <a:lnTo>
                    <a:pt x="2158" y="14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7"/>
            <p:cNvSpPr/>
            <p:nvPr/>
          </p:nvSpPr>
          <p:spPr>
            <a:xfrm>
              <a:off x="6848475" y="1131475"/>
              <a:ext cx="185825" cy="131875"/>
            </a:xfrm>
            <a:custGeom>
              <a:avLst/>
              <a:gdLst/>
              <a:ahLst/>
              <a:cxnLst/>
              <a:rect l="l" t="t" r="r" b="b"/>
              <a:pathLst>
                <a:path w="7433" h="5275" extrusionOk="0">
                  <a:moveTo>
                    <a:pt x="7432" y="1"/>
                  </a:moveTo>
                  <a:lnTo>
                    <a:pt x="3836" y="2637"/>
                  </a:lnTo>
                  <a:lnTo>
                    <a:pt x="1" y="5035"/>
                  </a:lnTo>
                  <a:lnTo>
                    <a:pt x="1" y="5274"/>
                  </a:lnTo>
                  <a:lnTo>
                    <a:pt x="3836" y="2877"/>
                  </a:lnTo>
                  <a:lnTo>
                    <a:pt x="7432" y="240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7"/>
            <p:cNvSpPr/>
            <p:nvPr/>
          </p:nvSpPr>
          <p:spPr>
            <a:xfrm>
              <a:off x="3642175" y="1413150"/>
              <a:ext cx="113900" cy="30000"/>
            </a:xfrm>
            <a:custGeom>
              <a:avLst/>
              <a:gdLst/>
              <a:ahLst/>
              <a:cxnLst/>
              <a:rect l="l" t="t" r="r" b="b"/>
              <a:pathLst>
                <a:path w="4556" h="1200" extrusionOk="0">
                  <a:moveTo>
                    <a:pt x="1" y="0"/>
                  </a:moveTo>
                  <a:lnTo>
                    <a:pt x="1" y="240"/>
                  </a:lnTo>
                  <a:lnTo>
                    <a:pt x="3836" y="959"/>
                  </a:lnTo>
                  <a:lnTo>
                    <a:pt x="4555" y="1199"/>
                  </a:lnTo>
                  <a:lnTo>
                    <a:pt x="4555" y="959"/>
                  </a:lnTo>
                  <a:lnTo>
                    <a:pt x="3836" y="7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7"/>
            <p:cNvSpPr/>
            <p:nvPr/>
          </p:nvSpPr>
          <p:spPr>
            <a:xfrm>
              <a:off x="3348525" y="1437125"/>
              <a:ext cx="59950" cy="35975"/>
            </a:xfrm>
            <a:custGeom>
              <a:avLst/>
              <a:gdLst/>
              <a:ahLst/>
              <a:cxnLst/>
              <a:rect l="l" t="t" r="r" b="b"/>
              <a:pathLst>
                <a:path w="2398" h="1439" extrusionOk="0">
                  <a:moveTo>
                    <a:pt x="2398" y="0"/>
                  </a:moveTo>
                  <a:lnTo>
                    <a:pt x="0" y="1199"/>
                  </a:lnTo>
                  <a:lnTo>
                    <a:pt x="0" y="1439"/>
                  </a:lnTo>
                  <a:lnTo>
                    <a:pt x="2398" y="240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7"/>
            <p:cNvSpPr/>
            <p:nvPr/>
          </p:nvSpPr>
          <p:spPr>
            <a:xfrm>
              <a:off x="1077150" y="1359200"/>
              <a:ext cx="185800" cy="65950"/>
            </a:xfrm>
            <a:custGeom>
              <a:avLst/>
              <a:gdLst/>
              <a:ahLst/>
              <a:cxnLst/>
              <a:rect l="l" t="t" r="r" b="b"/>
              <a:pathLst>
                <a:path w="7432" h="2638" extrusionOk="0">
                  <a:moveTo>
                    <a:pt x="0" y="1"/>
                  </a:moveTo>
                  <a:lnTo>
                    <a:pt x="0" y="241"/>
                  </a:lnTo>
                  <a:lnTo>
                    <a:pt x="3836" y="1200"/>
                  </a:lnTo>
                  <a:lnTo>
                    <a:pt x="7432" y="2638"/>
                  </a:lnTo>
                  <a:lnTo>
                    <a:pt x="7432" y="2398"/>
                  </a:lnTo>
                  <a:lnTo>
                    <a:pt x="3836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7"/>
            <p:cNvSpPr/>
            <p:nvPr/>
          </p:nvSpPr>
          <p:spPr>
            <a:xfrm>
              <a:off x="843425" y="1335250"/>
              <a:ext cx="227750" cy="29975"/>
            </a:xfrm>
            <a:custGeom>
              <a:avLst/>
              <a:gdLst/>
              <a:ahLst/>
              <a:cxnLst/>
              <a:rect l="l" t="t" r="r" b="b"/>
              <a:pathLst>
                <a:path w="9110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4795" y="480"/>
                  </a:lnTo>
                  <a:lnTo>
                    <a:pt x="9110" y="1199"/>
                  </a:lnTo>
                  <a:lnTo>
                    <a:pt x="9110" y="959"/>
                  </a:lnTo>
                  <a:lnTo>
                    <a:pt x="5274" y="48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7"/>
            <p:cNvSpPr/>
            <p:nvPr/>
          </p:nvSpPr>
          <p:spPr>
            <a:xfrm>
              <a:off x="4858775" y="1604925"/>
              <a:ext cx="287700" cy="12000"/>
            </a:xfrm>
            <a:custGeom>
              <a:avLst/>
              <a:gdLst/>
              <a:ahLst/>
              <a:cxnLst/>
              <a:rect l="l" t="t" r="r" b="b"/>
              <a:pathLst>
                <a:path w="11508" h="480" extrusionOk="0">
                  <a:moveTo>
                    <a:pt x="240" y="1"/>
                  </a:moveTo>
                  <a:lnTo>
                    <a:pt x="1" y="240"/>
                  </a:lnTo>
                  <a:lnTo>
                    <a:pt x="11507" y="480"/>
                  </a:lnTo>
                  <a:lnTo>
                    <a:pt x="11507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7"/>
            <p:cNvSpPr/>
            <p:nvPr/>
          </p:nvSpPr>
          <p:spPr>
            <a:xfrm>
              <a:off x="3480375" y="1401175"/>
              <a:ext cx="65950" cy="18000"/>
            </a:xfrm>
            <a:custGeom>
              <a:avLst/>
              <a:gdLst/>
              <a:ahLst/>
              <a:cxnLst/>
              <a:rect l="l" t="t" r="r" b="b"/>
              <a:pathLst>
                <a:path w="2638" h="720" extrusionOk="0">
                  <a:moveTo>
                    <a:pt x="2637" y="0"/>
                  </a:moveTo>
                  <a:lnTo>
                    <a:pt x="0" y="479"/>
                  </a:lnTo>
                  <a:lnTo>
                    <a:pt x="0" y="719"/>
                  </a:lnTo>
                  <a:lnTo>
                    <a:pt x="263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7"/>
            <p:cNvSpPr/>
            <p:nvPr/>
          </p:nvSpPr>
          <p:spPr>
            <a:xfrm>
              <a:off x="3552275" y="1401175"/>
              <a:ext cx="89925" cy="12000"/>
            </a:xfrm>
            <a:custGeom>
              <a:avLst/>
              <a:gdLst/>
              <a:ahLst/>
              <a:cxnLst/>
              <a:rect l="l" t="t" r="r" b="b"/>
              <a:pathLst>
                <a:path w="3597" h="480" extrusionOk="0">
                  <a:moveTo>
                    <a:pt x="1" y="0"/>
                  </a:moveTo>
                  <a:lnTo>
                    <a:pt x="1" y="240"/>
                  </a:lnTo>
                  <a:lnTo>
                    <a:pt x="1679" y="479"/>
                  </a:lnTo>
                  <a:lnTo>
                    <a:pt x="3357" y="479"/>
                  </a:lnTo>
                  <a:lnTo>
                    <a:pt x="3597" y="240"/>
                  </a:lnTo>
                  <a:lnTo>
                    <a:pt x="1679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7"/>
            <p:cNvSpPr/>
            <p:nvPr/>
          </p:nvSpPr>
          <p:spPr>
            <a:xfrm>
              <a:off x="3414450" y="1413150"/>
              <a:ext cx="59950" cy="30000"/>
            </a:xfrm>
            <a:custGeom>
              <a:avLst/>
              <a:gdLst/>
              <a:ahLst/>
              <a:cxnLst/>
              <a:rect l="l" t="t" r="r" b="b"/>
              <a:pathLst>
                <a:path w="2398" h="1200" extrusionOk="0">
                  <a:moveTo>
                    <a:pt x="2398" y="0"/>
                  </a:moveTo>
                  <a:lnTo>
                    <a:pt x="480" y="72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480" y="959"/>
                  </a:lnTo>
                  <a:lnTo>
                    <a:pt x="2398" y="240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7"/>
            <p:cNvSpPr/>
            <p:nvPr/>
          </p:nvSpPr>
          <p:spPr>
            <a:xfrm>
              <a:off x="3276600" y="1473075"/>
              <a:ext cx="65950" cy="41975"/>
            </a:xfrm>
            <a:custGeom>
              <a:avLst/>
              <a:gdLst/>
              <a:ahLst/>
              <a:cxnLst/>
              <a:rect l="l" t="t" r="r" b="b"/>
              <a:pathLst>
                <a:path w="2638" h="1679" extrusionOk="0">
                  <a:moveTo>
                    <a:pt x="2638" y="1"/>
                  </a:moveTo>
                  <a:lnTo>
                    <a:pt x="1" y="1199"/>
                  </a:lnTo>
                  <a:lnTo>
                    <a:pt x="1" y="1679"/>
                  </a:lnTo>
                  <a:lnTo>
                    <a:pt x="2398" y="240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7"/>
            <p:cNvSpPr/>
            <p:nvPr/>
          </p:nvSpPr>
          <p:spPr>
            <a:xfrm>
              <a:off x="6632725" y="1257325"/>
              <a:ext cx="215775" cy="113900"/>
            </a:xfrm>
            <a:custGeom>
              <a:avLst/>
              <a:gdLst/>
              <a:ahLst/>
              <a:cxnLst/>
              <a:rect l="l" t="t" r="r" b="b"/>
              <a:pathLst>
                <a:path w="8631" h="4556" extrusionOk="0">
                  <a:moveTo>
                    <a:pt x="8391" y="1"/>
                  </a:moveTo>
                  <a:lnTo>
                    <a:pt x="4316" y="2158"/>
                  </a:lnTo>
                  <a:lnTo>
                    <a:pt x="1" y="4316"/>
                  </a:lnTo>
                  <a:lnTo>
                    <a:pt x="1" y="4555"/>
                  </a:lnTo>
                  <a:lnTo>
                    <a:pt x="4316" y="2398"/>
                  </a:lnTo>
                  <a:lnTo>
                    <a:pt x="8631" y="240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7"/>
            <p:cNvSpPr/>
            <p:nvPr/>
          </p:nvSpPr>
          <p:spPr>
            <a:xfrm>
              <a:off x="6315100" y="3097200"/>
              <a:ext cx="41975" cy="65950"/>
            </a:xfrm>
            <a:custGeom>
              <a:avLst/>
              <a:gdLst/>
              <a:ahLst/>
              <a:cxnLst/>
              <a:rect l="l" t="t" r="r" b="b"/>
              <a:pathLst>
                <a:path w="1679" h="2638" extrusionOk="0">
                  <a:moveTo>
                    <a:pt x="240" y="0"/>
                  </a:moveTo>
                  <a:lnTo>
                    <a:pt x="0" y="240"/>
                  </a:lnTo>
                  <a:lnTo>
                    <a:pt x="1439" y="2637"/>
                  </a:lnTo>
                  <a:lnTo>
                    <a:pt x="1678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7"/>
            <p:cNvSpPr/>
            <p:nvPr/>
          </p:nvSpPr>
          <p:spPr>
            <a:xfrm>
              <a:off x="7034275" y="1131475"/>
              <a:ext cx="89900" cy="209775"/>
            </a:xfrm>
            <a:custGeom>
              <a:avLst/>
              <a:gdLst/>
              <a:ahLst/>
              <a:cxnLst/>
              <a:rect l="l" t="t" r="r" b="b"/>
              <a:pathLst>
                <a:path w="3596" h="8391" extrusionOk="0">
                  <a:moveTo>
                    <a:pt x="240" y="1"/>
                  </a:moveTo>
                  <a:lnTo>
                    <a:pt x="0" y="240"/>
                  </a:lnTo>
                  <a:lnTo>
                    <a:pt x="1918" y="4316"/>
                  </a:lnTo>
                  <a:lnTo>
                    <a:pt x="3356" y="8391"/>
                  </a:lnTo>
                  <a:lnTo>
                    <a:pt x="3596" y="8391"/>
                  </a:lnTo>
                  <a:lnTo>
                    <a:pt x="2158" y="407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7"/>
            <p:cNvSpPr/>
            <p:nvPr/>
          </p:nvSpPr>
          <p:spPr>
            <a:xfrm>
              <a:off x="6153275" y="2617750"/>
              <a:ext cx="30000" cy="149850"/>
            </a:xfrm>
            <a:custGeom>
              <a:avLst/>
              <a:gdLst/>
              <a:ahLst/>
              <a:cxnLst/>
              <a:rect l="l" t="t" r="r" b="b"/>
              <a:pathLst>
                <a:path w="1200" h="5994" extrusionOk="0">
                  <a:moveTo>
                    <a:pt x="960" y="1"/>
                  </a:moveTo>
                  <a:lnTo>
                    <a:pt x="480" y="1439"/>
                  </a:lnTo>
                  <a:lnTo>
                    <a:pt x="240" y="2877"/>
                  </a:lnTo>
                  <a:lnTo>
                    <a:pt x="1" y="4555"/>
                  </a:lnTo>
                  <a:lnTo>
                    <a:pt x="240" y="5994"/>
                  </a:lnTo>
                  <a:lnTo>
                    <a:pt x="480" y="5994"/>
                  </a:lnTo>
                  <a:lnTo>
                    <a:pt x="240" y="4316"/>
                  </a:lnTo>
                  <a:lnTo>
                    <a:pt x="480" y="2877"/>
                  </a:lnTo>
                  <a:lnTo>
                    <a:pt x="720" y="1439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7"/>
            <p:cNvSpPr/>
            <p:nvPr/>
          </p:nvSpPr>
          <p:spPr>
            <a:xfrm>
              <a:off x="6854475" y="1994475"/>
              <a:ext cx="161825" cy="161825"/>
            </a:xfrm>
            <a:custGeom>
              <a:avLst/>
              <a:gdLst/>
              <a:ahLst/>
              <a:cxnLst/>
              <a:rect l="l" t="t" r="r" b="b"/>
              <a:pathLst>
                <a:path w="6473" h="6473" extrusionOk="0">
                  <a:moveTo>
                    <a:pt x="6473" y="1"/>
                  </a:moveTo>
                  <a:lnTo>
                    <a:pt x="6233" y="240"/>
                  </a:lnTo>
                  <a:lnTo>
                    <a:pt x="3836" y="2877"/>
                  </a:lnTo>
                  <a:lnTo>
                    <a:pt x="1439" y="5274"/>
                  </a:lnTo>
                  <a:lnTo>
                    <a:pt x="0" y="6233"/>
                  </a:lnTo>
                  <a:lnTo>
                    <a:pt x="240" y="6473"/>
                  </a:lnTo>
                  <a:lnTo>
                    <a:pt x="1439" y="5514"/>
                  </a:lnTo>
                  <a:lnTo>
                    <a:pt x="4076" y="2877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7"/>
            <p:cNvSpPr/>
            <p:nvPr/>
          </p:nvSpPr>
          <p:spPr>
            <a:xfrm>
              <a:off x="6159275" y="2773575"/>
              <a:ext cx="53950" cy="155850"/>
            </a:xfrm>
            <a:custGeom>
              <a:avLst/>
              <a:gdLst/>
              <a:ahLst/>
              <a:cxnLst/>
              <a:rect l="l" t="t" r="r" b="b"/>
              <a:pathLst>
                <a:path w="2158" h="6234" extrusionOk="0">
                  <a:moveTo>
                    <a:pt x="0" y="0"/>
                  </a:moveTo>
                  <a:lnTo>
                    <a:pt x="240" y="1918"/>
                  </a:lnTo>
                  <a:lnTo>
                    <a:pt x="720" y="3596"/>
                  </a:lnTo>
                  <a:lnTo>
                    <a:pt x="1918" y="6233"/>
                  </a:lnTo>
                  <a:lnTo>
                    <a:pt x="2158" y="6233"/>
                  </a:lnTo>
                  <a:lnTo>
                    <a:pt x="959" y="3596"/>
                  </a:lnTo>
                  <a:lnTo>
                    <a:pt x="48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7"/>
            <p:cNvSpPr/>
            <p:nvPr/>
          </p:nvSpPr>
          <p:spPr>
            <a:xfrm>
              <a:off x="6213200" y="2935375"/>
              <a:ext cx="101925" cy="161850"/>
            </a:xfrm>
            <a:custGeom>
              <a:avLst/>
              <a:gdLst/>
              <a:ahLst/>
              <a:cxnLst/>
              <a:rect l="l" t="t" r="r" b="b"/>
              <a:pathLst>
                <a:path w="4077" h="6474" extrusionOk="0">
                  <a:moveTo>
                    <a:pt x="1" y="1"/>
                  </a:moveTo>
                  <a:lnTo>
                    <a:pt x="1439" y="2638"/>
                  </a:lnTo>
                  <a:lnTo>
                    <a:pt x="3117" y="5275"/>
                  </a:lnTo>
                  <a:lnTo>
                    <a:pt x="3837" y="6473"/>
                  </a:lnTo>
                  <a:lnTo>
                    <a:pt x="4076" y="6473"/>
                  </a:lnTo>
                  <a:lnTo>
                    <a:pt x="3357" y="5035"/>
                  </a:lnTo>
                  <a:lnTo>
                    <a:pt x="1679" y="263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7"/>
            <p:cNvSpPr/>
            <p:nvPr/>
          </p:nvSpPr>
          <p:spPr>
            <a:xfrm>
              <a:off x="6662700" y="2156300"/>
              <a:ext cx="191800" cy="107875"/>
            </a:xfrm>
            <a:custGeom>
              <a:avLst/>
              <a:gdLst/>
              <a:ahLst/>
              <a:cxnLst/>
              <a:rect l="l" t="t" r="r" b="b"/>
              <a:pathLst>
                <a:path w="7672" h="4315" extrusionOk="0">
                  <a:moveTo>
                    <a:pt x="7432" y="0"/>
                  </a:moveTo>
                  <a:lnTo>
                    <a:pt x="3836" y="2158"/>
                  </a:lnTo>
                  <a:lnTo>
                    <a:pt x="0" y="4075"/>
                  </a:lnTo>
                  <a:lnTo>
                    <a:pt x="480" y="4315"/>
                  </a:lnTo>
                  <a:lnTo>
                    <a:pt x="4315" y="2158"/>
                  </a:lnTo>
                  <a:lnTo>
                    <a:pt x="76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7"/>
            <p:cNvSpPr/>
            <p:nvPr/>
          </p:nvSpPr>
          <p:spPr>
            <a:xfrm>
              <a:off x="6908400" y="945700"/>
              <a:ext cx="131875" cy="185800"/>
            </a:xfrm>
            <a:custGeom>
              <a:avLst/>
              <a:gdLst/>
              <a:ahLst/>
              <a:cxnLst/>
              <a:rect l="l" t="t" r="r" b="b"/>
              <a:pathLst>
                <a:path w="5275" h="7432" extrusionOk="0">
                  <a:moveTo>
                    <a:pt x="1" y="0"/>
                  </a:moveTo>
                  <a:lnTo>
                    <a:pt x="2638" y="3596"/>
                  </a:lnTo>
                  <a:lnTo>
                    <a:pt x="5035" y="7432"/>
                  </a:lnTo>
                  <a:lnTo>
                    <a:pt x="5275" y="7192"/>
                  </a:lnTo>
                  <a:lnTo>
                    <a:pt x="2878" y="3356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7"/>
            <p:cNvSpPr/>
            <p:nvPr/>
          </p:nvSpPr>
          <p:spPr>
            <a:xfrm>
              <a:off x="6177250" y="2449950"/>
              <a:ext cx="149850" cy="161825"/>
            </a:xfrm>
            <a:custGeom>
              <a:avLst/>
              <a:gdLst/>
              <a:ahLst/>
              <a:cxnLst/>
              <a:rect l="l" t="t" r="r" b="b"/>
              <a:pathLst>
                <a:path w="5994" h="6473" extrusionOk="0">
                  <a:moveTo>
                    <a:pt x="5754" y="0"/>
                  </a:moveTo>
                  <a:lnTo>
                    <a:pt x="3117" y="2158"/>
                  </a:lnTo>
                  <a:lnTo>
                    <a:pt x="1439" y="4315"/>
                  </a:lnTo>
                  <a:lnTo>
                    <a:pt x="1" y="6473"/>
                  </a:lnTo>
                  <a:lnTo>
                    <a:pt x="240" y="6473"/>
                  </a:lnTo>
                  <a:lnTo>
                    <a:pt x="1439" y="4795"/>
                  </a:lnTo>
                  <a:lnTo>
                    <a:pt x="2638" y="3117"/>
                  </a:lnTo>
                  <a:lnTo>
                    <a:pt x="4316" y="143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7"/>
            <p:cNvSpPr/>
            <p:nvPr/>
          </p:nvSpPr>
          <p:spPr>
            <a:xfrm>
              <a:off x="6327075" y="2264175"/>
              <a:ext cx="335650" cy="179800"/>
            </a:xfrm>
            <a:custGeom>
              <a:avLst/>
              <a:gdLst/>
              <a:ahLst/>
              <a:cxnLst/>
              <a:rect l="l" t="t" r="r" b="b"/>
              <a:pathLst>
                <a:path w="13426" h="7192" extrusionOk="0">
                  <a:moveTo>
                    <a:pt x="12946" y="0"/>
                  </a:moveTo>
                  <a:lnTo>
                    <a:pt x="11268" y="959"/>
                  </a:lnTo>
                  <a:lnTo>
                    <a:pt x="5275" y="3836"/>
                  </a:lnTo>
                  <a:lnTo>
                    <a:pt x="2638" y="5514"/>
                  </a:lnTo>
                  <a:lnTo>
                    <a:pt x="1" y="7192"/>
                  </a:lnTo>
                  <a:lnTo>
                    <a:pt x="480" y="7192"/>
                  </a:lnTo>
                  <a:lnTo>
                    <a:pt x="2877" y="5514"/>
                  </a:lnTo>
                  <a:lnTo>
                    <a:pt x="5514" y="4075"/>
                  </a:lnTo>
                  <a:lnTo>
                    <a:pt x="11268" y="1199"/>
                  </a:lnTo>
                  <a:lnTo>
                    <a:pt x="1342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7"/>
            <p:cNvSpPr/>
            <p:nvPr/>
          </p:nvSpPr>
          <p:spPr>
            <a:xfrm>
              <a:off x="7112175" y="1568975"/>
              <a:ext cx="41975" cy="221750"/>
            </a:xfrm>
            <a:custGeom>
              <a:avLst/>
              <a:gdLst/>
              <a:ahLst/>
              <a:cxnLst/>
              <a:rect l="l" t="t" r="r" b="b"/>
              <a:pathLst>
                <a:path w="1679" h="8870" extrusionOk="0">
                  <a:moveTo>
                    <a:pt x="1679" y="0"/>
                  </a:moveTo>
                  <a:lnTo>
                    <a:pt x="1439" y="240"/>
                  </a:lnTo>
                  <a:lnTo>
                    <a:pt x="1199" y="2637"/>
                  </a:lnTo>
                  <a:lnTo>
                    <a:pt x="959" y="5754"/>
                  </a:lnTo>
                  <a:lnTo>
                    <a:pt x="0" y="8870"/>
                  </a:lnTo>
                  <a:lnTo>
                    <a:pt x="480" y="8870"/>
                  </a:lnTo>
                  <a:lnTo>
                    <a:pt x="1199" y="5754"/>
                  </a:lnTo>
                  <a:lnTo>
                    <a:pt x="1439" y="263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7"/>
            <p:cNvSpPr/>
            <p:nvPr/>
          </p:nvSpPr>
          <p:spPr>
            <a:xfrm>
              <a:off x="7118175" y="1347225"/>
              <a:ext cx="35975" cy="221775"/>
            </a:xfrm>
            <a:custGeom>
              <a:avLst/>
              <a:gdLst/>
              <a:ahLst/>
              <a:cxnLst/>
              <a:rect l="l" t="t" r="r" b="b"/>
              <a:pathLst>
                <a:path w="1439" h="8871" extrusionOk="0">
                  <a:moveTo>
                    <a:pt x="0" y="1"/>
                  </a:moveTo>
                  <a:lnTo>
                    <a:pt x="959" y="4316"/>
                  </a:lnTo>
                  <a:lnTo>
                    <a:pt x="1199" y="8870"/>
                  </a:lnTo>
                  <a:lnTo>
                    <a:pt x="1439" y="8631"/>
                  </a:lnTo>
                  <a:lnTo>
                    <a:pt x="1199" y="431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7"/>
            <p:cNvSpPr/>
            <p:nvPr/>
          </p:nvSpPr>
          <p:spPr>
            <a:xfrm>
              <a:off x="7016275" y="1796700"/>
              <a:ext cx="101925" cy="191800"/>
            </a:xfrm>
            <a:custGeom>
              <a:avLst/>
              <a:gdLst/>
              <a:ahLst/>
              <a:cxnLst/>
              <a:rect l="l" t="t" r="r" b="b"/>
              <a:pathLst>
                <a:path w="4077" h="7672" extrusionOk="0">
                  <a:moveTo>
                    <a:pt x="3836" y="1"/>
                  </a:moveTo>
                  <a:lnTo>
                    <a:pt x="3117" y="1918"/>
                  </a:lnTo>
                  <a:lnTo>
                    <a:pt x="2158" y="4076"/>
                  </a:lnTo>
                  <a:lnTo>
                    <a:pt x="1200" y="5994"/>
                  </a:lnTo>
                  <a:lnTo>
                    <a:pt x="1" y="7672"/>
                  </a:lnTo>
                  <a:lnTo>
                    <a:pt x="241" y="7672"/>
                  </a:lnTo>
                  <a:lnTo>
                    <a:pt x="1439" y="5994"/>
                  </a:lnTo>
                  <a:lnTo>
                    <a:pt x="2398" y="4076"/>
                  </a:lnTo>
                  <a:lnTo>
                    <a:pt x="3357" y="1918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7"/>
            <p:cNvSpPr/>
            <p:nvPr/>
          </p:nvSpPr>
          <p:spPr>
            <a:xfrm>
              <a:off x="6309100" y="30972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7"/>
            <p:cNvSpPr/>
            <p:nvPr/>
          </p:nvSpPr>
          <p:spPr>
            <a:xfrm>
              <a:off x="6207225" y="29294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7"/>
            <p:cNvSpPr/>
            <p:nvPr/>
          </p:nvSpPr>
          <p:spPr>
            <a:xfrm>
              <a:off x="6159275" y="27675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7"/>
            <p:cNvSpPr/>
            <p:nvPr/>
          </p:nvSpPr>
          <p:spPr>
            <a:xfrm>
              <a:off x="6177250" y="2611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7"/>
            <p:cNvSpPr/>
            <p:nvPr/>
          </p:nvSpPr>
          <p:spPr>
            <a:xfrm>
              <a:off x="6321100" y="24439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7"/>
            <p:cNvSpPr/>
            <p:nvPr/>
          </p:nvSpPr>
          <p:spPr>
            <a:xfrm>
              <a:off x="6650700" y="22581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96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7"/>
            <p:cNvSpPr/>
            <p:nvPr/>
          </p:nvSpPr>
          <p:spPr>
            <a:xfrm>
              <a:off x="6848475" y="21503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7"/>
            <p:cNvSpPr/>
            <p:nvPr/>
          </p:nvSpPr>
          <p:spPr>
            <a:xfrm>
              <a:off x="7010300" y="19884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480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7"/>
            <p:cNvSpPr/>
            <p:nvPr/>
          </p:nvSpPr>
          <p:spPr>
            <a:xfrm>
              <a:off x="7112175" y="1790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7"/>
            <p:cNvSpPr/>
            <p:nvPr/>
          </p:nvSpPr>
          <p:spPr>
            <a:xfrm>
              <a:off x="7148125" y="15629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7"/>
            <p:cNvSpPr/>
            <p:nvPr/>
          </p:nvSpPr>
          <p:spPr>
            <a:xfrm>
              <a:off x="7118175" y="13412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7"/>
            <p:cNvSpPr/>
            <p:nvPr/>
          </p:nvSpPr>
          <p:spPr>
            <a:xfrm>
              <a:off x="7034275" y="1125475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7"/>
            <p:cNvSpPr/>
            <p:nvPr/>
          </p:nvSpPr>
          <p:spPr>
            <a:xfrm>
              <a:off x="5919550" y="2797550"/>
              <a:ext cx="65950" cy="161825"/>
            </a:xfrm>
            <a:custGeom>
              <a:avLst/>
              <a:gdLst/>
              <a:ahLst/>
              <a:cxnLst/>
              <a:rect l="l" t="t" r="r" b="b"/>
              <a:pathLst>
                <a:path w="2638" h="6473" extrusionOk="0">
                  <a:moveTo>
                    <a:pt x="1" y="0"/>
                  </a:moveTo>
                  <a:lnTo>
                    <a:pt x="480" y="1918"/>
                  </a:lnTo>
                  <a:lnTo>
                    <a:pt x="1199" y="3836"/>
                  </a:lnTo>
                  <a:lnTo>
                    <a:pt x="2398" y="6473"/>
                  </a:lnTo>
                  <a:lnTo>
                    <a:pt x="2638" y="6473"/>
                  </a:lnTo>
                  <a:lnTo>
                    <a:pt x="1439" y="3836"/>
                  </a:lnTo>
                  <a:lnTo>
                    <a:pt x="720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7"/>
            <p:cNvSpPr/>
            <p:nvPr/>
          </p:nvSpPr>
          <p:spPr>
            <a:xfrm>
              <a:off x="6590775" y="1994475"/>
              <a:ext cx="155850" cy="131875"/>
            </a:xfrm>
            <a:custGeom>
              <a:avLst/>
              <a:gdLst/>
              <a:ahLst/>
              <a:cxnLst/>
              <a:rect l="l" t="t" r="r" b="b"/>
              <a:pathLst>
                <a:path w="6234" h="5275" extrusionOk="0">
                  <a:moveTo>
                    <a:pt x="5994" y="1"/>
                  </a:moveTo>
                  <a:lnTo>
                    <a:pt x="3596" y="2398"/>
                  </a:lnTo>
                  <a:lnTo>
                    <a:pt x="959" y="4555"/>
                  </a:lnTo>
                  <a:lnTo>
                    <a:pt x="1" y="5274"/>
                  </a:lnTo>
                  <a:lnTo>
                    <a:pt x="480" y="5274"/>
                  </a:lnTo>
                  <a:lnTo>
                    <a:pt x="1199" y="4795"/>
                  </a:lnTo>
                  <a:lnTo>
                    <a:pt x="3836" y="2637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7"/>
            <p:cNvSpPr/>
            <p:nvPr/>
          </p:nvSpPr>
          <p:spPr>
            <a:xfrm>
              <a:off x="6848475" y="1634900"/>
              <a:ext cx="53975" cy="185800"/>
            </a:xfrm>
            <a:custGeom>
              <a:avLst/>
              <a:gdLst/>
              <a:ahLst/>
              <a:cxnLst/>
              <a:rect l="l" t="t" r="r" b="b"/>
              <a:pathLst>
                <a:path w="2159" h="7432" extrusionOk="0">
                  <a:moveTo>
                    <a:pt x="1918" y="0"/>
                  </a:moveTo>
                  <a:lnTo>
                    <a:pt x="1199" y="3836"/>
                  </a:lnTo>
                  <a:lnTo>
                    <a:pt x="1" y="7432"/>
                  </a:lnTo>
                  <a:lnTo>
                    <a:pt x="240" y="7432"/>
                  </a:lnTo>
                  <a:lnTo>
                    <a:pt x="1439" y="383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7"/>
            <p:cNvSpPr/>
            <p:nvPr/>
          </p:nvSpPr>
          <p:spPr>
            <a:xfrm>
              <a:off x="6081375" y="31451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7"/>
            <p:cNvSpPr/>
            <p:nvPr/>
          </p:nvSpPr>
          <p:spPr>
            <a:xfrm>
              <a:off x="6428975" y="2132325"/>
              <a:ext cx="161825" cy="95900"/>
            </a:xfrm>
            <a:custGeom>
              <a:avLst/>
              <a:gdLst/>
              <a:ahLst/>
              <a:cxnLst/>
              <a:rect l="l" t="t" r="r" b="b"/>
              <a:pathLst>
                <a:path w="6473" h="3836" extrusionOk="0">
                  <a:moveTo>
                    <a:pt x="6233" y="0"/>
                  </a:moveTo>
                  <a:lnTo>
                    <a:pt x="3116" y="1918"/>
                  </a:lnTo>
                  <a:lnTo>
                    <a:pt x="0" y="3596"/>
                  </a:lnTo>
                  <a:lnTo>
                    <a:pt x="240" y="3836"/>
                  </a:lnTo>
                  <a:lnTo>
                    <a:pt x="3596" y="1918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7"/>
            <p:cNvSpPr/>
            <p:nvPr/>
          </p:nvSpPr>
          <p:spPr>
            <a:xfrm>
              <a:off x="6081375" y="2228200"/>
              <a:ext cx="347625" cy="197800"/>
            </a:xfrm>
            <a:custGeom>
              <a:avLst/>
              <a:gdLst/>
              <a:ahLst/>
              <a:cxnLst/>
              <a:rect l="l" t="t" r="r" b="b"/>
              <a:pathLst>
                <a:path w="13905" h="7912" extrusionOk="0">
                  <a:moveTo>
                    <a:pt x="13425" y="1"/>
                  </a:moveTo>
                  <a:lnTo>
                    <a:pt x="11507" y="960"/>
                  </a:lnTo>
                  <a:lnTo>
                    <a:pt x="5514" y="4316"/>
                  </a:lnTo>
                  <a:lnTo>
                    <a:pt x="2637" y="5994"/>
                  </a:lnTo>
                  <a:lnTo>
                    <a:pt x="0" y="7912"/>
                  </a:lnTo>
                  <a:lnTo>
                    <a:pt x="240" y="7912"/>
                  </a:lnTo>
                  <a:lnTo>
                    <a:pt x="2877" y="6233"/>
                  </a:lnTo>
                  <a:lnTo>
                    <a:pt x="5753" y="4555"/>
                  </a:lnTo>
                  <a:lnTo>
                    <a:pt x="11747" y="1199"/>
                  </a:lnTo>
                  <a:lnTo>
                    <a:pt x="1390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7"/>
            <p:cNvSpPr/>
            <p:nvPr/>
          </p:nvSpPr>
          <p:spPr>
            <a:xfrm>
              <a:off x="6746600" y="1826675"/>
              <a:ext cx="107900" cy="161825"/>
            </a:xfrm>
            <a:custGeom>
              <a:avLst/>
              <a:gdLst/>
              <a:ahLst/>
              <a:cxnLst/>
              <a:rect l="l" t="t" r="r" b="b"/>
              <a:pathLst>
                <a:path w="4316" h="6473" extrusionOk="0">
                  <a:moveTo>
                    <a:pt x="4076" y="0"/>
                  </a:moveTo>
                  <a:lnTo>
                    <a:pt x="2158" y="3356"/>
                  </a:lnTo>
                  <a:lnTo>
                    <a:pt x="0" y="6473"/>
                  </a:lnTo>
                  <a:lnTo>
                    <a:pt x="240" y="6473"/>
                  </a:lnTo>
                  <a:lnTo>
                    <a:pt x="2398" y="3356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7"/>
            <p:cNvSpPr/>
            <p:nvPr/>
          </p:nvSpPr>
          <p:spPr>
            <a:xfrm>
              <a:off x="5979475" y="2965350"/>
              <a:ext cx="107900" cy="173825"/>
            </a:xfrm>
            <a:custGeom>
              <a:avLst/>
              <a:gdLst/>
              <a:ahLst/>
              <a:cxnLst/>
              <a:rect l="l" t="t" r="r" b="b"/>
              <a:pathLst>
                <a:path w="4316" h="6953" extrusionOk="0">
                  <a:moveTo>
                    <a:pt x="1" y="1"/>
                  </a:moveTo>
                  <a:lnTo>
                    <a:pt x="2398" y="4076"/>
                  </a:lnTo>
                  <a:lnTo>
                    <a:pt x="4076" y="6952"/>
                  </a:lnTo>
                  <a:lnTo>
                    <a:pt x="4316" y="6952"/>
                  </a:lnTo>
                  <a:lnTo>
                    <a:pt x="2638" y="4076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7"/>
            <p:cNvSpPr/>
            <p:nvPr/>
          </p:nvSpPr>
          <p:spPr>
            <a:xfrm>
              <a:off x="6758575" y="1101500"/>
              <a:ext cx="89925" cy="155850"/>
            </a:xfrm>
            <a:custGeom>
              <a:avLst/>
              <a:gdLst/>
              <a:ahLst/>
              <a:cxnLst/>
              <a:rect l="l" t="t" r="r" b="b"/>
              <a:pathLst>
                <a:path w="3597" h="6234" extrusionOk="0">
                  <a:moveTo>
                    <a:pt x="1" y="1"/>
                  </a:moveTo>
                  <a:lnTo>
                    <a:pt x="1919" y="3117"/>
                  </a:lnTo>
                  <a:lnTo>
                    <a:pt x="3357" y="6234"/>
                  </a:lnTo>
                  <a:lnTo>
                    <a:pt x="3597" y="6234"/>
                  </a:lnTo>
                  <a:lnTo>
                    <a:pt x="2158" y="31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7"/>
            <p:cNvSpPr/>
            <p:nvPr/>
          </p:nvSpPr>
          <p:spPr>
            <a:xfrm>
              <a:off x="5931550" y="2431975"/>
              <a:ext cx="149850" cy="185800"/>
            </a:xfrm>
            <a:custGeom>
              <a:avLst/>
              <a:gdLst/>
              <a:ahLst/>
              <a:cxnLst/>
              <a:rect l="l" t="t" r="r" b="b"/>
              <a:pathLst>
                <a:path w="5994" h="7432" extrusionOk="0">
                  <a:moveTo>
                    <a:pt x="5753" y="0"/>
                  </a:moveTo>
                  <a:lnTo>
                    <a:pt x="4315" y="1199"/>
                  </a:lnTo>
                  <a:lnTo>
                    <a:pt x="3116" y="2397"/>
                  </a:lnTo>
                  <a:lnTo>
                    <a:pt x="1199" y="5034"/>
                  </a:lnTo>
                  <a:lnTo>
                    <a:pt x="479" y="6233"/>
                  </a:lnTo>
                  <a:lnTo>
                    <a:pt x="0" y="7432"/>
                  </a:lnTo>
                  <a:lnTo>
                    <a:pt x="240" y="7432"/>
                  </a:lnTo>
                  <a:lnTo>
                    <a:pt x="1199" y="5514"/>
                  </a:lnTo>
                  <a:lnTo>
                    <a:pt x="2637" y="3596"/>
                  </a:lnTo>
                  <a:lnTo>
                    <a:pt x="4075" y="1678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7"/>
            <p:cNvSpPr/>
            <p:nvPr/>
          </p:nvSpPr>
          <p:spPr>
            <a:xfrm>
              <a:off x="6848475" y="1263325"/>
              <a:ext cx="53975" cy="173825"/>
            </a:xfrm>
            <a:custGeom>
              <a:avLst/>
              <a:gdLst/>
              <a:ahLst/>
              <a:cxnLst/>
              <a:rect l="l" t="t" r="r" b="b"/>
              <a:pathLst>
                <a:path w="2159" h="6953" extrusionOk="0">
                  <a:moveTo>
                    <a:pt x="1" y="0"/>
                  </a:moveTo>
                  <a:lnTo>
                    <a:pt x="1199" y="3596"/>
                  </a:lnTo>
                  <a:lnTo>
                    <a:pt x="1918" y="6952"/>
                  </a:lnTo>
                  <a:lnTo>
                    <a:pt x="2158" y="6952"/>
                  </a:lnTo>
                  <a:lnTo>
                    <a:pt x="1439" y="33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7"/>
            <p:cNvSpPr/>
            <p:nvPr/>
          </p:nvSpPr>
          <p:spPr>
            <a:xfrm>
              <a:off x="6896425" y="1443125"/>
              <a:ext cx="12000" cy="185800"/>
            </a:xfrm>
            <a:custGeom>
              <a:avLst/>
              <a:gdLst/>
              <a:ahLst/>
              <a:cxnLst/>
              <a:rect l="l" t="t" r="r" b="b"/>
              <a:pathLst>
                <a:path w="480" h="7432" extrusionOk="0">
                  <a:moveTo>
                    <a:pt x="0" y="0"/>
                  </a:moveTo>
                  <a:lnTo>
                    <a:pt x="240" y="3836"/>
                  </a:lnTo>
                  <a:lnTo>
                    <a:pt x="240" y="7431"/>
                  </a:lnTo>
                  <a:lnTo>
                    <a:pt x="480" y="7431"/>
                  </a:lnTo>
                  <a:lnTo>
                    <a:pt x="480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7"/>
            <p:cNvSpPr/>
            <p:nvPr/>
          </p:nvSpPr>
          <p:spPr>
            <a:xfrm>
              <a:off x="5913550" y="2623750"/>
              <a:ext cx="24000" cy="167825"/>
            </a:xfrm>
            <a:custGeom>
              <a:avLst/>
              <a:gdLst/>
              <a:ahLst/>
              <a:cxnLst/>
              <a:rect l="l" t="t" r="r" b="b"/>
              <a:pathLst>
                <a:path w="960" h="6713" extrusionOk="0">
                  <a:moveTo>
                    <a:pt x="720" y="0"/>
                  </a:moveTo>
                  <a:lnTo>
                    <a:pt x="241" y="1678"/>
                  </a:lnTo>
                  <a:lnTo>
                    <a:pt x="1" y="3356"/>
                  </a:lnTo>
                  <a:lnTo>
                    <a:pt x="1" y="5035"/>
                  </a:lnTo>
                  <a:lnTo>
                    <a:pt x="241" y="6713"/>
                  </a:lnTo>
                  <a:lnTo>
                    <a:pt x="480" y="6713"/>
                  </a:lnTo>
                  <a:lnTo>
                    <a:pt x="241" y="4795"/>
                  </a:lnTo>
                  <a:lnTo>
                    <a:pt x="241" y="3117"/>
                  </a:lnTo>
                  <a:lnTo>
                    <a:pt x="480" y="1678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7"/>
            <p:cNvSpPr/>
            <p:nvPr/>
          </p:nvSpPr>
          <p:spPr>
            <a:xfrm>
              <a:off x="6081375" y="31391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7"/>
            <p:cNvSpPr/>
            <p:nvPr/>
          </p:nvSpPr>
          <p:spPr>
            <a:xfrm>
              <a:off x="5979475" y="2959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7"/>
            <p:cNvSpPr/>
            <p:nvPr/>
          </p:nvSpPr>
          <p:spPr>
            <a:xfrm>
              <a:off x="5919550" y="27915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7"/>
            <p:cNvSpPr/>
            <p:nvPr/>
          </p:nvSpPr>
          <p:spPr>
            <a:xfrm>
              <a:off x="5931550" y="26177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7"/>
            <p:cNvSpPr/>
            <p:nvPr/>
          </p:nvSpPr>
          <p:spPr>
            <a:xfrm>
              <a:off x="6075375" y="24259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7"/>
            <p:cNvSpPr/>
            <p:nvPr/>
          </p:nvSpPr>
          <p:spPr>
            <a:xfrm>
              <a:off x="6416975" y="22222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80" y="1"/>
                  </a:moveTo>
                  <a:lnTo>
                    <a:pt x="1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7"/>
            <p:cNvSpPr/>
            <p:nvPr/>
          </p:nvSpPr>
          <p:spPr>
            <a:xfrm>
              <a:off x="6584775" y="2126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7"/>
            <p:cNvSpPr/>
            <p:nvPr/>
          </p:nvSpPr>
          <p:spPr>
            <a:xfrm>
              <a:off x="6740600" y="19884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7"/>
            <p:cNvSpPr/>
            <p:nvPr/>
          </p:nvSpPr>
          <p:spPr>
            <a:xfrm>
              <a:off x="6848475" y="18206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7"/>
            <p:cNvSpPr/>
            <p:nvPr/>
          </p:nvSpPr>
          <p:spPr>
            <a:xfrm>
              <a:off x="6896425" y="16289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7"/>
            <p:cNvSpPr/>
            <p:nvPr/>
          </p:nvSpPr>
          <p:spPr>
            <a:xfrm>
              <a:off x="6896425" y="14371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7"/>
            <p:cNvSpPr/>
            <p:nvPr/>
          </p:nvSpPr>
          <p:spPr>
            <a:xfrm>
              <a:off x="6842475" y="12573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7"/>
            <p:cNvSpPr/>
            <p:nvPr/>
          </p:nvSpPr>
          <p:spPr>
            <a:xfrm>
              <a:off x="5949525" y="4014125"/>
              <a:ext cx="35975" cy="119900"/>
            </a:xfrm>
            <a:custGeom>
              <a:avLst/>
              <a:gdLst/>
              <a:ahLst/>
              <a:cxnLst/>
              <a:rect l="l" t="t" r="r" b="b"/>
              <a:pathLst>
                <a:path w="1439" h="4796" extrusionOk="0">
                  <a:moveTo>
                    <a:pt x="0" y="1"/>
                  </a:moveTo>
                  <a:lnTo>
                    <a:pt x="719" y="2398"/>
                  </a:lnTo>
                  <a:lnTo>
                    <a:pt x="1439" y="4795"/>
                  </a:lnTo>
                  <a:lnTo>
                    <a:pt x="1439" y="4556"/>
                  </a:lnTo>
                  <a:lnTo>
                    <a:pt x="959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7"/>
            <p:cNvSpPr/>
            <p:nvPr/>
          </p:nvSpPr>
          <p:spPr>
            <a:xfrm>
              <a:off x="5937525" y="3894275"/>
              <a:ext cx="18000" cy="113900"/>
            </a:xfrm>
            <a:custGeom>
              <a:avLst/>
              <a:gdLst/>
              <a:ahLst/>
              <a:cxnLst/>
              <a:rect l="l" t="t" r="r" b="b"/>
              <a:pathLst>
                <a:path w="720" h="4556" extrusionOk="0">
                  <a:moveTo>
                    <a:pt x="1" y="0"/>
                  </a:moveTo>
                  <a:lnTo>
                    <a:pt x="240" y="2398"/>
                  </a:lnTo>
                  <a:lnTo>
                    <a:pt x="480" y="4555"/>
                  </a:lnTo>
                  <a:lnTo>
                    <a:pt x="720" y="4555"/>
                  </a:lnTo>
                  <a:lnTo>
                    <a:pt x="480" y="239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7"/>
            <p:cNvSpPr/>
            <p:nvPr/>
          </p:nvSpPr>
          <p:spPr>
            <a:xfrm>
              <a:off x="6452925" y="1844650"/>
              <a:ext cx="107900" cy="137875"/>
            </a:xfrm>
            <a:custGeom>
              <a:avLst/>
              <a:gdLst/>
              <a:ahLst/>
              <a:cxnLst/>
              <a:rect l="l" t="t" r="r" b="b"/>
              <a:pathLst>
                <a:path w="4316" h="5515" extrusionOk="0">
                  <a:moveTo>
                    <a:pt x="4076" y="0"/>
                  </a:moveTo>
                  <a:lnTo>
                    <a:pt x="2158" y="2877"/>
                  </a:lnTo>
                  <a:lnTo>
                    <a:pt x="1" y="5514"/>
                  </a:lnTo>
                  <a:lnTo>
                    <a:pt x="241" y="5514"/>
                  </a:lnTo>
                  <a:lnTo>
                    <a:pt x="2398" y="2877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7"/>
            <p:cNvSpPr/>
            <p:nvPr/>
          </p:nvSpPr>
          <p:spPr>
            <a:xfrm>
              <a:off x="6626725" y="1527025"/>
              <a:ext cx="30000" cy="155825"/>
            </a:xfrm>
            <a:custGeom>
              <a:avLst/>
              <a:gdLst/>
              <a:ahLst/>
              <a:cxnLst/>
              <a:rect l="l" t="t" r="r" b="b"/>
              <a:pathLst>
                <a:path w="1200" h="6233" extrusionOk="0">
                  <a:moveTo>
                    <a:pt x="960" y="0"/>
                  </a:moveTo>
                  <a:lnTo>
                    <a:pt x="960" y="1678"/>
                  </a:lnTo>
                  <a:lnTo>
                    <a:pt x="720" y="3596"/>
                  </a:lnTo>
                  <a:lnTo>
                    <a:pt x="1" y="6233"/>
                  </a:lnTo>
                  <a:lnTo>
                    <a:pt x="241" y="6233"/>
                  </a:lnTo>
                  <a:lnTo>
                    <a:pt x="960" y="3596"/>
                  </a:lnTo>
                  <a:lnTo>
                    <a:pt x="1200" y="1678"/>
                  </a:lnTo>
                  <a:lnTo>
                    <a:pt x="120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7"/>
            <p:cNvSpPr/>
            <p:nvPr/>
          </p:nvSpPr>
          <p:spPr>
            <a:xfrm>
              <a:off x="5697800" y="2617750"/>
              <a:ext cx="12025" cy="173825"/>
            </a:xfrm>
            <a:custGeom>
              <a:avLst/>
              <a:gdLst/>
              <a:ahLst/>
              <a:cxnLst/>
              <a:rect l="l" t="t" r="r" b="b"/>
              <a:pathLst>
                <a:path w="481" h="6953" extrusionOk="0">
                  <a:moveTo>
                    <a:pt x="241" y="1"/>
                  </a:moveTo>
                  <a:lnTo>
                    <a:pt x="1" y="1679"/>
                  </a:lnTo>
                  <a:lnTo>
                    <a:pt x="1" y="3357"/>
                  </a:lnTo>
                  <a:lnTo>
                    <a:pt x="1" y="5035"/>
                  </a:lnTo>
                  <a:lnTo>
                    <a:pt x="241" y="6953"/>
                  </a:lnTo>
                  <a:lnTo>
                    <a:pt x="480" y="6953"/>
                  </a:lnTo>
                  <a:lnTo>
                    <a:pt x="241" y="5275"/>
                  </a:lnTo>
                  <a:lnTo>
                    <a:pt x="241" y="3357"/>
                  </a:lnTo>
                  <a:lnTo>
                    <a:pt x="241" y="1679"/>
                  </a:lnTo>
                  <a:lnTo>
                    <a:pt x="48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7"/>
            <p:cNvSpPr/>
            <p:nvPr/>
          </p:nvSpPr>
          <p:spPr>
            <a:xfrm>
              <a:off x="5709800" y="2797550"/>
              <a:ext cx="65950" cy="167825"/>
            </a:xfrm>
            <a:custGeom>
              <a:avLst/>
              <a:gdLst/>
              <a:ahLst/>
              <a:cxnLst/>
              <a:rect l="l" t="t" r="r" b="b"/>
              <a:pathLst>
                <a:path w="2638" h="6713" extrusionOk="0">
                  <a:moveTo>
                    <a:pt x="0" y="0"/>
                  </a:moveTo>
                  <a:lnTo>
                    <a:pt x="240" y="1918"/>
                  </a:lnTo>
                  <a:lnTo>
                    <a:pt x="959" y="3836"/>
                  </a:lnTo>
                  <a:lnTo>
                    <a:pt x="2158" y="6713"/>
                  </a:lnTo>
                  <a:lnTo>
                    <a:pt x="2637" y="6713"/>
                  </a:lnTo>
                  <a:lnTo>
                    <a:pt x="1199" y="3836"/>
                  </a:lnTo>
                  <a:lnTo>
                    <a:pt x="480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7"/>
            <p:cNvSpPr/>
            <p:nvPr/>
          </p:nvSpPr>
          <p:spPr>
            <a:xfrm>
              <a:off x="6554825" y="12273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7"/>
            <p:cNvSpPr/>
            <p:nvPr/>
          </p:nvSpPr>
          <p:spPr>
            <a:xfrm>
              <a:off x="5871600" y="3151125"/>
              <a:ext cx="89925" cy="209800"/>
            </a:xfrm>
            <a:custGeom>
              <a:avLst/>
              <a:gdLst/>
              <a:ahLst/>
              <a:cxnLst/>
              <a:rect l="l" t="t" r="r" b="b"/>
              <a:pathLst>
                <a:path w="3597" h="8392" extrusionOk="0">
                  <a:moveTo>
                    <a:pt x="1" y="1"/>
                  </a:moveTo>
                  <a:lnTo>
                    <a:pt x="1919" y="4076"/>
                  </a:lnTo>
                  <a:lnTo>
                    <a:pt x="2877" y="6234"/>
                  </a:lnTo>
                  <a:lnTo>
                    <a:pt x="3357" y="8391"/>
                  </a:lnTo>
                  <a:lnTo>
                    <a:pt x="3597" y="8391"/>
                  </a:lnTo>
                  <a:lnTo>
                    <a:pt x="3117" y="6234"/>
                  </a:lnTo>
                  <a:lnTo>
                    <a:pt x="2158" y="407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7"/>
            <p:cNvSpPr/>
            <p:nvPr/>
          </p:nvSpPr>
          <p:spPr>
            <a:xfrm>
              <a:off x="6626725" y="1371200"/>
              <a:ext cx="30000" cy="149850"/>
            </a:xfrm>
            <a:custGeom>
              <a:avLst/>
              <a:gdLst/>
              <a:ahLst/>
              <a:cxnLst/>
              <a:rect l="l" t="t" r="r" b="b"/>
              <a:pathLst>
                <a:path w="1200" h="5994" extrusionOk="0">
                  <a:moveTo>
                    <a:pt x="1" y="0"/>
                  </a:moveTo>
                  <a:lnTo>
                    <a:pt x="720" y="2877"/>
                  </a:lnTo>
                  <a:lnTo>
                    <a:pt x="960" y="5993"/>
                  </a:lnTo>
                  <a:lnTo>
                    <a:pt x="1200" y="5993"/>
                  </a:lnTo>
                  <a:lnTo>
                    <a:pt x="960" y="287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7"/>
            <p:cNvSpPr/>
            <p:nvPr/>
          </p:nvSpPr>
          <p:spPr>
            <a:xfrm>
              <a:off x="5955500" y="3366875"/>
              <a:ext cx="18025" cy="251750"/>
            </a:xfrm>
            <a:custGeom>
              <a:avLst/>
              <a:gdLst/>
              <a:ahLst/>
              <a:cxnLst/>
              <a:rect l="l" t="t" r="r" b="b"/>
              <a:pathLst>
                <a:path w="721" h="10070" extrusionOk="0">
                  <a:moveTo>
                    <a:pt x="1" y="1"/>
                  </a:moveTo>
                  <a:lnTo>
                    <a:pt x="241" y="480"/>
                  </a:lnTo>
                  <a:lnTo>
                    <a:pt x="480" y="2878"/>
                  </a:lnTo>
                  <a:lnTo>
                    <a:pt x="480" y="5275"/>
                  </a:lnTo>
                  <a:lnTo>
                    <a:pt x="1" y="10069"/>
                  </a:lnTo>
                  <a:lnTo>
                    <a:pt x="241" y="10069"/>
                  </a:lnTo>
                  <a:lnTo>
                    <a:pt x="720" y="5275"/>
                  </a:lnTo>
                  <a:lnTo>
                    <a:pt x="720" y="2878"/>
                  </a:lnTo>
                  <a:lnTo>
                    <a:pt x="480" y="48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7"/>
            <p:cNvSpPr/>
            <p:nvPr/>
          </p:nvSpPr>
          <p:spPr>
            <a:xfrm>
              <a:off x="5943525" y="3624575"/>
              <a:ext cx="18000" cy="143875"/>
            </a:xfrm>
            <a:custGeom>
              <a:avLst/>
              <a:gdLst/>
              <a:ahLst/>
              <a:cxnLst/>
              <a:rect l="l" t="t" r="r" b="b"/>
              <a:pathLst>
                <a:path w="720" h="5755" extrusionOk="0">
                  <a:moveTo>
                    <a:pt x="480" y="1"/>
                  </a:moveTo>
                  <a:lnTo>
                    <a:pt x="240" y="2158"/>
                  </a:lnTo>
                  <a:lnTo>
                    <a:pt x="0" y="5754"/>
                  </a:lnTo>
                  <a:lnTo>
                    <a:pt x="240" y="5754"/>
                  </a:lnTo>
                  <a:lnTo>
                    <a:pt x="480" y="2398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7"/>
            <p:cNvSpPr/>
            <p:nvPr/>
          </p:nvSpPr>
          <p:spPr>
            <a:xfrm>
              <a:off x="6560800" y="1233350"/>
              <a:ext cx="71950" cy="131875"/>
            </a:xfrm>
            <a:custGeom>
              <a:avLst/>
              <a:gdLst/>
              <a:ahLst/>
              <a:cxnLst/>
              <a:rect l="l" t="t" r="r" b="b"/>
              <a:pathLst>
                <a:path w="2878" h="5275" extrusionOk="0">
                  <a:moveTo>
                    <a:pt x="241" y="1"/>
                  </a:moveTo>
                  <a:lnTo>
                    <a:pt x="1" y="241"/>
                  </a:lnTo>
                  <a:lnTo>
                    <a:pt x="1439" y="2638"/>
                  </a:lnTo>
                  <a:lnTo>
                    <a:pt x="2638" y="5275"/>
                  </a:lnTo>
                  <a:lnTo>
                    <a:pt x="2878" y="5275"/>
                  </a:lnTo>
                  <a:lnTo>
                    <a:pt x="1679" y="263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7"/>
            <p:cNvSpPr/>
            <p:nvPr/>
          </p:nvSpPr>
          <p:spPr>
            <a:xfrm>
              <a:off x="5841650" y="2192250"/>
              <a:ext cx="335625" cy="215775"/>
            </a:xfrm>
            <a:custGeom>
              <a:avLst/>
              <a:gdLst/>
              <a:ahLst/>
              <a:cxnLst/>
              <a:rect l="l" t="t" r="r" b="b"/>
              <a:pathLst>
                <a:path w="13425" h="8631" extrusionOk="0">
                  <a:moveTo>
                    <a:pt x="12945" y="0"/>
                  </a:moveTo>
                  <a:lnTo>
                    <a:pt x="11507" y="720"/>
                  </a:lnTo>
                  <a:lnTo>
                    <a:pt x="5274" y="4555"/>
                  </a:lnTo>
                  <a:lnTo>
                    <a:pt x="2397" y="6473"/>
                  </a:lnTo>
                  <a:lnTo>
                    <a:pt x="0" y="8630"/>
                  </a:lnTo>
                  <a:lnTo>
                    <a:pt x="240" y="8630"/>
                  </a:lnTo>
                  <a:lnTo>
                    <a:pt x="2877" y="6473"/>
                  </a:lnTo>
                  <a:lnTo>
                    <a:pt x="5514" y="4555"/>
                  </a:lnTo>
                  <a:lnTo>
                    <a:pt x="11507" y="959"/>
                  </a:lnTo>
                  <a:lnTo>
                    <a:pt x="1342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7"/>
            <p:cNvSpPr/>
            <p:nvPr/>
          </p:nvSpPr>
          <p:spPr>
            <a:xfrm>
              <a:off x="6171250" y="2102350"/>
              <a:ext cx="143875" cy="83925"/>
            </a:xfrm>
            <a:custGeom>
              <a:avLst/>
              <a:gdLst/>
              <a:ahLst/>
              <a:cxnLst/>
              <a:rect l="l" t="t" r="r" b="b"/>
              <a:pathLst>
                <a:path w="5755" h="3357" extrusionOk="0">
                  <a:moveTo>
                    <a:pt x="5275" y="1"/>
                  </a:moveTo>
                  <a:lnTo>
                    <a:pt x="1" y="3357"/>
                  </a:lnTo>
                  <a:lnTo>
                    <a:pt x="480" y="3357"/>
                  </a:lnTo>
                  <a:lnTo>
                    <a:pt x="5515" y="24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7"/>
            <p:cNvSpPr/>
            <p:nvPr/>
          </p:nvSpPr>
          <p:spPr>
            <a:xfrm>
              <a:off x="6315100" y="1988475"/>
              <a:ext cx="137850" cy="107900"/>
            </a:xfrm>
            <a:custGeom>
              <a:avLst/>
              <a:gdLst/>
              <a:ahLst/>
              <a:cxnLst/>
              <a:rect l="l" t="t" r="r" b="b"/>
              <a:pathLst>
                <a:path w="5514" h="4316" extrusionOk="0">
                  <a:moveTo>
                    <a:pt x="5274" y="1"/>
                  </a:moveTo>
                  <a:lnTo>
                    <a:pt x="2637" y="2158"/>
                  </a:lnTo>
                  <a:lnTo>
                    <a:pt x="0" y="4316"/>
                  </a:lnTo>
                  <a:lnTo>
                    <a:pt x="240" y="4316"/>
                  </a:lnTo>
                  <a:lnTo>
                    <a:pt x="3117" y="2398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7"/>
            <p:cNvSpPr/>
            <p:nvPr/>
          </p:nvSpPr>
          <p:spPr>
            <a:xfrm>
              <a:off x="5709800" y="2408000"/>
              <a:ext cx="131875" cy="209775"/>
            </a:xfrm>
            <a:custGeom>
              <a:avLst/>
              <a:gdLst/>
              <a:ahLst/>
              <a:cxnLst/>
              <a:rect l="l" t="t" r="r" b="b"/>
              <a:pathLst>
                <a:path w="5275" h="8391" extrusionOk="0">
                  <a:moveTo>
                    <a:pt x="5034" y="0"/>
                  </a:moveTo>
                  <a:lnTo>
                    <a:pt x="3356" y="1918"/>
                  </a:lnTo>
                  <a:lnTo>
                    <a:pt x="1918" y="3836"/>
                  </a:lnTo>
                  <a:lnTo>
                    <a:pt x="719" y="5993"/>
                  </a:lnTo>
                  <a:lnTo>
                    <a:pt x="540" y="6593"/>
                  </a:lnTo>
                  <a:lnTo>
                    <a:pt x="540" y="6593"/>
                  </a:lnTo>
                  <a:lnTo>
                    <a:pt x="1199" y="5274"/>
                  </a:lnTo>
                  <a:lnTo>
                    <a:pt x="1918" y="4076"/>
                  </a:lnTo>
                  <a:lnTo>
                    <a:pt x="2877" y="2637"/>
                  </a:lnTo>
                  <a:lnTo>
                    <a:pt x="4076" y="1439"/>
                  </a:lnTo>
                  <a:lnTo>
                    <a:pt x="5274" y="240"/>
                  </a:lnTo>
                  <a:lnTo>
                    <a:pt x="5034" y="0"/>
                  </a:lnTo>
                  <a:close/>
                  <a:moveTo>
                    <a:pt x="540" y="6593"/>
                  </a:moveTo>
                  <a:lnTo>
                    <a:pt x="480" y="6713"/>
                  </a:lnTo>
                  <a:lnTo>
                    <a:pt x="458" y="6865"/>
                  </a:lnTo>
                  <a:lnTo>
                    <a:pt x="540" y="6593"/>
                  </a:lnTo>
                  <a:close/>
                  <a:moveTo>
                    <a:pt x="458" y="6865"/>
                  </a:moveTo>
                  <a:lnTo>
                    <a:pt x="0" y="8391"/>
                  </a:lnTo>
                  <a:lnTo>
                    <a:pt x="240" y="8391"/>
                  </a:lnTo>
                  <a:lnTo>
                    <a:pt x="458" y="6865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7"/>
            <p:cNvSpPr/>
            <p:nvPr/>
          </p:nvSpPr>
          <p:spPr>
            <a:xfrm>
              <a:off x="5769725" y="2971350"/>
              <a:ext cx="107900" cy="173825"/>
            </a:xfrm>
            <a:custGeom>
              <a:avLst/>
              <a:gdLst/>
              <a:ahLst/>
              <a:cxnLst/>
              <a:rect l="l" t="t" r="r" b="b"/>
              <a:pathLst>
                <a:path w="4316" h="6953" extrusionOk="0">
                  <a:moveTo>
                    <a:pt x="0" y="0"/>
                  </a:moveTo>
                  <a:lnTo>
                    <a:pt x="2637" y="4555"/>
                  </a:lnTo>
                  <a:lnTo>
                    <a:pt x="4076" y="6952"/>
                  </a:lnTo>
                  <a:lnTo>
                    <a:pt x="4315" y="6952"/>
                  </a:lnTo>
                  <a:lnTo>
                    <a:pt x="2877" y="455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7"/>
            <p:cNvSpPr/>
            <p:nvPr/>
          </p:nvSpPr>
          <p:spPr>
            <a:xfrm>
              <a:off x="5937525" y="3774425"/>
              <a:ext cx="12025" cy="113875"/>
            </a:xfrm>
            <a:custGeom>
              <a:avLst/>
              <a:gdLst/>
              <a:ahLst/>
              <a:cxnLst/>
              <a:rect l="l" t="t" r="r" b="b"/>
              <a:pathLst>
                <a:path w="481" h="4555" extrusionOk="0">
                  <a:moveTo>
                    <a:pt x="240" y="0"/>
                  </a:moveTo>
                  <a:lnTo>
                    <a:pt x="1" y="240"/>
                  </a:lnTo>
                  <a:lnTo>
                    <a:pt x="1" y="2397"/>
                  </a:lnTo>
                  <a:lnTo>
                    <a:pt x="1" y="4555"/>
                  </a:lnTo>
                  <a:lnTo>
                    <a:pt x="240" y="4555"/>
                  </a:lnTo>
                  <a:lnTo>
                    <a:pt x="240" y="2397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7"/>
            <p:cNvSpPr/>
            <p:nvPr/>
          </p:nvSpPr>
          <p:spPr>
            <a:xfrm>
              <a:off x="6554825" y="1688825"/>
              <a:ext cx="77925" cy="149850"/>
            </a:xfrm>
            <a:custGeom>
              <a:avLst/>
              <a:gdLst/>
              <a:ahLst/>
              <a:cxnLst/>
              <a:rect l="l" t="t" r="r" b="b"/>
              <a:pathLst>
                <a:path w="3117" h="5994" extrusionOk="0">
                  <a:moveTo>
                    <a:pt x="2877" y="1"/>
                  </a:moveTo>
                  <a:lnTo>
                    <a:pt x="1678" y="3117"/>
                  </a:lnTo>
                  <a:lnTo>
                    <a:pt x="0" y="5994"/>
                  </a:lnTo>
                  <a:lnTo>
                    <a:pt x="480" y="5994"/>
                  </a:lnTo>
                  <a:lnTo>
                    <a:pt x="1918" y="3117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7"/>
            <p:cNvSpPr/>
            <p:nvPr/>
          </p:nvSpPr>
          <p:spPr>
            <a:xfrm>
              <a:off x="6554825" y="12273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7"/>
            <p:cNvSpPr/>
            <p:nvPr/>
          </p:nvSpPr>
          <p:spPr>
            <a:xfrm>
              <a:off x="5949525" y="400815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7"/>
            <p:cNvSpPr/>
            <p:nvPr/>
          </p:nvSpPr>
          <p:spPr>
            <a:xfrm>
              <a:off x="5937525" y="38882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7"/>
            <p:cNvSpPr/>
            <p:nvPr/>
          </p:nvSpPr>
          <p:spPr>
            <a:xfrm>
              <a:off x="5943525" y="37684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7"/>
            <p:cNvSpPr/>
            <p:nvPr/>
          </p:nvSpPr>
          <p:spPr>
            <a:xfrm>
              <a:off x="5955500" y="36186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7"/>
            <p:cNvSpPr/>
            <p:nvPr/>
          </p:nvSpPr>
          <p:spPr>
            <a:xfrm>
              <a:off x="5955500" y="33609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7"/>
            <p:cNvSpPr/>
            <p:nvPr/>
          </p:nvSpPr>
          <p:spPr>
            <a:xfrm>
              <a:off x="5871600" y="31451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7"/>
            <p:cNvSpPr/>
            <p:nvPr/>
          </p:nvSpPr>
          <p:spPr>
            <a:xfrm>
              <a:off x="5763725" y="29653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7"/>
            <p:cNvSpPr/>
            <p:nvPr/>
          </p:nvSpPr>
          <p:spPr>
            <a:xfrm>
              <a:off x="5703800" y="27915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7"/>
            <p:cNvSpPr/>
            <p:nvPr/>
          </p:nvSpPr>
          <p:spPr>
            <a:xfrm>
              <a:off x="5703800" y="2617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7"/>
            <p:cNvSpPr/>
            <p:nvPr/>
          </p:nvSpPr>
          <p:spPr>
            <a:xfrm>
              <a:off x="5835650" y="24080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7"/>
            <p:cNvSpPr/>
            <p:nvPr/>
          </p:nvSpPr>
          <p:spPr>
            <a:xfrm>
              <a:off x="6165275" y="21862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7"/>
            <p:cNvSpPr/>
            <p:nvPr/>
          </p:nvSpPr>
          <p:spPr>
            <a:xfrm>
              <a:off x="6309100" y="2096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7"/>
            <p:cNvSpPr/>
            <p:nvPr/>
          </p:nvSpPr>
          <p:spPr>
            <a:xfrm>
              <a:off x="6446950" y="19825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7"/>
            <p:cNvSpPr/>
            <p:nvPr/>
          </p:nvSpPr>
          <p:spPr>
            <a:xfrm>
              <a:off x="6554825" y="18386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7"/>
            <p:cNvSpPr/>
            <p:nvPr/>
          </p:nvSpPr>
          <p:spPr>
            <a:xfrm>
              <a:off x="6626725" y="16828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7"/>
            <p:cNvSpPr/>
            <p:nvPr/>
          </p:nvSpPr>
          <p:spPr>
            <a:xfrm>
              <a:off x="6650700" y="1521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7"/>
            <p:cNvSpPr/>
            <p:nvPr/>
          </p:nvSpPr>
          <p:spPr>
            <a:xfrm>
              <a:off x="6626725" y="1365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7"/>
            <p:cNvSpPr/>
            <p:nvPr/>
          </p:nvSpPr>
          <p:spPr>
            <a:xfrm>
              <a:off x="5901575" y="2072375"/>
              <a:ext cx="143850" cy="77950"/>
            </a:xfrm>
            <a:custGeom>
              <a:avLst/>
              <a:gdLst/>
              <a:ahLst/>
              <a:cxnLst/>
              <a:rect l="l" t="t" r="r" b="b"/>
              <a:pathLst>
                <a:path w="5754" h="3118" extrusionOk="0">
                  <a:moveTo>
                    <a:pt x="5274" y="1"/>
                  </a:moveTo>
                  <a:lnTo>
                    <a:pt x="2637" y="1679"/>
                  </a:lnTo>
                  <a:lnTo>
                    <a:pt x="0" y="3117"/>
                  </a:lnTo>
                  <a:lnTo>
                    <a:pt x="240" y="3117"/>
                  </a:lnTo>
                  <a:lnTo>
                    <a:pt x="2877" y="1679"/>
                  </a:lnTo>
                  <a:lnTo>
                    <a:pt x="5754" y="241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7"/>
            <p:cNvSpPr/>
            <p:nvPr/>
          </p:nvSpPr>
          <p:spPr>
            <a:xfrm>
              <a:off x="6333075" y="1592950"/>
              <a:ext cx="35975" cy="131850"/>
            </a:xfrm>
            <a:custGeom>
              <a:avLst/>
              <a:gdLst/>
              <a:ahLst/>
              <a:cxnLst/>
              <a:rect l="l" t="t" r="r" b="b"/>
              <a:pathLst>
                <a:path w="1439" h="5274" extrusionOk="0">
                  <a:moveTo>
                    <a:pt x="1199" y="0"/>
                  </a:moveTo>
                  <a:lnTo>
                    <a:pt x="720" y="2637"/>
                  </a:lnTo>
                  <a:lnTo>
                    <a:pt x="0" y="5274"/>
                  </a:lnTo>
                  <a:lnTo>
                    <a:pt x="240" y="5034"/>
                  </a:lnTo>
                  <a:lnTo>
                    <a:pt x="959" y="2637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7"/>
            <p:cNvSpPr/>
            <p:nvPr/>
          </p:nvSpPr>
          <p:spPr>
            <a:xfrm>
              <a:off x="5757750" y="3882300"/>
              <a:ext cx="18000" cy="101900"/>
            </a:xfrm>
            <a:custGeom>
              <a:avLst/>
              <a:gdLst/>
              <a:ahLst/>
              <a:cxnLst/>
              <a:rect l="l" t="t" r="r" b="b"/>
              <a:pathLst>
                <a:path w="720" h="4076" extrusionOk="0">
                  <a:moveTo>
                    <a:pt x="0" y="0"/>
                  </a:moveTo>
                  <a:lnTo>
                    <a:pt x="240" y="1918"/>
                  </a:lnTo>
                  <a:lnTo>
                    <a:pt x="479" y="4075"/>
                  </a:lnTo>
                  <a:lnTo>
                    <a:pt x="719" y="4075"/>
                  </a:lnTo>
                  <a:lnTo>
                    <a:pt x="479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7"/>
            <p:cNvSpPr/>
            <p:nvPr/>
          </p:nvSpPr>
          <p:spPr>
            <a:xfrm>
              <a:off x="5571950" y="2150300"/>
              <a:ext cx="329650" cy="233750"/>
            </a:xfrm>
            <a:custGeom>
              <a:avLst/>
              <a:gdLst/>
              <a:ahLst/>
              <a:cxnLst/>
              <a:rect l="l" t="t" r="r" b="b"/>
              <a:pathLst>
                <a:path w="13186" h="9350" extrusionOk="0">
                  <a:moveTo>
                    <a:pt x="12706" y="0"/>
                  </a:moveTo>
                  <a:lnTo>
                    <a:pt x="12466" y="240"/>
                  </a:lnTo>
                  <a:lnTo>
                    <a:pt x="9110" y="1918"/>
                  </a:lnTo>
                  <a:lnTo>
                    <a:pt x="5754" y="4076"/>
                  </a:lnTo>
                  <a:lnTo>
                    <a:pt x="4076" y="5034"/>
                  </a:lnTo>
                  <a:lnTo>
                    <a:pt x="2638" y="6233"/>
                  </a:lnTo>
                  <a:lnTo>
                    <a:pt x="1199" y="7671"/>
                  </a:lnTo>
                  <a:lnTo>
                    <a:pt x="1" y="9349"/>
                  </a:lnTo>
                  <a:lnTo>
                    <a:pt x="240" y="9349"/>
                  </a:lnTo>
                  <a:lnTo>
                    <a:pt x="1679" y="7671"/>
                  </a:lnTo>
                  <a:lnTo>
                    <a:pt x="2877" y="6473"/>
                  </a:lnTo>
                  <a:lnTo>
                    <a:pt x="4316" y="5274"/>
                  </a:lnTo>
                  <a:lnTo>
                    <a:pt x="5994" y="4076"/>
                  </a:lnTo>
                  <a:lnTo>
                    <a:pt x="9110" y="2158"/>
                  </a:lnTo>
                  <a:lnTo>
                    <a:pt x="12706" y="480"/>
                  </a:lnTo>
                  <a:lnTo>
                    <a:pt x="13185" y="240"/>
                  </a:lnTo>
                  <a:lnTo>
                    <a:pt x="127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7"/>
            <p:cNvSpPr/>
            <p:nvPr/>
          </p:nvSpPr>
          <p:spPr>
            <a:xfrm>
              <a:off x="5506025" y="2785550"/>
              <a:ext cx="83925" cy="155850"/>
            </a:xfrm>
            <a:custGeom>
              <a:avLst/>
              <a:gdLst/>
              <a:ahLst/>
              <a:cxnLst/>
              <a:rect l="l" t="t" r="r" b="b"/>
              <a:pathLst>
                <a:path w="3357" h="6234" extrusionOk="0">
                  <a:moveTo>
                    <a:pt x="1" y="1"/>
                  </a:moveTo>
                  <a:lnTo>
                    <a:pt x="1679" y="3597"/>
                  </a:lnTo>
                  <a:lnTo>
                    <a:pt x="2877" y="6234"/>
                  </a:lnTo>
                  <a:lnTo>
                    <a:pt x="3357" y="6234"/>
                  </a:lnTo>
                  <a:lnTo>
                    <a:pt x="1679" y="335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7"/>
            <p:cNvSpPr/>
            <p:nvPr/>
          </p:nvSpPr>
          <p:spPr>
            <a:xfrm>
              <a:off x="6363050" y="1467075"/>
              <a:ext cx="12000" cy="119900"/>
            </a:xfrm>
            <a:custGeom>
              <a:avLst/>
              <a:gdLst/>
              <a:ahLst/>
              <a:cxnLst/>
              <a:rect l="l" t="t" r="r" b="b"/>
              <a:pathLst>
                <a:path w="480" h="4796" extrusionOk="0">
                  <a:moveTo>
                    <a:pt x="0" y="1"/>
                  </a:moveTo>
                  <a:lnTo>
                    <a:pt x="240" y="2398"/>
                  </a:lnTo>
                  <a:lnTo>
                    <a:pt x="0" y="4795"/>
                  </a:lnTo>
                  <a:lnTo>
                    <a:pt x="240" y="4795"/>
                  </a:lnTo>
                  <a:lnTo>
                    <a:pt x="480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7"/>
            <p:cNvSpPr/>
            <p:nvPr/>
          </p:nvSpPr>
          <p:spPr>
            <a:xfrm>
              <a:off x="5775725" y="3342925"/>
              <a:ext cx="18000" cy="263700"/>
            </a:xfrm>
            <a:custGeom>
              <a:avLst/>
              <a:gdLst/>
              <a:ahLst/>
              <a:cxnLst/>
              <a:rect l="l" t="t" r="r" b="b"/>
              <a:pathLst>
                <a:path w="720" h="10548" extrusionOk="0">
                  <a:moveTo>
                    <a:pt x="0" y="0"/>
                  </a:moveTo>
                  <a:lnTo>
                    <a:pt x="240" y="2637"/>
                  </a:lnTo>
                  <a:lnTo>
                    <a:pt x="480" y="5274"/>
                  </a:lnTo>
                  <a:lnTo>
                    <a:pt x="240" y="7671"/>
                  </a:lnTo>
                  <a:lnTo>
                    <a:pt x="0" y="10308"/>
                  </a:lnTo>
                  <a:lnTo>
                    <a:pt x="240" y="10548"/>
                  </a:lnTo>
                  <a:lnTo>
                    <a:pt x="719" y="5274"/>
                  </a:lnTo>
                  <a:lnTo>
                    <a:pt x="480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7"/>
            <p:cNvSpPr/>
            <p:nvPr/>
          </p:nvSpPr>
          <p:spPr>
            <a:xfrm>
              <a:off x="5883600" y="4229875"/>
              <a:ext cx="29975" cy="41975"/>
            </a:xfrm>
            <a:custGeom>
              <a:avLst/>
              <a:gdLst/>
              <a:ahLst/>
              <a:cxnLst/>
              <a:rect l="l" t="t" r="r" b="b"/>
              <a:pathLst>
                <a:path w="1199" h="1679" extrusionOk="0">
                  <a:moveTo>
                    <a:pt x="0" y="1"/>
                  </a:moveTo>
                  <a:lnTo>
                    <a:pt x="959" y="1679"/>
                  </a:lnTo>
                  <a:lnTo>
                    <a:pt x="1199" y="1439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7"/>
            <p:cNvSpPr/>
            <p:nvPr/>
          </p:nvSpPr>
          <p:spPr>
            <a:xfrm>
              <a:off x="5583950" y="2947375"/>
              <a:ext cx="113875" cy="173825"/>
            </a:xfrm>
            <a:custGeom>
              <a:avLst/>
              <a:gdLst/>
              <a:ahLst/>
              <a:cxnLst/>
              <a:rect l="l" t="t" r="r" b="b"/>
              <a:pathLst>
                <a:path w="4555" h="6953" extrusionOk="0">
                  <a:moveTo>
                    <a:pt x="0" y="0"/>
                  </a:moveTo>
                  <a:lnTo>
                    <a:pt x="2397" y="3836"/>
                  </a:lnTo>
                  <a:lnTo>
                    <a:pt x="4315" y="6952"/>
                  </a:lnTo>
                  <a:lnTo>
                    <a:pt x="4555" y="6952"/>
                  </a:lnTo>
                  <a:lnTo>
                    <a:pt x="2637" y="3596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7"/>
            <p:cNvSpPr/>
            <p:nvPr/>
          </p:nvSpPr>
          <p:spPr>
            <a:xfrm>
              <a:off x="5691825" y="3127175"/>
              <a:ext cx="89900" cy="209775"/>
            </a:xfrm>
            <a:custGeom>
              <a:avLst/>
              <a:gdLst/>
              <a:ahLst/>
              <a:cxnLst/>
              <a:rect l="l" t="t" r="r" b="b"/>
              <a:pathLst>
                <a:path w="3596" h="8391" extrusionOk="0">
                  <a:moveTo>
                    <a:pt x="0" y="0"/>
                  </a:moveTo>
                  <a:lnTo>
                    <a:pt x="1199" y="1918"/>
                  </a:lnTo>
                  <a:lnTo>
                    <a:pt x="1918" y="3836"/>
                  </a:lnTo>
                  <a:lnTo>
                    <a:pt x="2637" y="5753"/>
                  </a:lnTo>
                  <a:lnTo>
                    <a:pt x="3356" y="7911"/>
                  </a:lnTo>
                  <a:lnTo>
                    <a:pt x="3356" y="8390"/>
                  </a:lnTo>
                  <a:lnTo>
                    <a:pt x="3596" y="8390"/>
                  </a:lnTo>
                  <a:lnTo>
                    <a:pt x="3596" y="7671"/>
                  </a:lnTo>
                  <a:lnTo>
                    <a:pt x="2877" y="5753"/>
                  </a:lnTo>
                  <a:lnTo>
                    <a:pt x="2158" y="3836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7"/>
            <p:cNvSpPr/>
            <p:nvPr/>
          </p:nvSpPr>
          <p:spPr>
            <a:xfrm>
              <a:off x="6321100" y="1329250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7"/>
            <p:cNvSpPr/>
            <p:nvPr/>
          </p:nvSpPr>
          <p:spPr>
            <a:xfrm>
              <a:off x="5751750" y="3762425"/>
              <a:ext cx="12000" cy="113900"/>
            </a:xfrm>
            <a:custGeom>
              <a:avLst/>
              <a:gdLst/>
              <a:ahLst/>
              <a:cxnLst/>
              <a:rect l="l" t="t" r="r" b="b"/>
              <a:pathLst>
                <a:path w="480" h="4556" extrusionOk="0">
                  <a:moveTo>
                    <a:pt x="240" y="1"/>
                  </a:moveTo>
                  <a:lnTo>
                    <a:pt x="0" y="1918"/>
                  </a:lnTo>
                  <a:lnTo>
                    <a:pt x="0" y="4555"/>
                  </a:lnTo>
                  <a:lnTo>
                    <a:pt x="240" y="4555"/>
                  </a:lnTo>
                  <a:lnTo>
                    <a:pt x="240" y="191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7"/>
            <p:cNvSpPr/>
            <p:nvPr/>
          </p:nvSpPr>
          <p:spPr>
            <a:xfrm>
              <a:off x="6039425" y="1976500"/>
              <a:ext cx="131850" cy="95900"/>
            </a:xfrm>
            <a:custGeom>
              <a:avLst/>
              <a:gdLst/>
              <a:ahLst/>
              <a:cxnLst/>
              <a:rect l="l" t="t" r="r" b="b"/>
              <a:pathLst>
                <a:path w="5274" h="3836" extrusionOk="0">
                  <a:moveTo>
                    <a:pt x="5034" y="0"/>
                  </a:moveTo>
                  <a:lnTo>
                    <a:pt x="3356" y="1439"/>
                  </a:lnTo>
                  <a:lnTo>
                    <a:pt x="1438" y="2877"/>
                  </a:lnTo>
                  <a:lnTo>
                    <a:pt x="0" y="3836"/>
                  </a:lnTo>
                  <a:lnTo>
                    <a:pt x="479" y="3836"/>
                  </a:lnTo>
                  <a:lnTo>
                    <a:pt x="1678" y="3117"/>
                  </a:lnTo>
                  <a:lnTo>
                    <a:pt x="3596" y="1439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7"/>
            <p:cNvSpPr/>
            <p:nvPr/>
          </p:nvSpPr>
          <p:spPr>
            <a:xfrm>
              <a:off x="5757750" y="3606600"/>
              <a:ext cx="23975" cy="149850"/>
            </a:xfrm>
            <a:custGeom>
              <a:avLst/>
              <a:gdLst/>
              <a:ahLst/>
              <a:cxnLst/>
              <a:rect l="l" t="t" r="r" b="b"/>
              <a:pathLst>
                <a:path w="959" h="5994" extrusionOk="0">
                  <a:moveTo>
                    <a:pt x="719" y="1"/>
                  </a:moveTo>
                  <a:lnTo>
                    <a:pt x="479" y="1679"/>
                  </a:lnTo>
                  <a:lnTo>
                    <a:pt x="0" y="5994"/>
                  </a:lnTo>
                  <a:lnTo>
                    <a:pt x="240" y="5994"/>
                  </a:lnTo>
                  <a:lnTo>
                    <a:pt x="719" y="1679"/>
                  </a:lnTo>
                  <a:lnTo>
                    <a:pt x="959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7"/>
            <p:cNvSpPr/>
            <p:nvPr/>
          </p:nvSpPr>
          <p:spPr>
            <a:xfrm>
              <a:off x="5482050" y="2390025"/>
              <a:ext cx="95925" cy="215775"/>
            </a:xfrm>
            <a:custGeom>
              <a:avLst/>
              <a:gdLst/>
              <a:ahLst/>
              <a:cxnLst/>
              <a:rect l="l" t="t" r="r" b="b"/>
              <a:pathLst>
                <a:path w="3837" h="8631" extrusionOk="0">
                  <a:moveTo>
                    <a:pt x="3597" y="0"/>
                  </a:moveTo>
                  <a:lnTo>
                    <a:pt x="2158" y="2158"/>
                  </a:lnTo>
                  <a:lnTo>
                    <a:pt x="960" y="4555"/>
                  </a:lnTo>
                  <a:lnTo>
                    <a:pt x="240" y="6712"/>
                  </a:lnTo>
                  <a:lnTo>
                    <a:pt x="1" y="8390"/>
                  </a:lnTo>
                  <a:lnTo>
                    <a:pt x="240" y="8630"/>
                  </a:lnTo>
                  <a:lnTo>
                    <a:pt x="480" y="6712"/>
                  </a:lnTo>
                  <a:lnTo>
                    <a:pt x="1199" y="4795"/>
                  </a:lnTo>
                  <a:lnTo>
                    <a:pt x="2398" y="2158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7"/>
            <p:cNvSpPr/>
            <p:nvPr/>
          </p:nvSpPr>
          <p:spPr>
            <a:xfrm>
              <a:off x="6171250" y="1856625"/>
              <a:ext cx="95925" cy="113900"/>
            </a:xfrm>
            <a:custGeom>
              <a:avLst/>
              <a:gdLst/>
              <a:ahLst/>
              <a:cxnLst/>
              <a:rect l="l" t="t" r="r" b="b"/>
              <a:pathLst>
                <a:path w="3837" h="4556" extrusionOk="0">
                  <a:moveTo>
                    <a:pt x="3597" y="1"/>
                  </a:moveTo>
                  <a:lnTo>
                    <a:pt x="1919" y="2398"/>
                  </a:lnTo>
                  <a:lnTo>
                    <a:pt x="1" y="4556"/>
                  </a:lnTo>
                  <a:lnTo>
                    <a:pt x="241" y="4556"/>
                  </a:lnTo>
                  <a:lnTo>
                    <a:pt x="2158" y="2398"/>
                  </a:lnTo>
                  <a:lnTo>
                    <a:pt x="38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7"/>
            <p:cNvSpPr/>
            <p:nvPr/>
          </p:nvSpPr>
          <p:spPr>
            <a:xfrm>
              <a:off x="5811675" y="4098050"/>
              <a:ext cx="77925" cy="125875"/>
            </a:xfrm>
            <a:custGeom>
              <a:avLst/>
              <a:gdLst/>
              <a:ahLst/>
              <a:cxnLst/>
              <a:rect l="l" t="t" r="r" b="b"/>
              <a:pathLst>
                <a:path w="3117" h="5035" extrusionOk="0">
                  <a:moveTo>
                    <a:pt x="1" y="0"/>
                  </a:moveTo>
                  <a:lnTo>
                    <a:pt x="1199" y="2637"/>
                  </a:lnTo>
                  <a:lnTo>
                    <a:pt x="2637" y="5034"/>
                  </a:lnTo>
                  <a:lnTo>
                    <a:pt x="3117" y="5034"/>
                  </a:lnTo>
                  <a:lnTo>
                    <a:pt x="1679" y="2637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7"/>
            <p:cNvSpPr/>
            <p:nvPr/>
          </p:nvSpPr>
          <p:spPr>
            <a:xfrm>
              <a:off x="6327075" y="1347225"/>
              <a:ext cx="41975" cy="113900"/>
            </a:xfrm>
            <a:custGeom>
              <a:avLst/>
              <a:gdLst/>
              <a:ahLst/>
              <a:cxnLst/>
              <a:rect l="l" t="t" r="r" b="b"/>
              <a:pathLst>
                <a:path w="1679" h="4556" extrusionOk="0">
                  <a:moveTo>
                    <a:pt x="1" y="1"/>
                  </a:moveTo>
                  <a:lnTo>
                    <a:pt x="720" y="2398"/>
                  </a:lnTo>
                  <a:lnTo>
                    <a:pt x="1439" y="4555"/>
                  </a:lnTo>
                  <a:lnTo>
                    <a:pt x="1679" y="4555"/>
                  </a:lnTo>
                  <a:lnTo>
                    <a:pt x="960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7"/>
            <p:cNvSpPr/>
            <p:nvPr/>
          </p:nvSpPr>
          <p:spPr>
            <a:xfrm>
              <a:off x="5482050" y="2605775"/>
              <a:ext cx="30000" cy="173825"/>
            </a:xfrm>
            <a:custGeom>
              <a:avLst/>
              <a:gdLst/>
              <a:ahLst/>
              <a:cxnLst/>
              <a:rect l="l" t="t" r="r" b="b"/>
              <a:pathLst>
                <a:path w="1200" h="6953" extrusionOk="0">
                  <a:moveTo>
                    <a:pt x="1" y="0"/>
                  </a:moveTo>
                  <a:lnTo>
                    <a:pt x="1" y="1918"/>
                  </a:lnTo>
                  <a:lnTo>
                    <a:pt x="1" y="3596"/>
                  </a:lnTo>
                  <a:lnTo>
                    <a:pt x="480" y="5274"/>
                  </a:lnTo>
                  <a:lnTo>
                    <a:pt x="960" y="6952"/>
                  </a:lnTo>
                  <a:lnTo>
                    <a:pt x="1199" y="6952"/>
                  </a:lnTo>
                  <a:lnTo>
                    <a:pt x="720" y="5274"/>
                  </a:lnTo>
                  <a:lnTo>
                    <a:pt x="240" y="3596"/>
                  </a:lnTo>
                  <a:lnTo>
                    <a:pt x="240" y="1918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7"/>
            <p:cNvSpPr/>
            <p:nvPr/>
          </p:nvSpPr>
          <p:spPr>
            <a:xfrm>
              <a:off x="5769725" y="3990175"/>
              <a:ext cx="47975" cy="101900"/>
            </a:xfrm>
            <a:custGeom>
              <a:avLst/>
              <a:gdLst/>
              <a:ahLst/>
              <a:cxnLst/>
              <a:rect l="l" t="t" r="r" b="b"/>
              <a:pathLst>
                <a:path w="1919" h="4076" extrusionOk="0">
                  <a:moveTo>
                    <a:pt x="0" y="0"/>
                  </a:moveTo>
                  <a:lnTo>
                    <a:pt x="720" y="1918"/>
                  </a:lnTo>
                  <a:lnTo>
                    <a:pt x="1439" y="4075"/>
                  </a:lnTo>
                  <a:lnTo>
                    <a:pt x="1918" y="4075"/>
                  </a:lnTo>
                  <a:lnTo>
                    <a:pt x="959" y="215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7"/>
            <p:cNvSpPr/>
            <p:nvPr/>
          </p:nvSpPr>
          <p:spPr>
            <a:xfrm>
              <a:off x="6267150" y="1730775"/>
              <a:ext cx="71950" cy="119900"/>
            </a:xfrm>
            <a:custGeom>
              <a:avLst/>
              <a:gdLst/>
              <a:ahLst/>
              <a:cxnLst/>
              <a:rect l="l" t="t" r="r" b="b"/>
              <a:pathLst>
                <a:path w="2878" h="4796" extrusionOk="0">
                  <a:moveTo>
                    <a:pt x="2637" y="1"/>
                  </a:moveTo>
                  <a:lnTo>
                    <a:pt x="1439" y="2398"/>
                  </a:lnTo>
                  <a:lnTo>
                    <a:pt x="1" y="4795"/>
                  </a:lnTo>
                  <a:lnTo>
                    <a:pt x="240" y="4795"/>
                  </a:lnTo>
                  <a:lnTo>
                    <a:pt x="1679" y="2398"/>
                  </a:lnTo>
                  <a:lnTo>
                    <a:pt x="2637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7"/>
            <p:cNvSpPr/>
            <p:nvPr/>
          </p:nvSpPr>
          <p:spPr>
            <a:xfrm>
              <a:off x="6321100" y="13412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79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7"/>
            <p:cNvSpPr/>
            <p:nvPr/>
          </p:nvSpPr>
          <p:spPr>
            <a:xfrm>
              <a:off x="5877600" y="42239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72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7"/>
            <p:cNvSpPr/>
            <p:nvPr/>
          </p:nvSpPr>
          <p:spPr>
            <a:xfrm>
              <a:off x="5805675" y="40920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7"/>
            <p:cNvSpPr/>
            <p:nvPr/>
          </p:nvSpPr>
          <p:spPr>
            <a:xfrm>
              <a:off x="5769725" y="39841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7"/>
            <p:cNvSpPr/>
            <p:nvPr/>
          </p:nvSpPr>
          <p:spPr>
            <a:xfrm>
              <a:off x="5751750" y="38763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7"/>
            <p:cNvSpPr/>
            <p:nvPr/>
          </p:nvSpPr>
          <p:spPr>
            <a:xfrm>
              <a:off x="5757750" y="37564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7"/>
            <p:cNvSpPr/>
            <p:nvPr/>
          </p:nvSpPr>
          <p:spPr>
            <a:xfrm>
              <a:off x="5775725" y="36006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7"/>
            <p:cNvSpPr/>
            <p:nvPr/>
          </p:nvSpPr>
          <p:spPr>
            <a:xfrm>
              <a:off x="5775725" y="33369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7"/>
            <p:cNvSpPr/>
            <p:nvPr/>
          </p:nvSpPr>
          <p:spPr>
            <a:xfrm>
              <a:off x="5691825" y="31211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7"/>
            <p:cNvSpPr/>
            <p:nvPr/>
          </p:nvSpPr>
          <p:spPr>
            <a:xfrm>
              <a:off x="5577950" y="29413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7"/>
            <p:cNvSpPr/>
            <p:nvPr/>
          </p:nvSpPr>
          <p:spPr>
            <a:xfrm>
              <a:off x="5506025" y="27795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7"/>
            <p:cNvSpPr/>
            <p:nvPr/>
          </p:nvSpPr>
          <p:spPr>
            <a:xfrm>
              <a:off x="5482050" y="25997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7"/>
            <p:cNvSpPr/>
            <p:nvPr/>
          </p:nvSpPr>
          <p:spPr>
            <a:xfrm>
              <a:off x="5571950" y="2384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7"/>
            <p:cNvSpPr/>
            <p:nvPr/>
          </p:nvSpPr>
          <p:spPr>
            <a:xfrm>
              <a:off x="5889575" y="2150300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7"/>
            <p:cNvSpPr/>
            <p:nvPr/>
          </p:nvSpPr>
          <p:spPr>
            <a:xfrm>
              <a:off x="6033425" y="20723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480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7"/>
            <p:cNvSpPr/>
            <p:nvPr/>
          </p:nvSpPr>
          <p:spPr>
            <a:xfrm>
              <a:off x="6165275" y="19705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7"/>
            <p:cNvSpPr/>
            <p:nvPr/>
          </p:nvSpPr>
          <p:spPr>
            <a:xfrm>
              <a:off x="6261150" y="18506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7"/>
            <p:cNvSpPr/>
            <p:nvPr/>
          </p:nvSpPr>
          <p:spPr>
            <a:xfrm>
              <a:off x="6333075" y="17188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7"/>
            <p:cNvSpPr/>
            <p:nvPr/>
          </p:nvSpPr>
          <p:spPr>
            <a:xfrm>
              <a:off x="6363050" y="15869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7"/>
            <p:cNvSpPr/>
            <p:nvPr/>
          </p:nvSpPr>
          <p:spPr>
            <a:xfrm>
              <a:off x="6363050" y="146110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7"/>
            <p:cNvSpPr/>
            <p:nvPr/>
          </p:nvSpPr>
          <p:spPr>
            <a:xfrm>
              <a:off x="6057400" y="1539000"/>
              <a:ext cx="18000" cy="101900"/>
            </a:xfrm>
            <a:custGeom>
              <a:avLst/>
              <a:gdLst/>
              <a:ahLst/>
              <a:cxnLst/>
              <a:rect l="l" t="t" r="r" b="b"/>
              <a:pathLst>
                <a:path w="720" h="4076" extrusionOk="0">
                  <a:moveTo>
                    <a:pt x="480" y="1"/>
                  </a:moveTo>
                  <a:lnTo>
                    <a:pt x="240" y="2158"/>
                  </a:lnTo>
                  <a:lnTo>
                    <a:pt x="0" y="4076"/>
                  </a:lnTo>
                  <a:lnTo>
                    <a:pt x="240" y="4076"/>
                  </a:lnTo>
                  <a:lnTo>
                    <a:pt x="719" y="191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7"/>
            <p:cNvSpPr/>
            <p:nvPr/>
          </p:nvSpPr>
          <p:spPr>
            <a:xfrm>
              <a:off x="5607900" y="3564650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720" y="1"/>
                  </a:moveTo>
                  <a:lnTo>
                    <a:pt x="720" y="1199"/>
                  </a:lnTo>
                  <a:lnTo>
                    <a:pt x="1" y="6234"/>
                  </a:lnTo>
                  <a:lnTo>
                    <a:pt x="241" y="6234"/>
                  </a:lnTo>
                  <a:lnTo>
                    <a:pt x="720" y="1439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7"/>
            <p:cNvSpPr/>
            <p:nvPr/>
          </p:nvSpPr>
          <p:spPr>
            <a:xfrm>
              <a:off x="5739750" y="4163950"/>
              <a:ext cx="137875" cy="155850"/>
            </a:xfrm>
            <a:custGeom>
              <a:avLst/>
              <a:gdLst/>
              <a:ahLst/>
              <a:cxnLst/>
              <a:rect l="l" t="t" r="r" b="b"/>
              <a:pathLst>
                <a:path w="5515" h="6234" extrusionOk="0">
                  <a:moveTo>
                    <a:pt x="1" y="1"/>
                  </a:moveTo>
                  <a:lnTo>
                    <a:pt x="2398" y="3117"/>
                  </a:lnTo>
                  <a:lnTo>
                    <a:pt x="5275" y="6234"/>
                  </a:lnTo>
                  <a:lnTo>
                    <a:pt x="5514" y="6234"/>
                  </a:lnTo>
                  <a:lnTo>
                    <a:pt x="2878" y="3117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7"/>
            <p:cNvSpPr/>
            <p:nvPr/>
          </p:nvSpPr>
          <p:spPr>
            <a:xfrm>
              <a:off x="5356200" y="2126325"/>
              <a:ext cx="269725" cy="239750"/>
            </a:xfrm>
            <a:custGeom>
              <a:avLst/>
              <a:gdLst/>
              <a:ahLst/>
              <a:cxnLst/>
              <a:rect l="l" t="t" r="r" b="b"/>
              <a:pathLst>
                <a:path w="10789" h="9590" extrusionOk="0">
                  <a:moveTo>
                    <a:pt x="10548" y="0"/>
                  </a:moveTo>
                  <a:lnTo>
                    <a:pt x="7432" y="2398"/>
                  </a:lnTo>
                  <a:lnTo>
                    <a:pt x="4555" y="4555"/>
                  </a:lnTo>
                  <a:lnTo>
                    <a:pt x="2158" y="7192"/>
                  </a:lnTo>
                  <a:lnTo>
                    <a:pt x="1" y="9589"/>
                  </a:lnTo>
                  <a:lnTo>
                    <a:pt x="240" y="9589"/>
                  </a:lnTo>
                  <a:lnTo>
                    <a:pt x="2398" y="7192"/>
                  </a:lnTo>
                  <a:lnTo>
                    <a:pt x="5035" y="4795"/>
                  </a:lnTo>
                  <a:lnTo>
                    <a:pt x="7911" y="2398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7"/>
            <p:cNvSpPr/>
            <p:nvPr/>
          </p:nvSpPr>
          <p:spPr>
            <a:xfrm>
              <a:off x="5631875" y="3294975"/>
              <a:ext cx="18025" cy="263700"/>
            </a:xfrm>
            <a:custGeom>
              <a:avLst/>
              <a:gdLst/>
              <a:ahLst/>
              <a:cxnLst/>
              <a:rect l="l" t="t" r="r" b="b"/>
              <a:pathLst>
                <a:path w="721" h="10548" extrusionOk="0">
                  <a:moveTo>
                    <a:pt x="241" y="0"/>
                  </a:moveTo>
                  <a:lnTo>
                    <a:pt x="480" y="2637"/>
                  </a:lnTo>
                  <a:lnTo>
                    <a:pt x="480" y="5274"/>
                  </a:lnTo>
                  <a:lnTo>
                    <a:pt x="241" y="7911"/>
                  </a:lnTo>
                  <a:lnTo>
                    <a:pt x="1" y="10548"/>
                  </a:lnTo>
                  <a:lnTo>
                    <a:pt x="241" y="10548"/>
                  </a:lnTo>
                  <a:lnTo>
                    <a:pt x="480" y="7911"/>
                  </a:lnTo>
                  <a:lnTo>
                    <a:pt x="720" y="5274"/>
                  </a:lnTo>
                  <a:lnTo>
                    <a:pt x="720" y="263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7"/>
            <p:cNvSpPr/>
            <p:nvPr/>
          </p:nvSpPr>
          <p:spPr>
            <a:xfrm>
              <a:off x="5284275" y="2593775"/>
              <a:ext cx="47975" cy="161850"/>
            </a:xfrm>
            <a:custGeom>
              <a:avLst/>
              <a:gdLst/>
              <a:ahLst/>
              <a:cxnLst/>
              <a:rect l="l" t="t" r="r" b="b"/>
              <a:pathLst>
                <a:path w="1919" h="6474" extrusionOk="0">
                  <a:moveTo>
                    <a:pt x="1" y="1"/>
                  </a:moveTo>
                  <a:lnTo>
                    <a:pt x="241" y="1439"/>
                  </a:lnTo>
                  <a:lnTo>
                    <a:pt x="480" y="3117"/>
                  </a:lnTo>
                  <a:lnTo>
                    <a:pt x="960" y="4795"/>
                  </a:lnTo>
                  <a:lnTo>
                    <a:pt x="1679" y="6473"/>
                  </a:lnTo>
                  <a:lnTo>
                    <a:pt x="1919" y="6473"/>
                  </a:lnTo>
                  <a:lnTo>
                    <a:pt x="1200" y="4795"/>
                  </a:lnTo>
                  <a:lnTo>
                    <a:pt x="720" y="3117"/>
                  </a:lnTo>
                  <a:lnTo>
                    <a:pt x="480" y="167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7"/>
            <p:cNvSpPr/>
            <p:nvPr/>
          </p:nvSpPr>
          <p:spPr>
            <a:xfrm>
              <a:off x="5547975" y="3085200"/>
              <a:ext cx="95925" cy="203800"/>
            </a:xfrm>
            <a:custGeom>
              <a:avLst/>
              <a:gdLst/>
              <a:ahLst/>
              <a:cxnLst/>
              <a:rect l="l" t="t" r="r" b="b"/>
              <a:pathLst>
                <a:path w="3837" h="8152" extrusionOk="0">
                  <a:moveTo>
                    <a:pt x="1" y="1"/>
                  </a:moveTo>
                  <a:lnTo>
                    <a:pt x="1199" y="1919"/>
                  </a:lnTo>
                  <a:lnTo>
                    <a:pt x="2158" y="3837"/>
                  </a:lnTo>
                  <a:lnTo>
                    <a:pt x="2877" y="5754"/>
                  </a:lnTo>
                  <a:lnTo>
                    <a:pt x="3597" y="8152"/>
                  </a:lnTo>
                  <a:lnTo>
                    <a:pt x="3836" y="8152"/>
                  </a:lnTo>
                  <a:lnTo>
                    <a:pt x="3117" y="5994"/>
                  </a:lnTo>
                  <a:lnTo>
                    <a:pt x="2398" y="3837"/>
                  </a:lnTo>
                  <a:lnTo>
                    <a:pt x="1439" y="1919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7"/>
            <p:cNvSpPr/>
            <p:nvPr/>
          </p:nvSpPr>
          <p:spPr>
            <a:xfrm>
              <a:off x="5284275" y="2372050"/>
              <a:ext cx="71950" cy="215750"/>
            </a:xfrm>
            <a:custGeom>
              <a:avLst/>
              <a:gdLst/>
              <a:ahLst/>
              <a:cxnLst/>
              <a:rect l="l" t="t" r="r" b="b"/>
              <a:pathLst>
                <a:path w="2878" h="8630" extrusionOk="0">
                  <a:moveTo>
                    <a:pt x="2638" y="0"/>
                  </a:moveTo>
                  <a:lnTo>
                    <a:pt x="1439" y="1918"/>
                  </a:lnTo>
                  <a:lnTo>
                    <a:pt x="720" y="4075"/>
                  </a:lnTo>
                  <a:lnTo>
                    <a:pt x="1" y="6233"/>
                  </a:lnTo>
                  <a:lnTo>
                    <a:pt x="1" y="8630"/>
                  </a:lnTo>
                  <a:lnTo>
                    <a:pt x="241" y="8630"/>
                  </a:lnTo>
                  <a:lnTo>
                    <a:pt x="241" y="6233"/>
                  </a:lnTo>
                  <a:lnTo>
                    <a:pt x="960" y="4075"/>
                  </a:lnTo>
                  <a:lnTo>
                    <a:pt x="1679" y="2158"/>
                  </a:lnTo>
                  <a:lnTo>
                    <a:pt x="28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7"/>
            <p:cNvSpPr/>
            <p:nvPr/>
          </p:nvSpPr>
          <p:spPr>
            <a:xfrm>
              <a:off x="6015450" y="1646875"/>
              <a:ext cx="47950" cy="101900"/>
            </a:xfrm>
            <a:custGeom>
              <a:avLst/>
              <a:gdLst/>
              <a:ahLst/>
              <a:cxnLst/>
              <a:rect l="l" t="t" r="r" b="b"/>
              <a:pathLst>
                <a:path w="1918" h="4076" extrusionOk="0">
                  <a:moveTo>
                    <a:pt x="1678" y="1"/>
                  </a:moveTo>
                  <a:lnTo>
                    <a:pt x="959" y="2158"/>
                  </a:lnTo>
                  <a:lnTo>
                    <a:pt x="0" y="4076"/>
                  </a:lnTo>
                  <a:lnTo>
                    <a:pt x="240" y="4076"/>
                  </a:lnTo>
                  <a:lnTo>
                    <a:pt x="1199" y="2158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7"/>
            <p:cNvSpPr/>
            <p:nvPr/>
          </p:nvSpPr>
          <p:spPr>
            <a:xfrm>
              <a:off x="5428125" y="2917400"/>
              <a:ext cx="125875" cy="161850"/>
            </a:xfrm>
            <a:custGeom>
              <a:avLst/>
              <a:gdLst/>
              <a:ahLst/>
              <a:cxnLst/>
              <a:rect l="l" t="t" r="r" b="b"/>
              <a:pathLst>
                <a:path w="5035" h="6474" extrusionOk="0">
                  <a:moveTo>
                    <a:pt x="0" y="1"/>
                  </a:moveTo>
                  <a:lnTo>
                    <a:pt x="1439" y="1919"/>
                  </a:lnTo>
                  <a:lnTo>
                    <a:pt x="4555" y="6473"/>
                  </a:lnTo>
                  <a:lnTo>
                    <a:pt x="5034" y="6473"/>
                  </a:lnTo>
                  <a:lnTo>
                    <a:pt x="3356" y="4076"/>
                  </a:lnTo>
                  <a:lnTo>
                    <a:pt x="1678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7"/>
            <p:cNvSpPr/>
            <p:nvPr/>
          </p:nvSpPr>
          <p:spPr>
            <a:xfrm>
              <a:off x="6057400" y="1413150"/>
              <a:ext cx="6000" cy="18000"/>
            </a:xfrm>
            <a:custGeom>
              <a:avLst/>
              <a:gdLst/>
              <a:ahLst/>
              <a:cxnLst/>
              <a:rect l="l" t="t" r="r" b="b"/>
              <a:pathLst>
                <a:path w="240" h="720" extrusionOk="0">
                  <a:moveTo>
                    <a:pt x="0" y="0"/>
                  </a:moveTo>
                  <a:lnTo>
                    <a:pt x="0" y="72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7"/>
            <p:cNvSpPr/>
            <p:nvPr/>
          </p:nvSpPr>
          <p:spPr>
            <a:xfrm>
              <a:off x="5835650" y="1862625"/>
              <a:ext cx="101900" cy="95925"/>
            </a:xfrm>
            <a:custGeom>
              <a:avLst/>
              <a:gdLst/>
              <a:ahLst/>
              <a:cxnLst/>
              <a:rect l="l" t="t" r="r" b="b"/>
              <a:pathLst>
                <a:path w="4076" h="3837" extrusionOk="0">
                  <a:moveTo>
                    <a:pt x="3836" y="1"/>
                  </a:moveTo>
                  <a:lnTo>
                    <a:pt x="2158" y="1918"/>
                  </a:lnTo>
                  <a:lnTo>
                    <a:pt x="0" y="3596"/>
                  </a:lnTo>
                  <a:lnTo>
                    <a:pt x="480" y="3836"/>
                  </a:lnTo>
                  <a:lnTo>
                    <a:pt x="2398" y="1918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7"/>
            <p:cNvSpPr/>
            <p:nvPr/>
          </p:nvSpPr>
          <p:spPr>
            <a:xfrm>
              <a:off x="5332225" y="2761575"/>
              <a:ext cx="95925" cy="149850"/>
            </a:xfrm>
            <a:custGeom>
              <a:avLst/>
              <a:gdLst/>
              <a:ahLst/>
              <a:cxnLst/>
              <a:rect l="l" t="t" r="r" b="b"/>
              <a:pathLst>
                <a:path w="3837" h="5994" extrusionOk="0">
                  <a:moveTo>
                    <a:pt x="1" y="1"/>
                  </a:moveTo>
                  <a:lnTo>
                    <a:pt x="1679" y="3117"/>
                  </a:lnTo>
                  <a:lnTo>
                    <a:pt x="3597" y="5994"/>
                  </a:lnTo>
                  <a:lnTo>
                    <a:pt x="3836" y="5994"/>
                  </a:lnTo>
                  <a:lnTo>
                    <a:pt x="1918" y="311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7"/>
            <p:cNvSpPr/>
            <p:nvPr/>
          </p:nvSpPr>
          <p:spPr>
            <a:xfrm>
              <a:off x="5937525" y="1754750"/>
              <a:ext cx="77950" cy="101900"/>
            </a:xfrm>
            <a:custGeom>
              <a:avLst/>
              <a:gdLst/>
              <a:ahLst/>
              <a:cxnLst/>
              <a:rect l="l" t="t" r="r" b="b"/>
              <a:pathLst>
                <a:path w="3118" h="4076" extrusionOk="0">
                  <a:moveTo>
                    <a:pt x="2877" y="1"/>
                  </a:moveTo>
                  <a:lnTo>
                    <a:pt x="1439" y="2158"/>
                  </a:lnTo>
                  <a:lnTo>
                    <a:pt x="1" y="4076"/>
                  </a:lnTo>
                  <a:lnTo>
                    <a:pt x="240" y="4076"/>
                  </a:lnTo>
                  <a:lnTo>
                    <a:pt x="1919" y="2158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7"/>
            <p:cNvSpPr/>
            <p:nvPr/>
          </p:nvSpPr>
          <p:spPr>
            <a:xfrm>
              <a:off x="5667850" y="4044100"/>
              <a:ext cx="71925" cy="113900"/>
            </a:xfrm>
            <a:custGeom>
              <a:avLst/>
              <a:gdLst/>
              <a:ahLst/>
              <a:cxnLst/>
              <a:rect l="l" t="t" r="r" b="b"/>
              <a:pathLst>
                <a:path w="2877" h="4556" extrusionOk="0">
                  <a:moveTo>
                    <a:pt x="0" y="1"/>
                  </a:moveTo>
                  <a:lnTo>
                    <a:pt x="1199" y="2158"/>
                  </a:lnTo>
                  <a:lnTo>
                    <a:pt x="2397" y="4316"/>
                  </a:lnTo>
                  <a:lnTo>
                    <a:pt x="2877" y="4555"/>
                  </a:lnTo>
                  <a:lnTo>
                    <a:pt x="1439" y="2398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7"/>
            <p:cNvSpPr/>
            <p:nvPr/>
          </p:nvSpPr>
          <p:spPr>
            <a:xfrm>
              <a:off x="6063375" y="1431125"/>
              <a:ext cx="12025" cy="101900"/>
            </a:xfrm>
            <a:custGeom>
              <a:avLst/>
              <a:gdLst/>
              <a:ahLst/>
              <a:cxnLst/>
              <a:rect l="l" t="t" r="r" b="b"/>
              <a:pathLst>
                <a:path w="481" h="4076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158"/>
                  </a:lnTo>
                  <a:lnTo>
                    <a:pt x="241" y="4076"/>
                  </a:lnTo>
                  <a:lnTo>
                    <a:pt x="480" y="4076"/>
                  </a:lnTo>
                  <a:lnTo>
                    <a:pt x="480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7"/>
            <p:cNvSpPr/>
            <p:nvPr/>
          </p:nvSpPr>
          <p:spPr>
            <a:xfrm>
              <a:off x="5625900" y="3948200"/>
              <a:ext cx="41975" cy="95925"/>
            </a:xfrm>
            <a:custGeom>
              <a:avLst/>
              <a:gdLst/>
              <a:ahLst/>
              <a:cxnLst/>
              <a:rect l="l" t="t" r="r" b="b"/>
              <a:pathLst>
                <a:path w="1679" h="3837" extrusionOk="0">
                  <a:moveTo>
                    <a:pt x="0" y="1"/>
                  </a:moveTo>
                  <a:lnTo>
                    <a:pt x="719" y="1919"/>
                  </a:lnTo>
                  <a:lnTo>
                    <a:pt x="1438" y="3597"/>
                  </a:lnTo>
                  <a:lnTo>
                    <a:pt x="1678" y="3837"/>
                  </a:lnTo>
                  <a:lnTo>
                    <a:pt x="959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7"/>
            <p:cNvSpPr/>
            <p:nvPr/>
          </p:nvSpPr>
          <p:spPr>
            <a:xfrm>
              <a:off x="5601925" y="3846325"/>
              <a:ext cx="29975" cy="95925"/>
            </a:xfrm>
            <a:custGeom>
              <a:avLst/>
              <a:gdLst/>
              <a:ahLst/>
              <a:cxnLst/>
              <a:rect l="l" t="t" r="r" b="b"/>
              <a:pathLst>
                <a:path w="1199" h="3837" extrusionOk="0">
                  <a:moveTo>
                    <a:pt x="0" y="1"/>
                  </a:moveTo>
                  <a:lnTo>
                    <a:pt x="480" y="1918"/>
                  </a:lnTo>
                  <a:lnTo>
                    <a:pt x="959" y="3836"/>
                  </a:lnTo>
                  <a:lnTo>
                    <a:pt x="1199" y="3836"/>
                  </a:lnTo>
                  <a:lnTo>
                    <a:pt x="719" y="2158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7"/>
            <p:cNvSpPr/>
            <p:nvPr/>
          </p:nvSpPr>
          <p:spPr>
            <a:xfrm>
              <a:off x="5601925" y="3726475"/>
              <a:ext cx="6000" cy="119875"/>
            </a:xfrm>
            <a:custGeom>
              <a:avLst/>
              <a:gdLst/>
              <a:ahLst/>
              <a:cxnLst/>
              <a:rect l="l" t="t" r="r" b="b"/>
              <a:pathLst>
                <a:path w="240" h="4795" extrusionOk="0">
                  <a:moveTo>
                    <a:pt x="0" y="0"/>
                  </a:moveTo>
                  <a:lnTo>
                    <a:pt x="0" y="959"/>
                  </a:lnTo>
                  <a:lnTo>
                    <a:pt x="0" y="2877"/>
                  </a:lnTo>
                  <a:lnTo>
                    <a:pt x="0" y="4555"/>
                  </a:lnTo>
                  <a:lnTo>
                    <a:pt x="240" y="4795"/>
                  </a:lnTo>
                  <a:lnTo>
                    <a:pt x="240" y="2877"/>
                  </a:lnTo>
                  <a:lnTo>
                    <a:pt x="240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7"/>
            <p:cNvSpPr/>
            <p:nvPr/>
          </p:nvSpPr>
          <p:spPr>
            <a:xfrm>
              <a:off x="5625900" y="2048425"/>
              <a:ext cx="101900" cy="71925"/>
            </a:xfrm>
            <a:custGeom>
              <a:avLst/>
              <a:gdLst/>
              <a:ahLst/>
              <a:cxnLst/>
              <a:rect l="l" t="t" r="r" b="b"/>
              <a:pathLst>
                <a:path w="4076" h="2877" extrusionOk="0">
                  <a:moveTo>
                    <a:pt x="3836" y="0"/>
                  </a:moveTo>
                  <a:lnTo>
                    <a:pt x="959" y="2158"/>
                  </a:lnTo>
                  <a:lnTo>
                    <a:pt x="0" y="2877"/>
                  </a:lnTo>
                  <a:lnTo>
                    <a:pt x="480" y="2877"/>
                  </a:lnTo>
                  <a:lnTo>
                    <a:pt x="1199" y="2397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7"/>
            <p:cNvSpPr/>
            <p:nvPr/>
          </p:nvSpPr>
          <p:spPr>
            <a:xfrm>
              <a:off x="5727775" y="1958525"/>
              <a:ext cx="113900" cy="83925"/>
            </a:xfrm>
            <a:custGeom>
              <a:avLst/>
              <a:gdLst/>
              <a:ahLst/>
              <a:cxnLst/>
              <a:rect l="l" t="t" r="r" b="b"/>
              <a:pathLst>
                <a:path w="4556" h="3357" extrusionOk="0">
                  <a:moveTo>
                    <a:pt x="4076" y="0"/>
                  </a:moveTo>
                  <a:lnTo>
                    <a:pt x="0" y="3356"/>
                  </a:lnTo>
                  <a:lnTo>
                    <a:pt x="480" y="3356"/>
                  </a:lnTo>
                  <a:lnTo>
                    <a:pt x="4555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7"/>
            <p:cNvSpPr/>
            <p:nvPr/>
          </p:nvSpPr>
          <p:spPr>
            <a:xfrm>
              <a:off x="6057400" y="14251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7"/>
            <p:cNvSpPr/>
            <p:nvPr/>
          </p:nvSpPr>
          <p:spPr>
            <a:xfrm>
              <a:off x="5871600" y="431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7"/>
            <p:cNvSpPr/>
            <p:nvPr/>
          </p:nvSpPr>
          <p:spPr>
            <a:xfrm>
              <a:off x="5727775" y="4151975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0" y="1"/>
                  </a:moveTo>
                  <a:lnTo>
                    <a:pt x="480" y="480"/>
                  </a:lnTo>
                  <a:lnTo>
                    <a:pt x="720" y="720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7"/>
            <p:cNvSpPr/>
            <p:nvPr/>
          </p:nvSpPr>
          <p:spPr>
            <a:xfrm>
              <a:off x="5661850" y="4038100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241"/>
                  </a:moveTo>
                  <a:lnTo>
                    <a:pt x="240" y="241"/>
                  </a:lnTo>
                  <a:lnTo>
                    <a:pt x="480" y="480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240" y="2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241"/>
                  </a:lnTo>
                  <a:lnTo>
                    <a:pt x="240" y="24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7"/>
            <p:cNvSpPr/>
            <p:nvPr/>
          </p:nvSpPr>
          <p:spPr>
            <a:xfrm>
              <a:off x="5625900" y="39422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7"/>
            <p:cNvSpPr/>
            <p:nvPr/>
          </p:nvSpPr>
          <p:spPr>
            <a:xfrm>
              <a:off x="5601925" y="38403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0" y="241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7"/>
            <p:cNvSpPr/>
            <p:nvPr/>
          </p:nvSpPr>
          <p:spPr>
            <a:xfrm>
              <a:off x="5601925" y="37204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7"/>
            <p:cNvSpPr/>
            <p:nvPr/>
          </p:nvSpPr>
          <p:spPr>
            <a:xfrm>
              <a:off x="5625900" y="35586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7"/>
            <p:cNvSpPr/>
            <p:nvPr/>
          </p:nvSpPr>
          <p:spPr>
            <a:xfrm>
              <a:off x="5637875" y="32889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7"/>
            <p:cNvSpPr/>
            <p:nvPr/>
          </p:nvSpPr>
          <p:spPr>
            <a:xfrm>
              <a:off x="5541975" y="3079225"/>
              <a:ext cx="18025" cy="12000"/>
            </a:xfrm>
            <a:custGeom>
              <a:avLst/>
              <a:gdLst/>
              <a:ahLst/>
              <a:cxnLst/>
              <a:rect l="l" t="t" r="r" b="b"/>
              <a:pathLst>
                <a:path w="721" h="480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7"/>
            <p:cNvSpPr/>
            <p:nvPr/>
          </p:nvSpPr>
          <p:spPr>
            <a:xfrm>
              <a:off x="5422125" y="29114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7"/>
            <p:cNvSpPr/>
            <p:nvPr/>
          </p:nvSpPr>
          <p:spPr>
            <a:xfrm>
              <a:off x="5326225" y="27556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7"/>
            <p:cNvSpPr/>
            <p:nvPr/>
          </p:nvSpPr>
          <p:spPr>
            <a:xfrm>
              <a:off x="5284275" y="25878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7"/>
            <p:cNvSpPr/>
            <p:nvPr/>
          </p:nvSpPr>
          <p:spPr>
            <a:xfrm>
              <a:off x="5350200" y="23660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7"/>
            <p:cNvSpPr/>
            <p:nvPr/>
          </p:nvSpPr>
          <p:spPr>
            <a:xfrm>
              <a:off x="5619900" y="2120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7"/>
            <p:cNvSpPr/>
            <p:nvPr/>
          </p:nvSpPr>
          <p:spPr>
            <a:xfrm>
              <a:off x="5721775" y="20424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7"/>
            <p:cNvSpPr/>
            <p:nvPr/>
          </p:nvSpPr>
          <p:spPr>
            <a:xfrm>
              <a:off x="5829650" y="19525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72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7"/>
            <p:cNvSpPr/>
            <p:nvPr/>
          </p:nvSpPr>
          <p:spPr>
            <a:xfrm>
              <a:off x="5931550" y="18566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7"/>
            <p:cNvSpPr/>
            <p:nvPr/>
          </p:nvSpPr>
          <p:spPr>
            <a:xfrm>
              <a:off x="6009450" y="1748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7"/>
            <p:cNvSpPr/>
            <p:nvPr/>
          </p:nvSpPr>
          <p:spPr>
            <a:xfrm>
              <a:off x="6057400" y="1640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7"/>
            <p:cNvSpPr/>
            <p:nvPr/>
          </p:nvSpPr>
          <p:spPr>
            <a:xfrm>
              <a:off x="6069375" y="15330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7"/>
            <p:cNvSpPr/>
            <p:nvPr/>
          </p:nvSpPr>
          <p:spPr>
            <a:xfrm>
              <a:off x="5536000" y="3996150"/>
              <a:ext cx="77925" cy="107900"/>
            </a:xfrm>
            <a:custGeom>
              <a:avLst/>
              <a:gdLst/>
              <a:ahLst/>
              <a:cxnLst/>
              <a:rect l="l" t="t" r="r" b="b"/>
              <a:pathLst>
                <a:path w="3117" h="4316" extrusionOk="0">
                  <a:moveTo>
                    <a:pt x="0" y="1"/>
                  </a:moveTo>
                  <a:lnTo>
                    <a:pt x="1199" y="1919"/>
                  </a:lnTo>
                  <a:lnTo>
                    <a:pt x="2637" y="4076"/>
                  </a:lnTo>
                  <a:lnTo>
                    <a:pt x="3117" y="4316"/>
                  </a:lnTo>
                  <a:lnTo>
                    <a:pt x="1678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7"/>
            <p:cNvSpPr/>
            <p:nvPr/>
          </p:nvSpPr>
          <p:spPr>
            <a:xfrm>
              <a:off x="5775725" y="1467075"/>
              <a:ext cx="6000" cy="18025"/>
            </a:xfrm>
            <a:custGeom>
              <a:avLst/>
              <a:gdLst/>
              <a:ahLst/>
              <a:cxnLst/>
              <a:rect l="l" t="t" r="r" b="b"/>
              <a:pathLst>
                <a:path w="240" h="721" extrusionOk="0">
                  <a:moveTo>
                    <a:pt x="0" y="1"/>
                  </a:moveTo>
                  <a:lnTo>
                    <a:pt x="0" y="720"/>
                  </a:lnTo>
                  <a:lnTo>
                    <a:pt x="240" y="72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7"/>
            <p:cNvSpPr/>
            <p:nvPr/>
          </p:nvSpPr>
          <p:spPr>
            <a:xfrm>
              <a:off x="5092500" y="2581800"/>
              <a:ext cx="71950" cy="149850"/>
            </a:xfrm>
            <a:custGeom>
              <a:avLst/>
              <a:gdLst/>
              <a:ahLst/>
              <a:cxnLst/>
              <a:rect l="l" t="t" r="r" b="b"/>
              <a:pathLst>
                <a:path w="2878" h="5994" extrusionOk="0">
                  <a:moveTo>
                    <a:pt x="1" y="0"/>
                  </a:moveTo>
                  <a:lnTo>
                    <a:pt x="480" y="1439"/>
                  </a:lnTo>
                  <a:lnTo>
                    <a:pt x="960" y="2877"/>
                  </a:lnTo>
                  <a:lnTo>
                    <a:pt x="1679" y="4315"/>
                  </a:lnTo>
                  <a:lnTo>
                    <a:pt x="2638" y="5993"/>
                  </a:lnTo>
                  <a:lnTo>
                    <a:pt x="2877" y="5993"/>
                  </a:lnTo>
                  <a:lnTo>
                    <a:pt x="1919" y="4315"/>
                  </a:lnTo>
                  <a:lnTo>
                    <a:pt x="1199" y="2877"/>
                  </a:lnTo>
                  <a:lnTo>
                    <a:pt x="720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7"/>
            <p:cNvSpPr/>
            <p:nvPr/>
          </p:nvSpPr>
          <p:spPr>
            <a:xfrm>
              <a:off x="5416125" y="3025275"/>
              <a:ext cx="95925" cy="197800"/>
            </a:xfrm>
            <a:custGeom>
              <a:avLst/>
              <a:gdLst/>
              <a:ahLst/>
              <a:cxnLst/>
              <a:rect l="l" t="t" r="r" b="b"/>
              <a:pathLst>
                <a:path w="3837" h="7912" extrusionOk="0">
                  <a:moveTo>
                    <a:pt x="1" y="1"/>
                  </a:moveTo>
                  <a:lnTo>
                    <a:pt x="1679" y="2398"/>
                  </a:lnTo>
                  <a:lnTo>
                    <a:pt x="2398" y="3836"/>
                  </a:lnTo>
                  <a:lnTo>
                    <a:pt x="2877" y="5275"/>
                  </a:lnTo>
                  <a:lnTo>
                    <a:pt x="3597" y="7672"/>
                  </a:lnTo>
                  <a:lnTo>
                    <a:pt x="3836" y="7912"/>
                  </a:lnTo>
                  <a:lnTo>
                    <a:pt x="3117" y="5275"/>
                  </a:lnTo>
                  <a:lnTo>
                    <a:pt x="1919" y="2638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7"/>
            <p:cNvSpPr/>
            <p:nvPr/>
          </p:nvSpPr>
          <p:spPr>
            <a:xfrm>
              <a:off x="5500025" y="3223050"/>
              <a:ext cx="24000" cy="263725"/>
            </a:xfrm>
            <a:custGeom>
              <a:avLst/>
              <a:gdLst/>
              <a:ahLst/>
              <a:cxnLst/>
              <a:rect l="l" t="t" r="r" b="b"/>
              <a:pathLst>
                <a:path w="960" h="10549" extrusionOk="0">
                  <a:moveTo>
                    <a:pt x="241" y="1"/>
                  </a:moveTo>
                  <a:lnTo>
                    <a:pt x="720" y="2638"/>
                  </a:lnTo>
                  <a:lnTo>
                    <a:pt x="720" y="5274"/>
                  </a:lnTo>
                  <a:lnTo>
                    <a:pt x="480" y="7672"/>
                  </a:lnTo>
                  <a:lnTo>
                    <a:pt x="1" y="10309"/>
                  </a:lnTo>
                  <a:lnTo>
                    <a:pt x="241" y="10548"/>
                  </a:lnTo>
                  <a:lnTo>
                    <a:pt x="720" y="7911"/>
                  </a:lnTo>
                  <a:lnTo>
                    <a:pt x="960" y="5514"/>
                  </a:lnTo>
                  <a:lnTo>
                    <a:pt x="960" y="2877"/>
                  </a:lnTo>
                  <a:lnTo>
                    <a:pt x="72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7"/>
            <p:cNvSpPr/>
            <p:nvPr/>
          </p:nvSpPr>
          <p:spPr>
            <a:xfrm>
              <a:off x="5278300" y="2869450"/>
              <a:ext cx="137850" cy="149850"/>
            </a:xfrm>
            <a:custGeom>
              <a:avLst/>
              <a:gdLst/>
              <a:ahLst/>
              <a:cxnLst/>
              <a:rect l="l" t="t" r="r" b="b"/>
              <a:pathLst>
                <a:path w="5514" h="5994" extrusionOk="0">
                  <a:moveTo>
                    <a:pt x="0" y="1"/>
                  </a:moveTo>
                  <a:lnTo>
                    <a:pt x="719" y="960"/>
                  </a:lnTo>
                  <a:lnTo>
                    <a:pt x="2877" y="3357"/>
                  </a:lnTo>
                  <a:lnTo>
                    <a:pt x="5034" y="5754"/>
                  </a:lnTo>
                  <a:lnTo>
                    <a:pt x="5514" y="5994"/>
                  </a:lnTo>
                  <a:lnTo>
                    <a:pt x="3356" y="3357"/>
                  </a:lnTo>
                  <a:lnTo>
                    <a:pt x="959" y="720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7"/>
            <p:cNvSpPr/>
            <p:nvPr/>
          </p:nvSpPr>
          <p:spPr>
            <a:xfrm>
              <a:off x="5164425" y="2737625"/>
              <a:ext cx="113900" cy="131850"/>
            </a:xfrm>
            <a:custGeom>
              <a:avLst/>
              <a:gdLst/>
              <a:ahLst/>
              <a:cxnLst/>
              <a:rect l="l" t="t" r="r" b="b"/>
              <a:pathLst>
                <a:path w="4556" h="5274" extrusionOk="0">
                  <a:moveTo>
                    <a:pt x="0" y="0"/>
                  </a:moveTo>
                  <a:lnTo>
                    <a:pt x="1918" y="2637"/>
                  </a:lnTo>
                  <a:lnTo>
                    <a:pt x="4076" y="5034"/>
                  </a:lnTo>
                  <a:lnTo>
                    <a:pt x="4555" y="5274"/>
                  </a:lnTo>
                  <a:lnTo>
                    <a:pt x="2158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7"/>
            <p:cNvSpPr/>
            <p:nvPr/>
          </p:nvSpPr>
          <p:spPr>
            <a:xfrm>
              <a:off x="5559975" y="1862625"/>
              <a:ext cx="83925" cy="83925"/>
            </a:xfrm>
            <a:custGeom>
              <a:avLst/>
              <a:gdLst/>
              <a:ahLst/>
              <a:cxnLst/>
              <a:rect l="l" t="t" r="r" b="b"/>
              <a:pathLst>
                <a:path w="3357" h="3357" extrusionOk="0">
                  <a:moveTo>
                    <a:pt x="3117" y="1"/>
                  </a:moveTo>
                  <a:lnTo>
                    <a:pt x="1678" y="1679"/>
                  </a:lnTo>
                  <a:lnTo>
                    <a:pt x="0" y="3357"/>
                  </a:lnTo>
                  <a:lnTo>
                    <a:pt x="480" y="3357"/>
                  </a:lnTo>
                  <a:lnTo>
                    <a:pt x="1918" y="1679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7"/>
            <p:cNvSpPr/>
            <p:nvPr/>
          </p:nvSpPr>
          <p:spPr>
            <a:xfrm>
              <a:off x="5763725" y="1491050"/>
              <a:ext cx="18000" cy="83925"/>
            </a:xfrm>
            <a:custGeom>
              <a:avLst/>
              <a:gdLst/>
              <a:ahLst/>
              <a:cxnLst/>
              <a:rect l="l" t="t" r="r" b="b"/>
              <a:pathLst>
                <a:path w="720" h="3357" extrusionOk="0">
                  <a:moveTo>
                    <a:pt x="480" y="1"/>
                  </a:moveTo>
                  <a:lnTo>
                    <a:pt x="1" y="3357"/>
                  </a:lnTo>
                  <a:lnTo>
                    <a:pt x="240" y="3357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7"/>
            <p:cNvSpPr/>
            <p:nvPr/>
          </p:nvSpPr>
          <p:spPr>
            <a:xfrm>
              <a:off x="5643875" y="1772725"/>
              <a:ext cx="59950" cy="83925"/>
            </a:xfrm>
            <a:custGeom>
              <a:avLst/>
              <a:gdLst/>
              <a:ahLst/>
              <a:cxnLst/>
              <a:rect l="l" t="t" r="r" b="b"/>
              <a:pathLst>
                <a:path w="2398" h="3357" extrusionOk="0">
                  <a:moveTo>
                    <a:pt x="2158" y="1"/>
                  </a:moveTo>
                  <a:lnTo>
                    <a:pt x="1199" y="1679"/>
                  </a:lnTo>
                  <a:lnTo>
                    <a:pt x="0" y="3357"/>
                  </a:lnTo>
                  <a:lnTo>
                    <a:pt x="240" y="3357"/>
                  </a:lnTo>
                  <a:lnTo>
                    <a:pt x="1439" y="1679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7"/>
            <p:cNvSpPr/>
            <p:nvPr/>
          </p:nvSpPr>
          <p:spPr>
            <a:xfrm>
              <a:off x="5470075" y="3804375"/>
              <a:ext cx="29975" cy="95925"/>
            </a:xfrm>
            <a:custGeom>
              <a:avLst/>
              <a:gdLst/>
              <a:ahLst/>
              <a:cxnLst/>
              <a:rect l="l" t="t" r="r" b="b"/>
              <a:pathLst>
                <a:path w="1199" h="3837" extrusionOk="0">
                  <a:moveTo>
                    <a:pt x="0" y="1"/>
                  </a:moveTo>
                  <a:lnTo>
                    <a:pt x="240" y="1679"/>
                  </a:lnTo>
                  <a:lnTo>
                    <a:pt x="959" y="3596"/>
                  </a:lnTo>
                  <a:lnTo>
                    <a:pt x="1199" y="3836"/>
                  </a:lnTo>
                  <a:lnTo>
                    <a:pt x="1199" y="3836"/>
                  </a:lnTo>
                  <a:lnTo>
                    <a:pt x="71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7"/>
            <p:cNvSpPr/>
            <p:nvPr/>
          </p:nvSpPr>
          <p:spPr>
            <a:xfrm>
              <a:off x="5739750" y="1580950"/>
              <a:ext cx="30000" cy="89925"/>
            </a:xfrm>
            <a:custGeom>
              <a:avLst/>
              <a:gdLst/>
              <a:ahLst/>
              <a:cxnLst/>
              <a:rect l="l" t="t" r="r" b="b"/>
              <a:pathLst>
                <a:path w="1200" h="3597" extrusionOk="0">
                  <a:moveTo>
                    <a:pt x="1199" y="1"/>
                  </a:moveTo>
                  <a:lnTo>
                    <a:pt x="960" y="240"/>
                  </a:lnTo>
                  <a:lnTo>
                    <a:pt x="1" y="3597"/>
                  </a:lnTo>
                  <a:lnTo>
                    <a:pt x="241" y="3597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7"/>
            <p:cNvSpPr/>
            <p:nvPr/>
          </p:nvSpPr>
          <p:spPr>
            <a:xfrm>
              <a:off x="5134450" y="2114325"/>
              <a:ext cx="239750" cy="251750"/>
            </a:xfrm>
            <a:custGeom>
              <a:avLst/>
              <a:gdLst/>
              <a:ahLst/>
              <a:cxnLst/>
              <a:rect l="l" t="t" r="r" b="b"/>
              <a:pathLst>
                <a:path w="9590" h="10070" extrusionOk="0">
                  <a:moveTo>
                    <a:pt x="9110" y="1"/>
                  </a:moveTo>
                  <a:lnTo>
                    <a:pt x="6473" y="2398"/>
                  </a:lnTo>
                  <a:lnTo>
                    <a:pt x="3836" y="4795"/>
                  </a:lnTo>
                  <a:lnTo>
                    <a:pt x="1679" y="7432"/>
                  </a:lnTo>
                  <a:lnTo>
                    <a:pt x="1" y="10069"/>
                  </a:lnTo>
                  <a:lnTo>
                    <a:pt x="241" y="10069"/>
                  </a:lnTo>
                  <a:lnTo>
                    <a:pt x="1919" y="7432"/>
                  </a:lnTo>
                  <a:lnTo>
                    <a:pt x="4316" y="4795"/>
                  </a:lnTo>
                  <a:lnTo>
                    <a:pt x="6713" y="2398"/>
                  </a:lnTo>
                  <a:lnTo>
                    <a:pt x="959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7"/>
            <p:cNvSpPr/>
            <p:nvPr/>
          </p:nvSpPr>
          <p:spPr>
            <a:xfrm>
              <a:off x="5607900" y="4104025"/>
              <a:ext cx="161850" cy="173825"/>
            </a:xfrm>
            <a:custGeom>
              <a:avLst/>
              <a:gdLst/>
              <a:ahLst/>
              <a:cxnLst/>
              <a:rect l="l" t="t" r="r" b="b"/>
              <a:pathLst>
                <a:path w="6474" h="6953" extrusionOk="0">
                  <a:moveTo>
                    <a:pt x="1" y="1"/>
                  </a:moveTo>
                  <a:lnTo>
                    <a:pt x="2878" y="3357"/>
                  </a:lnTo>
                  <a:lnTo>
                    <a:pt x="5994" y="6713"/>
                  </a:lnTo>
                  <a:lnTo>
                    <a:pt x="6473" y="6953"/>
                  </a:lnTo>
                  <a:lnTo>
                    <a:pt x="3357" y="3597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7"/>
            <p:cNvSpPr/>
            <p:nvPr/>
          </p:nvSpPr>
          <p:spPr>
            <a:xfrm>
              <a:off x="5086525" y="2372050"/>
              <a:ext cx="47950" cy="203775"/>
            </a:xfrm>
            <a:custGeom>
              <a:avLst/>
              <a:gdLst/>
              <a:ahLst/>
              <a:cxnLst/>
              <a:rect l="l" t="t" r="r" b="b"/>
              <a:pathLst>
                <a:path w="1918" h="8151" extrusionOk="0">
                  <a:moveTo>
                    <a:pt x="1678" y="0"/>
                  </a:moveTo>
                  <a:lnTo>
                    <a:pt x="719" y="2397"/>
                  </a:lnTo>
                  <a:lnTo>
                    <a:pt x="240" y="3596"/>
                  </a:lnTo>
                  <a:lnTo>
                    <a:pt x="240" y="5034"/>
                  </a:lnTo>
                  <a:lnTo>
                    <a:pt x="0" y="6473"/>
                  </a:lnTo>
                  <a:lnTo>
                    <a:pt x="240" y="8151"/>
                  </a:lnTo>
                  <a:lnTo>
                    <a:pt x="479" y="8151"/>
                  </a:lnTo>
                  <a:lnTo>
                    <a:pt x="240" y="6473"/>
                  </a:lnTo>
                  <a:lnTo>
                    <a:pt x="479" y="5034"/>
                  </a:lnTo>
                  <a:lnTo>
                    <a:pt x="479" y="3596"/>
                  </a:lnTo>
                  <a:lnTo>
                    <a:pt x="959" y="2397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7"/>
            <p:cNvSpPr/>
            <p:nvPr/>
          </p:nvSpPr>
          <p:spPr>
            <a:xfrm>
              <a:off x="5470075" y="3486750"/>
              <a:ext cx="35975" cy="179800"/>
            </a:xfrm>
            <a:custGeom>
              <a:avLst/>
              <a:gdLst/>
              <a:ahLst/>
              <a:cxnLst/>
              <a:rect l="l" t="t" r="r" b="b"/>
              <a:pathLst>
                <a:path w="1439" h="7192" extrusionOk="0">
                  <a:moveTo>
                    <a:pt x="1199" y="0"/>
                  </a:moveTo>
                  <a:lnTo>
                    <a:pt x="959" y="1678"/>
                  </a:lnTo>
                  <a:lnTo>
                    <a:pt x="0" y="6952"/>
                  </a:lnTo>
                  <a:lnTo>
                    <a:pt x="240" y="7192"/>
                  </a:lnTo>
                  <a:lnTo>
                    <a:pt x="1199" y="1678"/>
                  </a:lnTo>
                  <a:lnTo>
                    <a:pt x="1439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7"/>
            <p:cNvSpPr/>
            <p:nvPr/>
          </p:nvSpPr>
          <p:spPr>
            <a:xfrm>
              <a:off x="5697800" y="1676850"/>
              <a:ext cx="47975" cy="89925"/>
            </a:xfrm>
            <a:custGeom>
              <a:avLst/>
              <a:gdLst/>
              <a:ahLst/>
              <a:cxnLst/>
              <a:rect l="l" t="t" r="r" b="b"/>
              <a:pathLst>
                <a:path w="1919" h="3597" extrusionOk="0">
                  <a:moveTo>
                    <a:pt x="1679" y="0"/>
                  </a:moveTo>
                  <a:lnTo>
                    <a:pt x="960" y="1918"/>
                  </a:lnTo>
                  <a:lnTo>
                    <a:pt x="1" y="3596"/>
                  </a:lnTo>
                  <a:lnTo>
                    <a:pt x="241" y="3596"/>
                  </a:lnTo>
                  <a:lnTo>
                    <a:pt x="1199" y="1918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7"/>
            <p:cNvSpPr/>
            <p:nvPr/>
          </p:nvSpPr>
          <p:spPr>
            <a:xfrm>
              <a:off x="5769725" y="4277825"/>
              <a:ext cx="83925" cy="77950"/>
            </a:xfrm>
            <a:custGeom>
              <a:avLst/>
              <a:gdLst/>
              <a:ahLst/>
              <a:cxnLst/>
              <a:rect l="l" t="t" r="r" b="b"/>
              <a:pathLst>
                <a:path w="3357" h="3118" extrusionOk="0">
                  <a:moveTo>
                    <a:pt x="0" y="1"/>
                  </a:moveTo>
                  <a:lnTo>
                    <a:pt x="3117" y="3117"/>
                  </a:lnTo>
                  <a:lnTo>
                    <a:pt x="3357" y="2877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7"/>
            <p:cNvSpPr/>
            <p:nvPr/>
          </p:nvSpPr>
          <p:spPr>
            <a:xfrm>
              <a:off x="5464075" y="3666550"/>
              <a:ext cx="12025" cy="131850"/>
            </a:xfrm>
            <a:custGeom>
              <a:avLst/>
              <a:gdLst/>
              <a:ahLst/>
              <a:cxnLst/>
              <a:rect l="l" t="t" r="r" b="b"/>
              <a:pathLst>
                <a:path w="481" h="5274" extrusionOk="0">
                  <a:moveTo>
                    <a:pt x="240" y="0"/>
                  </a:moveTo>
                  <a:lnTo>
                    <a:pt x="1" y="1918"/>
                  </a:lnTo>
                  <a:lnTo>
                    <a:pt x="240" y="5034"/>
                  </a:lnTo>
                  <a:lnTo>
                    <a:pt x="480" y="5274"/>
                  </a:lnTo>
                  <a:lnTo>
                    <a:pt x="240" y="3596"/>
                  </a:lnTo>
                  <a:lnTo>
                    <a:pt x="240" y="1918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7"/>
            <p:cNvSpPr/>
            <p:nvPr/>
          </p:nvSpPr>
          <p:spPr>
            <a:xfrm>
              <a:off x="5374175" y="2036425"/>
              <a:ext cx="95925" cy="71950"/>
            </a:xfrm>
            <a:custGeom>
              <a:avLst/>
              <a:gdLst/>
              <a:ahLst/>
              <a:cxnLst/>
              <a:rect l="l" t="t" r="r" b="b"/>
              <a:pathLst>
                <a:path w="3837" h="2878" extrusionOk="0">
                  <a:moveTo>
                    <a:pt x="3357" y="1"/>
                  </a:moveTo>
                  <a:lnTo>
                    <a:pt x="2877" y="480"/>
                  </a:lnTo>
                  <a:lnTo>
                    <a:pt x="1" y="2877"/>
                  </a:lnTo>
                  <a:lnTo>
                    <a:pt x="240" y="2877"/>
                  </a:lnTo>
                  <a:lnTo>
                    <a:pt x="3117" y="72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7"/>
            <p:cNvSpPr/>
            <p:nvPr/>
          </p:nvSpPr>
          <p:spPr>
            <a:xfrm>
              <a:off x="5494050" y="3900275"/>
              <a:ext cx="47950" cy="89900"/>
            </a:xfrm>
            <a:custGeom>
              <a:avLst/>
              <a:gdLst/>
              <a:ahLst/>
              <a:cxnLst/>
              <a:rect l="l" t="t" r="r" b="b"/>
              <a:pathLst>
                <a:path w="1918" h="3596" extrusionOk="0">
                  <a:moveTo>
                    <a:pt x="0" y="0"/>
                  </a:moveTo>
                  <a:lnTo>
                    <a:pt x="1439" y="3356"/>
                  </a:lnTo>
                  <a:lnTo>
                    <a:pt x="1918" y="3596"/>
                  </a:lnTo>
                  <a:lnTo>
                    <a:pt x="959" y="191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7"/>
            <p:cNvSpPr/>
            <p:nvPr/>
          </p:nvSpPr>
          <p:spPr>
            <a:xfrm>
              <a:off x="5464075" y="1952525"/>
              <a:ext cx="101900" cy="83925"/>
            </a:xfrm>
            <a:custGeom>
              <a:avLst/>
              <a:gdLst/>
              <a:ahLst/>
              <a:cxnLst/>
              <a:rect l="l" t="t" r="r" b="b"/>
              <a:pathLst>
                <a:path w="4076" h="3357" extrusionOk="0">
                  <a:moveTo>
                    <a:pt x="3596" y="0"/>
                  </a:moveTo>
                  <a:lnTo>
                    <a:pt x="1" y="3117"/>
                  </a:lnTo>
                  <a:lnTo>
                    <a:pt x="480" y="3357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7"/>
            <p:cNvSpPr/>
            <p:nvPr/>
          </p:nvSpPr>
          <p:spPr>
            <a:xfrm>
              <a:off x="5775725" y="14850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7"/>
            <p:cNvSpPr/>
            <p:nvPr/>
          </p:nvSpPr>
          <p:spPr>
            <a:xfrm>
              <a:off x="5757750" y="4271825"/>
              <a:ext cx="23975" cy="12025"/>
            </a:xfrm>
            <a:custGeom>
              <a:avLst/>
              <a:gdLst/>
              <a:ahLst/>
              <a:cxnLst/>
              <a:rect l="l" t="t" r="r" b="b"/>
              <a:pathLst>
                <a:path w="959" h="481" extrusionOk="0">
                  <a:moveTo>
                    <a:pt x="479" y="241"/>
                  </a:moveTo>
                  <a:lnTo>
                    <a:pt x="479" y="241"/>
                  </a:lnTo>
                  <a:lnTo>
                    <a:pt x="959" y="480"/>
                  </a:lnTo>
                  <a:lnTo>
                    <a:pt x="959" y="480"/>
                  </a:lnTo>
                  <a:lnTo>
                    <a:pt x="479" y="241"/>
                  </a:lnTo>
                  <a:lnTo>
                    <a:pt x="479" y="2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79" y="241"/>
                  </a:lnTo>
                  <a:lnTo>
                    <a:pt x="479" y="24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7"/>
            <p:cNvSpPr/>
            <p:nvPr/>
          </p:nvSpPr>
          <p:spPr>
            <a:xfrm>
              <a:off x="5601925" y="40980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47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7"/>
            <p:cNvSpPr/>
            <p:nvPr/>
          </p:nvSpPr>
          <p:spPr>
            <a:xfrm>
              <a:off x="5530000" y="39841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7"/>
            <p:cNvSpPr/>
            <p:nvPr/>
          </p:nvSpPr>
          <p:spPr>
            <a:xfrm>
              <a:off x="5494050" y="389427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7"/>
            <p:cNvSpPr/>
            <p:nvPr/>
          </p:nvSpPr>
          <p:spPr>
            <a:xfrm>
              <a:off x="5470075" y="37924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7"/>
            <p:cNvSpPr/>
            <p:nvPr/>
          </p:nvSpPr>
          <p:spPr>
            <a:xfrm>
              <a:off x="5470075" y="36605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7"/>
            <p:cNvSpPr/>
            <p:nvPr/>
          </p:nvSpPr>
          <p:spPr>
            <a:xfrm>
              <a:off x="5500025" y="34807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7"/>
            <p:cNvSpPr/>
            <p:nvPr/>
          </p:nvSpPr>
          <p:spPr>
            <a:xfrm>
              <a:off x="5506025" y="32170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7"/>
            <p:cNvSpPr/>
            <p:nvPr/>
          </p:nvSpPr>
          <p:spPr>
            <a:xfrm>
              <a:off x="5404150" y="3013300"/>
              <a:ext cx="24000" cy="18000"/>
            </a:xfrm>
            <a:custGeom>
              <a:avLst/>
              <a:gdLst/>
              <a:ahLst/>
              <a:cxnLst/>
              <a:rect l="l" t="t" r="r" b="b"/>
              <a:pathLst>
                <a:path w="960" h="720" extrusionOk="0">
                  <a:moveTo>
                    <a:pt x="0" y="0"/>
                  </a:moveTo>
                  <a:lnTo>
                    <a:pt x="480" y="480"/>
                  </a:lnTo>
                  <a:lnTo>
                    <a:pt x="959" y="719"/>
                  </a:lnTo>
                  <a:lnTo>
                    <a:pt x="959" y="71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7"/>
            <p:cNvSpPr/>
            <p:nvPr/>
          </p:nvSpPr>
          <p:spPr>
            <a:xfrm>
              <a:off x="5266300" y="2863475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480" y="240"/>
                  </a:moveTo>
                  <a:lnTo>
                    <a:pt x="480" y="240"/>
                  </a:lnTo>
                  <a:lnTo>
                    <a:pt x="960" y="480"/>
                  </a:lnTo>
                  <a:lnTo>
                    <a:pt x="960" y="480"/>
                  </a:lnTo>
                  <a:lnTo>
                    <a:pt x="480" y="240"/>
                  </a:lnTo>
                  <a:lnTo>
                    <a:pt x="480" y="240"/>
                  </a:lnTo>
                  <a:lnTo>
                    <a:pt x="1" y="0"/>
                  </a:lnTo>
                  <a:lnTo>
                    <a:pt x="1" y="0"/>
                  </a:lnTo>
                  <a:lnTo>
                    <a:pt x="480" y="240"/>
                  </a:lnTo>
                  <a:lnTo>
                    <a:pt x="480" y="24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7"/>
            <p:cNvSpPr/>
            <p:nvPr/>
          </p:nvSpPr>
          <p:spPr>
            <a:xfrm>
              <a:off x="5158425" y="27316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7"/>
            <p:cNvSpPr/>
            <p:nvPr/>
          </p:nvSpPr>
          <p:spPr>
            <a:xfrm>
              <a:off x="5092500" y="2575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7"/>
            <p:cNvSpPr/>
            <p:nvPr/>
          </p:nvSpPr>
          <p:spPr>
            <a:xfrm>
              <a:off x="5128475" y="23660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7"/>
            <p:cNvSpPr/>
            <p:nvPr/>
          </p:nvSpPr>
          <p:spPr>
            <a:xfrm>
              <a:off x="5362200" y="2108350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48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7"/>
            <p:cNvSpPr/>
            <p:nvPr/>
          </p:nvSpPr>
          <p:spPr>
            <a:xfrm>
              <a:off x="5458075" y="203042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720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7"/>
            <p:cNvSpPr/>
            <p:nvPr/>
          </p:nvSpPr>
          <p:spPr>
            <a:xfrm>
              <a:off x="5553975" y="19465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7"/>
            <p:cNvSpPr/>
            <p:nvPr/>
          </p:nvSpPr>
          <p:spPr>
            <a:xfrm>
              <a:off x="5637875" y="18566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7"/>
            <p:cNvSpPr/>
            <p:nvPr/>
          </p:nvSpPr>
          <p:spPr>
            <a:xfrm>
              <a:off x="5697800" y="17667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7"/>
            <p:cNvSpPr/>
            <p:nvPr/>
          </p:nvSpPr>
          <p:spPr>
            <a:xfrm>
              <a:off x="5739750" y="16708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7"/>
            <p:cNvSpPr/>
            <p:nvPr/>
          </p:nvSpPr>
          <p:spPr>
            <a:xfrm>
              <a:off x="5763725" y="1574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7"/>
            <p:cNvSpPr/>
            <p:nvPr/>
          </p:nvSpPr>
          <p:spPr>
            <a:xfrm>
              <a:off x="5182400" y="1952525"/>
              <a:ext cx="83925" cy="83925"/>
            </a:xfrm>
            <a:custGeom>
              <a:avLst/>
              <a:gdLst/>
              <a:ahLst/>
              <a:cxnLst/>
              <a:rect l="l" t="t" r="r" b="b"/>
              <a:pathLst>
                <a:path w="3357" h="3357" extrusionOk="0">
                  <a:moveTo>
                    <a:pt x="3117" y="0"/>
                  </a:moveTo>
                  <a:lnTo>
                    <a:pt x="1" y="3357"/>
                  </a:lnTo>
                  <a:lnTo>
                    <a:pt x="480" y="3357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7"/>
            <p:cNvSpPr/>
            <p:nvPr/>
          </p:nvSpPr>
          <p:spPr>
            <a:xfrm>
              <a:off x="5368200" y="3858325"/>
              <a:ext cx="41975" cy="89900"/>
            </a:xfrm>
            <a:custGeom>
              <a:avLst/>
              <a:gdLst/>
              <a:ahLst/>
              <a:cxnLst/>
              <a:rect l="l" t="t" r="r" b="b"/>
              <a:pathLst>
                <a:path w="1679" h="3596" extrusionOk="0">
                  <a:moveTo>
                    <a:pt x="0" y="0"/>
                  </a:moveTo>
                  <a:lnTo>
                    <a:pt x="719" y="1678"/>
                  </a:lnTo>
                  <a:lnTo>
                    <a:pt x="1438" y="3596"/>
                  </a:lnTo>
                  <a:lnTo>
                    <a:pt x="1678" y="3596"/>
                  </a:lnTo>
                  <a:lnTo>
                    <a:pt x="959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7"/>
            <p:cNvSpPr/>
            <p:nvPr/>
          </p:nvSpPr>
          <p:spPr>
            <a:xfrm>
              <a:off x="5374175" y="1694825"/>
              <a:ext cx="47975" cy="77925"/>
            </a:xfrm>
            <a:custGeom>
              <a:avLst/>
              <a:gdLst/>
              <a:ahLst/>
              <a:cxnLst/>
              <a:rect l="l" t="t" r="r" b="b"/>
              <a:pathLst>
                <a:path w="1919" h="3117" extrusionOk="0">
                  <a:moveTo>
                    <a:pt x="1439" y="0"/>
                  </a:moveTo>
                  <a:lnTo>
                    <a:pt x="1" y="3117"/>
                  </a:lnTo>
                  <a:lnTo>
                    <a:pt x="240" y="3117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7"/>
            <p:cNvSpPr/>
            <p:nvPr/>
          </p:nvSpPr>
          <p:spPr>
            <a:xfrm>
              <a:off x="4912725" y="2120325"/>
              <a:ext cx="191800" cy="251725"/>
            </a:xfrm>
            <a:custGeom>
              <a:avLst/>
              <a:gdLst/>
              <a:ahLst/>
              <a:cxnLst/>
              <a:rect l="l" t="t" r="r" b="b"/>
              <a:pathLst>
                <a:path w="7672" h="10069" extrusionOk="0">
                  <a:moveTo>
                    <a:pt x="7192" y="1"/>
                  </a:moveTo>
                  <a:lnTo>
                    <a:pt x="4795" y="2638"/>
                  </a:lnTo>
                  <a:lnTo>
                    <a:pt x="2637" y="5275"/>
                  </a:lnTo>
                  <a:lnTo>
                    <a:pt x="1199" y="7672"/>
                  </a:lnTo>
                  <a:lnTo>
                    <a:pt x="0" y="10069"/>
                  </a:lnTo>
                  <a:lnTo>
                    <a:pt x="240" y="10069"/>
                  </a:lnTo>
                  <a:lnTo>
                    <a:pt x="1438" y="7672"/>
                  </a:lnTo>
                  <a:lnTo>
                    <a:pt x="3116" y="5035"/>
                  </a:lnTo>
                  <a:lnTo>
                    <a:pt x="5034" y="2638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7"/>
            <p:cNvSpPr/>
            <p:nvPr/>
          </p:nvSpPr>
          <p:spPr>
            <a:xfrm>
              <a:off x="5344225" y="3606600"/>
              <a:ext cx="12000" cy="143875"/>
            </a:xfrm>
            <a:custGeom>
              <a:avLst/>
              <a:gdLst/>
              <a:ahLst/>
              <a:cxnLst/>
              <a:rect l="l" t="t" r="r" b="b"/>
              <a:pathLst>
                <a:path w="480" h="5755" extrusionOk="0">
                  <a:moveTo>
                    <a:pt x="240" y="1"/>
                  </a:moveTo>
                  <a:lnTo>
                    <a:pt x="0" y="1919"/>
                  </a:lnTo>
                  <a:lnTo>
                    <a:pt x="0" y="3836"/>
                  </a:lnTo>
                  <a:lnTo>
                    <a:pt x="0" y="5514"/>
                  </a:lnTo>
                  <a:lnTo>
                    <a:pt x="240" y="5754"/>
                  </a:lnTo>
                  <a:lnTo>
                    <a:pt x="240" y="3836"/>
                  </a:lnTo>
                  <a:lnTo>
                    <a:pt x="240" y="191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7"/>
            <p:cNvSpPr/>
            <p:nvPr/>
          </p:nvSpPr>
          <p:spPr>
            <a:xfrm>
              <a:off x="5266300" y="1868625"/>
              <a:ext cx="65950" cy="77925"/>
            </a:xfrm>
            <a:custGeom>
              <a:avLst/>
              <a:gdLst/>
              <a:ahLst/>
              <a:cxnLst/>
              <a:rect l="l" t="t" r="r" b="b"/>
              <a:pathLst>
                <a:path w="2638" h="3117" extrusionOk="0">
                  <a:moveTo>
                    <a:pt x="2398" y="0"/>
                  </a:moveTo>
                  <a:lnTo>
                    <a:pt x="1" y="3117"/>
                  </a:lnTo>
                  <a:lnTo>
                    <a:pt x="240" y="3117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7"/>
            <p:cNvSpPr/>
            <p:nvPr/>
          </p:nvSpPr>
          <p:spPr>
            <a:xfrm>
              <a:off x="4888750" y="2378025"/>
              <a:ext cx="24000" cy="191800"/>
            </a:xfrm>
            <a:custGeom>
              <a:avLst/>
              <a:gdLst/>
              <a:ahLst/>
              <a:cxnLst/>
              <a:rect l="l" t="t" r="r" b="b"/>
              <a:pathLst>
                <a:path w="960" h="7672" extrusionOk="0">
                  <a:moveTo>
                    <a:pt x="719" y="1"/>
                  </a:moveTo>
                  <a:lnTo>
                    <a:pt x="240" y="2158"/>
                  </a:lnTo>
                  <a:lnTo>
                    <a:pt x="0" y="4076"/>
                  </a:lnTo>
                  <a:lnTo>
                    <a:pt x="240" y="5754"/>
                  </a:lnTo>
                  <a:lnTo>
                    <a:pt x="719" y="7432"/>
                  </a:lnTo>
                  <a:lnTo>
                    <a:pt x="959" y="7672"/>
                  </a:lnTo>
                  <a:lnTo>
                    <a:pt x="480" y="5754"/>
                  </a:lnTo>
                  <a:lnTo>
                    <a:pt x="240" y="4076"/>
                  </a:lnTo>
                  <a:lnTo>
                    <a:pt x="480" y="2158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7"/>
            <p:cNvSpPr/>
            <p:nvPr/>
          </p:nvSpPr>
          <p:spPr>
            <a:xfrm>
              <a:off x="5350200" y="3396850"/>
              <a:ext cx="47975" cy="203800"/>
            </a:xfrm>
            <a:custGeom>
              <a:avLst/>
              <a:gdLst/>
              <a:ahLst/>
              <a:cxnLst/>
              <a:rect l="l" t="t" r="r" b="b"/>
              <a:pathLst>
                <a:path w="1919" h="8152" extrusionOk="0">
                  <a:moveTo>
                    <a:pt x="1679" y="1"/>
                  </a:moveTo>
                  <a:lnTo>
                    <a:pt x="960" y="3117"/>
                  </a:lnTo>
                  <a:lnTo>
                    <a:pt x="1" y="8151"/>
                  </a:lnTo>
                  <a:lnTo>
                    <a:pt x="241" y="8151"/>
                  </a:lnTo>
                  <a:lnTo>
                    <a:pt x="1199" y="3117"/>
                  </a:lnTo>
                  <a:lnTo>
                    <a:pt x="1919" y="240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7"/>
            <p:cNvSpPr/>
            <p:nvPr/>
          </p:nvSpPr>
          <p:spPr>
            <a:xfrm>
              <a:off x="5416125" y="1610925"/>
              <a:ext cx="36000" cy="77925"/>
            </a:xfrm>
            <a:custGeom>
              <a:avLst/>
              <a:gdLst/>
              <a:ahLst/>
              <a:cxnLst/>
              <a:rect l="l" t="t" r="r" b="b"/>
              <a:pathLst>
                <a:path w="1440" h="3117" extrusionOk="0">
                  <a:moveTo>
                    <a:pt x="1199" y="0"/>
                  </a:moveTo>
                  <a:lnTo>
                    <a:pt x="1" y="3117"/>
                  </a:lnTo>
                  <a:lnTo>
                    <a:pt x="241" y="3117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7"/>
            <p:cNvSpPr/>
            <p:nvPr/>
          </p:nvSpPr>
          <p:spPr>
            <a:xfrm>
              <a:off x="5098500" y="2042425"/>
              <a:ext cx="89925" cy="71925"/>
            </a:xfrm>
            <a:custGeom>
              <a:avLst/>
              <a:gdLst/>
              <a:ahLst/>
              <a:cxnLst/>
              <a:rect l="l" t="t" r="r" b="b"/>
              <a:pathLst>
                <a:path w="3597" h="2877" extrusionOk="0">
                  <a:moveTo>
                    <a:pt x="3117" y="0"/>
                  </a:moveTo>
                  <a:lnTo>
                    <a:pt x="2877" y="240"/>
                  </a:lnTo>
                  <a:lnTo>
                    <a:pt x="0" y="2877"/>
                  </a:lnTo>
                  <a:lnTo>
                    <a:pt x="480" y="2877"/>
                  </a:lnTo>
                  <a:lnTo>
                    <a:pt x="3117" y="48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7"/>
            <p:cNvSpPr/>
            <p:nvPr/>
          </p:nvSpPr>
          <p:spPr>
            <a:xfrm>
              <a:off x="5482050" y="15030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24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7"/>
            <p:cNvSpPr/>
            <p:nvPr/>
          </p:nvSpPr>
          <p:spPr>
            <a:xfrm>
              <a:off x="5392150" y="3139150"/>
              <a:ext cx="24000" cy="257725"/>
            </a:xfrm>
            <a:custGeom>
              <a:avLst/>
              <a:gdLst/>
              <a:ahLst/>
              <a:cxnLst/>
              <a:rect l="l" t="t" r="r" b="b"/>
              <a:pathLst>
                <a:path w="960" h="10309" extrusionOk="0">
                  <a:moveTo>
                    <a:pt x="241" y="0"/>
                  </a:moveTo>
                  <a:lnTo>
                    <a:pt x="480" y="2637"/>
                  </a:lnTo>
                  <a:lnTo>
                    <a:pt x="720" y="5035"/>
                  </a:lnTo>
                  <a:lnTo>
                    <a:pt x="480" y="7672"/>
                  </a:lnTo>
                  <a:lnTo>
                    <a:pt x="1" y="10069"/>
                  </a:lnTo>
                  <a:lnTo>
                    <a:pt x="241" y="10309"/>
                  </a:lnTo>
                  <a:lnTo>
                    <a:pt x="720" y="7911"/>
                  </a:lnTo>
                  <a:lnTo>
                    <a:pt x="960" y="5274"/>
                  </a:lnTo>
                  <a:lnTo>
                    <a:pt x="720" y="2877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7"/>
            <p:cNvSpPr/>
            <p:nvPr/>
          </p:nvSpPr>
          <p:spPr>
            <a:xfrm>
              <a:off x="4912725" y="2569800"/>
              <a:ext cx="95900" cy="137875"/>
            </a:xfrm>
            <a:custGeom>
              <a:avLst/>
              <a:gdLst/>
              <a:ahLst/>
              <a:cxnLst/>
              <a:rect l="l" t="t" r="r" b="b"/>
              <a:pathLst>
                <a:path w="3836" h="5515" extrusionOk="0">
                  <a:moveTo>
                    <a:pt x="0" y="1"/>
                  </a:moveTo>
                  <a:lnTo>
                    <a:pt x="480" y="1439"/>
                  </a:lnTo>
                  <a:lnTo>
                    <a:pt x="1199" y="2878"/>
                  </a:lnTo>
                  <a:lnTo>
                    <a:pt x="3356" y="5514"/>
                  </a:lnTo>
                  <a:lnTo>
                    <a:pt x="3836" y="5514"/>
                  </a:lnTo>
                  <a:lnTo>
                    <a:pt x="1678" y="2878"/>
                  </a:lnTo>
                  <a:lnTo>
                    <a:pt x="719" y="1439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7"/>
            <p:cNvSpPr/>
            <p:nvPr/>
          </p:nvSpPr>
          <p:spPr>
            <a:xfrm>
              <a:off x="5643875" y="4241875"/>
              <a:ext cx="173825" cy="155850"/>
            </a:xfrm>
            <a:custGeom>
              <a:avLst/>
              <a:gdLst/>
              <a:ahLst/>
              <a:cxnLst/>
              <a:rect l="l" t="t" r="r" b="b"/>
              <a:pathLst>
                <a:path w="6953" h="6234" extrusionOk="0">
                  <a:moveTo>
                    <a:pt x="0" y="0"/>
                  </a:moveTo>
                  <a:lnTo>
                    <a:pt x="3836" y="3596"/>
                  </a:lnTo>
                  <a:lnTo>
                    <a:pt x="6713" y="6233"/>
                  </a:lnTo>
                  <a:lnTo>
                    <a:pt x="6952" y="6233"/>
                  </a:lnTo>
                  <a:lnTo>
                    <a:pt x="4076" y="359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7"/>
            <p:cNvSpPr/>
            <p:nvPr/>
          </p:nvSpPr>
          <p:spPr>
            <a:xfrm>
              <a:off x="5482050" y="4068075"/>
              <a:ext cx="161850" cy="167825"/>
            </a:xfrm>
            <a:custGeom>
              <a:avLst/>
              <a:gdLst/>
              <a:ahLst/>
              <a:cxnLst/>
              <a:rect l="l" t="t" r="r" b="b"/>
              <a:pathLst>
                <a:path w="6474" h="6713" extrusionOk="0">
                  <a:moveTo>
                    <a:pt x="1" y="0"/>
                  </a:moveTo>
                  <a:lnTo>
                    <a:pt x="2877" y="3357"/>
                  </a:lnTo>
                  <a:lnTo>
                    <a:pt x="5994" y="6473"/>
                  </a:lnTo>
                  <a:lnTo>
                    <a:pt x="6473" y="6713"/>
                  </a:lnTo>
                  <a:lnTo>
                    <a:pt x="3357" y="335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7"/>
            <p:cNvSpPr/>
            <p:nvPr/>
          </p:nvSpPr>
          <p:spPr>
            <a:xfrm>
              <a:off x="5344225" y="3750450"/>
              <a:ext cx="29975" cy="101900"/>
            </a:xfrm>
            <a:custGeom>
              <a:avLst/>
              <a:gdLst/>
              <a:ahLst/>
              <a:cxnLst/>
              <a:rect l="l" t="t" r="r" b="b"/>
              <a:pathLst>
                <a:path w="1199" h="4076" extrusionOk="0">
                  <a:moveTo>
                    <a:pt x="0" y="0"/>
                  </a:moveTo>
                  <a:lnTo>
                    <a:pt x="240" y="2158"/>
                  </a:lnTo>
                  <a:lnTo>
                    <a:pt x="959" y="4075"/>
                  </a:lnTo>
                  <a:lnTo>
                    <a:pt x="1199" y="4075"/>
                  </a:lnTo>
                  <a:lnTo>
                    <a:pt x="719" y="215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7"/>
            <p:cNvSpPr/>
            <p:nvPr/>
          </p:nvSpPr>
          <p:spPr>
            <a:xfrm>
              <a:off x="5326225" y="1778725"/>
              <a:ext cx="53975" cy="83925"/>
            </a:xfrm>
            <a:custGeom>
              <a:avLst/>
              <a:gdLst/>
              <a:ahLst/>
              <a:cxnLst/>
              <a:rect l="l" t="t" r="r" b="b"/>
              <a:pathLst>
                <a:path w="2159" h="3357" extrusionOk="0">
                  <a:moveTo>
                    <a:pt x="1919" y="1"/>
                  </a:moveTo>
                  <a:lnTo>
                    <a:pt x="1" y="3357"/>
                  </a:lnTo>
                  <a:lnTo>
                    <a:pt x="241" y="3357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7"/>
            <p:cNvSpPr/>
            <p:nvPr/>
          </p:nvSpPr>
          <p:spPr>
            <a:xfrm>
              <a:off x="5284275" y="2953375"/>
              <a:ext cx="113900" cy="185800"/>
            </a:xfrm>
            <a:custGeom>
              <a:avLst/>
              <a:gdLst/>
              <a:ahLst/>
              <a:cxnLst/>
              <a:rect l="l" t="t" r="r" b="b"/>
              <a:pathLst>
                <a:path w="4556" h="7432" extrusionOk="0">
                  <a:moveTo>
                    <a:pt x="1" y="0"/>
                  </a:moveTo>
                  <a:lnTo>
                    <a:pt x="2158" y="2397"/>
                  </a:lnTo>
                  <a:lnTo>
                    <a:pt x="2878" y="3836"/>
                  </a:lnTo>
                  <a:lnTo>
                    <a:pt x="3597" y="5274"/>
                  </a:lnTo>
                  <a:lnTo>
                    <a:pt x="4316" y="7192"/>
                  </a:lnTo>
                  <a:lnTo>
                    <a:pt x="4476" y="7192"/>
                  </a:lnTo>
                  <a:lnTo>
                    <a:pt x="3836" y="5274"/>
                  </a:lnTo>
                  <a:lnTo>
                    <a:pt x="2638" y="2637"/>
                  </a:lnTo>
                  <a:lnTo>
                    <a:pt x="720" y="480"/>
                  </a:lnTo>
                  <a:lnTo>
                    <a:pt x="1" y="0"/>
                  </a:lnTo>
                  <a:close/>
                  <a:moveTo>
                    <a:pt x="4476" y="7192"/>
                  </a:moveTo>
                  <a:lnTo>
                    <a:pt x="4556" y="7431"/>
                  </a:lnTo>
                  <a:lnTo>
                    <a:pt x="4556" y="7192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7"/>
            <p:cNvSpPr/>
            <p:nvPr/>
          </p:nvSpPr>
          <p:spPr>
            <a:xfrm>
              <a:off x="5410150" y="3954200"/>
              <a:ext cx="77925" cy="107900"/>
            </a:xfrm>
            <a:custGeom>
              <a:avLst/>
              <a:gdLst/>
              <a:ahLst/>
              <a:cxnLst/>
              <a:rect l="l" t="t" r="r" b="b"/>
              <a:pathLst>
                <a:path w="3117" h="4316" extrusionOk="0">
                  <a:moveTo>
                    <a:pt x="0" y="1"/>
                  </a:moveTo>
                  <a:lnTo>
                    <a:pt x="1199" y="2158"/>
                  </a:lnTo>
                  <a:lnTo>
                    <a:pt x="2637" y="4076"/>
                  </a:lnTo>
                  <a:lnTo>
                    <a:pt x="3116" y="4316"/>
                  </a:lnTo>
                  <a:lnTo>
                    <a:pt x="1438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7"/>
            <p:cNvSpPr/>
            <p:nvPr/>
          </p:nvSpPr>
          <p:spPr>
            <a:xfrm>
              <a:off x="5140450" y="2827500"/>
              <a:ext cx="149850" cy="119900"/>
            </a:xfrm>
            <a:custGeom>
              <a:avLst/>
              <a:gdLst/>
              <a:ahLst/>
              <a:cxnLst/>
              <a:rect l="l" t="t" r="r" b="b"/>
              <a:pathLst>
                <a:path w="5994" h="4796" extrusionOk="0">
                  <a:moveTo>
                    <a:pt x="1" y="1"/>
                  </a:moveTo>
                  <a:lnTo>
                    <a:pt x="2638" y="2158"/>
                  </a:lnTo>
                  <a:lnTo>
                    <a:pt x="5274" y="4556"/>
                  </a:lnTo>
                  <a:lnTo>
                    <a:pt x="5994" y="4795"/>
                  </a:lnTo>
                  <a:lnTo>
                    <a:pt x="3357" y="2398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7"/>
            <p:cNvSpPr/>
            <p:nvPr/>
          </p:nvSpPr>
          <p:spPr>
            <a:xfrm>
              <a:off x="5452100" y="1521025"/>
              <a:ext cx="35975" cy="83925"/>
            </a:xfrm>
            <a:custGeom>
              <a:avLst/>
              <a:gdLst/>
              <a:ahLst/>
              <a:cxnLst/>
              <a:rect l="l" t="t" r="r" b="b"/>
              <a:pathLst>
                <a:path w="1439" h="3357" extrusionOk="0">
                  <a:moveTo>
                    <a:pt x="1199" y="0"/>
                  </a:moveTo>
                  <a:lnTo>
                    <a:pt x="719" y="1439"/>
                  </a:lnTo>
                  <a:lnTo>
                    <a:pt x="1438" y="0"/>
                  </a:lnTo>
                  <a:close/>
                  <a:moveTo>
                    <a:pt x="719" y="1439"/>
                  </a:moveTo>
                  <a:lnTo>
                    <a:pt x="0" y="3357"/>
                  </a:lnTo>
                  <a:lnTo>
                    <a:pt x="240" y="3117"/>
                  </a:lnTo>
                  <a:lnTo>
                    <a:pt x="719" y="143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7"/>
            <p:cNvSpPr/>
            <p:nvPr/>
          </p:nvSpPr>
          <p:spPr>
            <a:xfrm>
              <a:off x="5002600" y="2713650"/>
              <a:ext cx="137875" cy="107900"/>
            </a:xfrm>
            <a:custGeom>
              <a:avLst/>
              <a:gdLst/>
              <a:ahLst/>
              <a:cxnLst/>
              <a:rect l="l" t="t" r="r" b="b"/>
              <a:pathLst>
                <a:path w="5515" h="4316" extrusionOk="0">
                  <a:moveTo>
                    <a:pt x="1" y="0"/>
                  </a:moveTo>
                  <a:lnTo>
                    <a:pt x="2398" y="2158"/>
                  </a:lnTo>
                  <a:lnTo>
                    <a:pt x="4795" y="4075"/>
                  </a:lnTo>
                  <a:lnTo>
                    <a:pt x="5515" y="4315"/>
                  </a:lnTo>
                  <a:lnTo>
                    <a:pt x="2638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7"/>
            <p:cNvSpPr/>
            <p:nvPr/>
          </p:nvSpPr>
          <p:spPr>
            <a:xfrm>
              <a:off x="5482050" y="1515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7"/>
            <p:cNvSpPr/>
            <p:nvPr/>
          </p:nvSpPr>
          <p:spPr>
            <a:xfrm>
              <a:off x="5631875" y="4229875"/>
              <a:ext cx="24000" cy="12025"/>
            </a:xfrm>
            <a:custGeom>
              <a:avLst/>
              <a:gdLst/>
              <a:ahLst/>
              <a:cxnLst/>
              <a:rect l="l" t="t" r="r" b="b"/>
              <a:pathLst>
                <a:path w="960" h="481" extrusionOk="0">
                  <a:moveTo>
                    <a:pt x="1" y="1"/>
                  </a:moveTo>
                  <a:lnTo>
                    <a:pt x="480" y="480"/>
                  </a:lnTo>
                  <a:lnTo>
                    <a:pt x="960" y="480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7"/>
            <p:cNvSpPr/>
            <p:nvPr/>
          </p:nvSpPr>
          <p:spPr>
            <a:xfrm>
              <a:off x="5476075" y="4056075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0" y="1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47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7"/>
            <p:cNvSpPr/>
            <p:nvPr/>
          </p:nvSpPr>
          <p:spPr>
            <a:xfrm>
              <a:off x="5404150" y="39482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7"/>
            <p:cNvSpPr/>
            <p:nvPr/>
          </p:nvSpPr>
          <p:spPr>
            <a:xfrm>
              <a:off x="5368200" y="38523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7"/>
            <p:cNvSpPr/>
            <p:nvPr/>
          </p:nvSpPr>
          <p:spPr>
            <a:xfrm>
              <a:off x="5344225" y="3744450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7"/>
            <p:cNvSpPr/>
            <p:nvPr/>
          </p:nvSpPr>
          <p:spPr>
            <a:xfrm>
              <a:off x="5350200" y="36006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7"/>
            <p:cNvSpPr/>
            <p:nvPr/>
          </p:nvSpPr>
          <p:spPr>
            <a:xfrm>
              <a:off x="5392150" y="33908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7"/>
            <p:cNvSpPr/>
            <p:nvPr/>
          </p:nvSpPr>
          <p:spPr>
            <a:xfrm>
              <a:off x="5392150" y="3133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7"/>
            <p:cNvSpPr/>
            <p:nvPr/>
          </p:nvSpPr>
          <p:spPr>
            <a:xfrm>
              <a:off x="5272300" y="2941375"/>
              <a:ext cx="30000" cy="24000"/>
            </a:xfrm>
            <a:custGeom>
              <a:avLst/>
              <a:gdLst/>
              <a:ahLst/>
              <a:cxnLst/>
              <a:rect l="l" t="t" r="r" b="b"/>
              <a:pathLst>
                <a:path w="1200" h="960" extrusionOk="0">
                  <a:moveTo>
                    <a:pt x="0" y="1"/>
                  </a:moveTo>
                  <a:lnTo>
                    <a:pt x="480" y="480"/>
                  </a:lnTo>
                  <a:lnTo>
                    <a:pt x="1199" y="960"/>
                  </a:lnTo>
                  <a:lnTo>
                    <a:pt x="1199" y="960"/>
                  </a:lnTo>
                  <a:lnTo>
                    <a:pt x="72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7"/>
            <p:cNvSpPr/>
            <p:nvPr/>
          </p:nvSpPr>
          <p:spPr>
            <a:xfrm>
              <a:off x="5122475" y="2815525"/>
              <a:ext cx="29975" cy="18000"/>
            </a:xfrm>
            <a:custGeom>
              <a:avLst/>
              <a:gdLst/>
              <a:ahLst/>
              <a:cxnLst/>
              <a:rect l="l" t="t" r="r" b="b"/>
              <a:pathLst>
                <a:path w="1199" h="720" extrusionOk="0">
                  <a:moveTo>
                    <a:pt x="0" y="0"/>
                  </a:moveTo>
                  <a:lnTo>
                    <a:pt x="720" y="480"/>
                  </a:lnTo>
                  <a:lnTo>
                    <a:pt x="1199" y="720"/>
                  </a:lnTo>
                  <a:lnTo>
                    <a:pt x="959" y="480"/>
                  </a:lnTo>
                  <a:lnTo>
                    <a:pt x="72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7"/>
            <p:cNvSpPr/>
            <p:nvPr/>
          </p:nvSpPr>
          <p:spPr>
            <a:xfrm>
              <a:off x="4996625" y="27076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7"/>
            <p:cNvSpPr/>
            <p:nvPr/>
          </p:nvSpPr>
          <p:spPr>
            <a:xfrm>
              <a:off x="4906725" y="25638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240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0" y="240"/>
                  </a:lnTo>
                  <a:lnTo>
                    <a:pt x="240" y="24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7"/>
            <p:cNvSpPr/>
            <p:nvPr/>
          </p:nvSpPr>
          <p:spPr>
            <a:xfrm>
              <a:off x="4906725" y="23720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7"/>
            <p:cNvSpPr/>
            <p:nvPr/>
          </p:nvSpPr>
          <p:spPr>
            <a:xfrm>
              <a:off x="5092500" y="2114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7"/>
            <p:cNvSpPr/>
            <p:nvPr/>
          </p:nvSpPr>
          <p:spPr>
            <a:xfrm>
              <a:off x="5176400" y="203642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7"/>
            <p:cNvSpPr/>
            <p:nvPr/>
          </p:nvSpPr>
          <p:spPr>
            <a:xfrm>
              <a:off x="5260325" y="19465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7"/>
            <p:cNvSpPr/>
            <p:nvPr/>
          </p:nvSpPr>
          <p:spPr>
            <a:xfrm>
              <a:off x="5326225" y="18626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7"/>
            <p:cNvSpPr/>
            <p:nvPr/>
          </p:nvSpPr>
          <p:spPr>
            <a:xfrm>
              <a:off x="5374175" y="17727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7"/>
            <p:cNvSpPr/>
            <p:nvPr/>
          </p:nvSpPr>
          <p:spPr>
            <a:xfrm>
              <a:off x="5410150" y="1688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7"/>
            <p:cNvSpPr/>
            <p:nvPr/>
          </p:nvSpPr>
          <p:spPr>
            <a:xfrm>
              <a:off x="5446100" y="15989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480" y="1"/>
                  </a:moveTo>
                  <a:lnTo>
                    <a:pt x="240" y="241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7"/>
            <p:cNvSpPr/>
            <p:nvPr/>
          </p:nvSpPr>
          <p:spPr>
            <a:xfrm>
              <a:off x="4906725" y="1964500"/>
              <a:ext cx="77925" cy="89925"/>
            </a:xfrm>
            <a:custGeom>
              <a:avLst/>
              <a:gdLst/>
              <a:ahLst/>
              <a:cxnLst/>
              <a:rect l="l" t="t" r="r" b="b"/>
              <a:pathLst>
                <a:path w="3117" h="3597" extrusionOk="0">
                  <a:moveTo>
                    <a:pt x="3117" y="1"/>
                  </a:moveTo>
                  <a:lnTo>
                    <a:pt x="2637" y="241"/>
                  </a:lnTo>
                  <a:lnTo>
                    <a:pt x="1678" y="1679"/>
                  </a:lnTo>
                  <a:lnTo>
                    <a:pt x="240" y="3357"/>
                  </a:lnTo>
                  <a:lnTo>
                    <a:pt x="0" y="3597"/>
                  </a:lnTo>
                  <a:lnTo>
                    <a:pt x="240" y="3597"/>
                  </a:lnTo>
                  <a:lnTo>
                    <a:pt x="480" y="3357"/>
                  </a:lnTo>
                  <a:lnTo>
                    <a:pt x="1918" y="1919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7"/>
            <p:cNvSpPr/>
            <p:nvPr/>
          </p:nvSpPr>
          <p:spPr>
            <a:xfrm>
              <a:off x="5230350" y="3822350"/>
              <a:ext cx="41975" cy="95925"/>
            </a:xfrm>
            <a:custGeom>
              <a:avLst/>
              <a:gdLst/>
              <a:ahLst/>
              <a:cxnLst/>
              <a:rect l="l" t="t" r="r" b="b"/>
              <a:pathLst>
                <a:path w="1679" h="3837" extrusionOk="0">
                  <a:moveTo>
                    <a:pt x="0" y="1"/>
                  </a:moveTo>
                  <a:lnTo>
                    <a:pt x="720" y="1919"/>
                  </a:lnTo>
                  <a:lnTo>
                    <a:pt x="1439" y="3836"/>
                  </a:lnTo>
                  <a:lnTo>
                    <a:pt x="1678" y="3836"/>
                  </a:lnTo>
                  <a:lnTo>
                    <a:pt x="959" y="1919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7"/>
            <p:cNvSpPr/>
            <p:nvPr/>
          </p:nvSpPr>
          <p:spPr>
            <a:xfrm>
              <a:off x="5200375" y="1515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7"/>
            <p:cNvSpPr/>
            <p:nvPr/>
          </p:nvSpPr>
          <p:spPr>
            <a:xfrm>
              <a:off x="4684975" y="2408000"/>
              <a:ext cx="53975" cy="167825"/>
            </a:xfrm>
            <a:custGeom>
              <a:avLst/>
              <a:gdLst/>
              <a:ahLst/>
              <a:cxnLst/>
              <a:rect l="l" t="t" r="r" b="b"/>
              <a:pathLst>
                <a:path w="2159" h="6713" extrusionOk="0">
                  <a:moveTo>
                    <a:pt x="240" y="0"/>
                  </a:moveTo>
                  <a:lnTo>
                    <a:pt x="1" y="1199"/>
                  </a:lnTo>
                  <a:lnTo>
                    <a:pt x="240" y="2398"/>
                  </a:lnTo>
                  <a:lnTo>
                    <a:pt x="720" y="4555"/>
                  </a:lnTo>
                  <a:lnTo>
                    <a:pt x="1918" y="6713"/>
                  </a:lnTo>
                  <a:lnTo>
                    <a:pt x="2158" y="6713"/>
                  </a:lnTo>
                  <a:lnTo>
                    <a:pt x="959" y="4555"/>
                  </a:lnTo>
                  <a:lnTo>
                    <a:pt x="480" y="2398"/>
                  </a:lnTo>
                  <a:lnTo>
                    <a:pt x="240" y="119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7"/>
            <p:cNvSpPr/>
            <p:nvPr/>
          </p:nvSpPr>
          <p:spPr>
            <a:xfrm>
              <a:off x="4690975" y="2150300"/>
              <a:ext cx="137850" cy="251725"/>
            </a:xfrm>
            <a:custGeom>
              <a:avLst/>
              <a:gdLst/>
              <a:ahLst/>
              <a:cxnLst/>
              <a:rect l="l" t="t" r="r" b="b"/>
              <a:pathLst>
                <a:path w="5514" h="10069" extrusionOk="0">
                  <a:moveTo>
                    <a:pt x="5514" y="0"/>
                  </a:moveTo>
                  <a:lnTo>
                    <a:pt x="5274" y="240"/>
                  </a:lnTo>
                  <a:lnTo>
                    <a:pt x="3356" y="2637"/>
                  </a:lnTo>
                  <a:lnTo>
                    <a:pt x="1678" y="5034"/>
                  </a:lnTo>
                  <a:lnTo>
                    <a:pt x="480" y="7671"/>
                  </a:lnTo>
                  <a:lnTo>
                    <a:pt x="0" y="10069"/>
                  </a:lnTo>
                  <a:lnTo>
                    <a:pt x="240" y="10069"/>
                  </a:lnTo>
                  <a:lnTo>
                    <a:pt x="959" y="7671"/>
                  </a:lnTo>
                  <a:lnTo>
                    <a:pt x="1918" y="5034"/>
                  </a:lnTo>
                  <a:lnTo>
                    <a:pt x="3596" y="2637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7"/>
            <p:cNvSpPr/>
            <p:nvPr/>
          </p:nvSpPr>
          <p:spPr>
            <a:xfrm>
              <a:off x="4858775" y="2701650"/>
              <a:ext cx="149850" cy="83925"/>
            </a:xfrm>
            <a:custGeom>
              <a:avLst/>
              <a:gdLst/>
              <a:ahLst/>
              <a:cxnLst/>
              <a:rect l="l" t="t" r="r" b="b"/>
              <a:pathLst>
                <a:path w="5994" h="3357" extrusionOk="0">
                  <a:moveTo>
                    <a:pt x="1" y="1"/>
                  </a:moveTo>
                  <a:lnTo>
                    <a:pt x="2638" y="1679"/>
                  </a:lnTo>
                  <a:lnTo>
                    <a:pt x="5274" y="3357"/>
                  </a:lnTo>
                  <a:lnTo>
                    <a:pt x="5994" y="3357"/>
                  </a:lnTo>
                  <a:lnTo>
                    <a:pt x="2877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7"/>
            <p:cNvSpPr/>
            <p:nvPr/>
          </p:nvSpPr>
          <p:spPr>
            <a:xfrm>
              <a:off x="5032575" y="1790700"/>
              <a:ext cx="41975" cy="77950"/>
            </a:xfrm>
            <a:custGeom>
              <a:avLst/>
              <a:gdLst/>
              <a:ahLst/>
              <a:cxnLst/>
              <a:rect l="l" t="t" r="r" b="b"/>
              <a:pathLst>
                <a:path w="1679" h="3118" extrusionOk="0">
                  <a:moveTo>
                    <a:pt x="1439" y="1"/>
                  </a:moveTo>
                  <a:lnTo>
                    <a:pt x="1" y="3117"/>
                  </a:lnTo>
                  <a:lnTo>
                    <a:pt x="240" y="311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7"/>
            <p:cNvSpPr/>
            <p:nvPr/>
          </p:nvSpPr>
          <p:spPr>
            <a:xfrm>
              <a:off x="4732925" y="2581800"/>
              <a:ext cx="125875" cy="113875"/>
            </a:xfrm>
            <a:custGeom>
              <a:avLst/>
              <a:gdLst/>
              <a:ahLst/>
              <a:cxnLst/>
              <a:rect l="l" t="t" r="r" b="b"/>
              <a:pathLst>
                <a:path w="5035" h="4555" extrusionOk="0">
                  <a:moveTo>
                    <a:pt x="0" y="0"/>
                  </a:moveTo>
                  <a:lnTo>
                    <a:pt x="1918" y="2158"/>
                  </a:lnTo>
                  <a:lnTo>
                    <a:pt x="4555" y="4555"/>
                  </a:lnTo>
                  <a:lnTo>
                    <a:pt x="5035" y="4555"/>
                  </a:lnTo>
                  <a:lnTo>
                    <a:pt x="2398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7"/>
            <p:cNvSpPr/>
            <p:nvPr/>
          </p:nvSpPr>
          <p:spPr>
            <a:xfrm>
              <a:off x="5146450" y="1527025"/>
              <a:ext cx="53950" cy="83925"/>
            </a:xfrm>
            <a:custGeom>
              <a:avLst/>
              <a:gdLst/>
              <a:ahLst/>
              <a:cxnLst/>
              <a:rect l="l" t="t" r="r" b="b"/>
              <a:pathLst>
                <a:path w="2158" h="3357" extrusionOk="0">
                  <a:moveTo>
                    <a:pt x="1918" y="0"/>
                  </a:moveTo>
                  <a:lnTo>
                    <a:pt x="0" y="3356"/>
                  </a:lnTo>
                  <a:lnTo>
                    <a:pt x="240" y="335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7"/>
            <p:cNvSpPr/>
            <p:nvPr/>
          </p:nvSpPr>
          <p:spPr>
            <a:xfrm>
              <a:off x="5212375" y="3708500"/>
              <a:ext cx="24000" cy="113875"/>
            </a:xfrm>
            <a:custGeom>
              <a:avLst/>
              <a:gdLst/>
              <a:ahLst/>
              <a:cxnLst/>
              <a:rect l="l" t="t" r="r" b="b"/>
              <a:pathLst>
                <a:path w="960" h="4555" extrusionOk="0">
                  <a:moveTo>
                    <a:pt x="0" y="0"/>
                  </a:moveTo>
                  <a:lnTo>
                    <a:pt x="240" y="2158"/>
                  </a:lnTo>
                  <a:lnTo>
                    <a:pt x="719" y="4315"/>
                  </a:lnTo>
                  <a:lnTo>
                    <a:pt x="959" y="4555"/>
                  </a:lnTo>
                  <a:lnTo>
                    <a:pt x="48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7"/>
            <p:cNvSpPr/>
            <p:nvPr/>
          </p:nvSpPr>
          <p:spPr>
            <a:xfrm>
              <a:off x="5290275" y="3061250"/>
              <a:ext cx="24000" cy="251725"/>
            </a:xfrm>
            <a:custGeom>
              <a:avLst/>
              <a:gdLst/>
              <a:ahLst/>
              <a:cxnLst/>
              <a:rect l="l" t="t" r="r" b="b"/>
              <a:pathLst>
                <a:path w="960" h="10069" extrusionOk="0">
                  <a:moveTo>
                    <a:pt x="1" y="0"/>
                  </a:moveTo>
                  <a:lnTo>
                    <a:pt x="480" y="1678"/>
                  </a:lnTo>
                  <a:lnTo>
                    <a:pt x="720" y="3836"/>
                  </a:lnTo>
                  <a:lnTo>
                    <a:pt x="720" y="5753"/>
                  </a:lnTo>
                  <a:lnTo>
                    <a:pt x="720" y="7911"/>
                  </a:lnTo>
                  <a:lnTo>
                    <a:pt x="240" y="9829"/>
                  </a:lnTo>
                  <a:lnTo>
                    <a:pt x="480" y="10068"/>
                  </a:lnTo>
                  <a:lnTo>
                    <a:pt x="960" y="7911"/>
                  </a:lnTo>
                  <a:lnTo>
                    <a:pt x="960" y="5993"/>
                  </a:lnTo>
                  <a:lnTo>
                    <a:pt x="960" y="3836"/>
                  </a:lnTo>
                  <a:lnTo>
                    <a:pt x="720" y="1678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7"/>
            <p:cNvSpPr/>
            <p:nvPr/>
          </p:nvSpPr>
          <p:spPr>
            <a:xfrm>
              <a:off x="5344225" y="4044100"/>
              <a:ext cx="149850" cy="173825"/>
            </a:xfrm>
            <a:custGeom>
              <a:avLst/>
              <a:gdLst/>
              <a:ahLst/>
              <a:cxnLst/>
              <a:rect l="l" t="t" r="r" b="b"/>
              <a:pathLst>
                <a:path w="5994" h="6953" extrusionOk="0">
                  <a:moveTo>
                    <a:pt x="0" y="1"/>
                  </a:moveTo>
                  <a:lnTo>
                    <a:pt x="2637" y="3596"/>
                  </a:lnTo>
                  <a:lnTo>
                    <a:pt x="5753" y="6952"/>
                  </a:lnTo>
                  <a:lnTo>
                    <a:pt x="5993" y="6952"/>
                  </a:lnTo>
                  <a:lnTo>
                    <a:pt x="3117" y="359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7"/>
            <p:cNvSpPr/>
            <p:nvPr/>
          </p:nvSpPr>
          <p:spPr>
            <a:xfrm>
              <a:off x="5212375" y="3546675"/>
              <a:ext cx="29975" cy="155850"/>
            </a:xfrm>
            <a:custGeom>
              <a:avLst/>
              <a:gdLst/>
              <a:ahLst/>
              <a:cxnLst/>
              <a:rect l="l" t="t" r="r" b="b"/>
              <a:pathLst>
                <a:path w="1199" h="6234" extrusionOk="0">
                  <a:moveTo>
                    <a:pt x="959" y="1"/>
                  </a:moveTo>
                  <a:lnTo>
                    <a:pt x="240" y="3596"/>
                  </a:lnTo>
                  <a:lnTo>
                    <a:pt x="0" y="6233"/>
                  </a:lnTo>
                  <a:lnTo>
                    <a:pt x="240" y="6233"/>
                  </a:lnTo>
                  <a:lnTo>
                    <a:pt x="480" y="3596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7"/>
            <p:cNvSpPr/>
            <p:nvPr/>
          </p:nvSpPr>
          <p:spPr>
            <a:xfrm>
              <a:off x="5104500" y="1616925"/>
              <a:ext cx="47950" cy="77925"/>
            </a:xfrm>
            <a:custGeom>
              <a:avLst/>
              <a:gdLst/>
              <a:ahLst/>
              <a:cxnLst/>
              <a:rect l="l" t="t" r="r" b="b"/>
              <a:pathLst>
                <a:path w="1918" h="3117" extrusionOk="0">
                  <a:moveTo>
                    <a:pt x="1678" y="0"/>
                  </a:moveTo>
                  <a:lnTo>
                    <a:pt x="0" y="3116"/>
                  </a:lnTo>
                  <a:lnTo>
                    <a:pt x="480" y="3116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7"/>
            <p:cNvSpPr/>
            <p:nvPr/>
          </p:nvSpPr>
          <p:spPr>
            <a:xfrm>
              <a:off x="5494050" y="4223900"/>
              <a:ext cx="251725" cy="251725"/>
            </a:xfrm>
            <a:custGeom>
              <a:avLst/>
              <a:gdLst/>
              <a:ahLst/>
              <a:cxnLst/>
              <a:rect l="l" t="t" r="r" b="b"/>
              <a:pathLst>
                <a:path w="10069" h="10069" extrusionOk="0">
                  <a:moveTo>
                    <a:pt x="0" y="0"/>
                  </a:moveTo>
                  <a:lnTo>
                    <a:pt x="4076" y="4075"/>
                  </a:lnTo>
                  <a:lnTo>
                    <a:pt x="6952" y="7192"/>
                  </a:lnTo>
                  <a:lnTo>
                    <a:pt x="9829" y="10069"/>
                  </a:lnTo>
                  <a:lnTo>
                    <a:pt x="10069" y="10069"/>
                  </a:lnTo>
                  <a:lnTo>
                    <a:pt x="7192" y="6952"/>
                  </a:lnTo>
                  <a:lnTo>
                    <a:pt x="4076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7"/>
            <p:cNvSpPr/>
            <p:nvPr/>
          </p:nvSpPr>
          <p:spPr>
            <a:xfrm>
              <a:off x="4822825" y="2060400"/>
              <a:ext cx="83925" cy="83925"/>
            </a:xfrm>
            <a:custGeom>
              <a:avLst/>
              <a:gdLst/>
              <a:ahLst/>
              <a:cxnLst/>
              <a:rect l="l" t="t" r="r" b="b"/>
              <a:pathLst>
                <a:path w="3357" h="3357" extrusionOk="0">
                  <a:moveTo>
                    <a:pt x="3117" y="0"/>
                  </a:moveTo>
                  <a:lnTo>
                    <a:pt x="0" y="3357"/>
                  </a:lnTo>
                  <a:lnTo>
                    <a:pt x="480" y="3357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7"/>
            <p:cNvSpPr/>
            <p:nvPr/>
          </p:nvSpPr>
          <p:spPr>
            <a:xfrm>
              <a:off x="5236350" y="3312950"/>
              <a:ext cx="65950" cy="227750"/>
            </a:xfrm>
            <a:custGeom>
              <a:avLst/>
              <a:gdLst/>
              <a:ahLst/>
              <a:cxnLst/>
              <a:rect l="l" t="t" r="r" b="b"/>
              <a:pathLst>
                <a:path w="2638" h="9110" extrusionOk="0">
                  <a:moveTo>
                    <a:pt x="2397" y="0"/>
                  </a:moveTo>
                  <a:lnTo>
                    <a:pt x="959" y="5035"/>
                  </a:lnTo>
                  <a:lnTo>
                    <a:pt x="0" y="9110"/>
                  </a:lnTo>
                  <a:lnTo>
                    <a:pt x="240" y="9110"/>
                  </a:lnTo>
                  <a:lnTo>
                    <a:pt x="1199" y="5274"/>
                  </a:lnTo>
                  <a:lnTo>
                    <a:pt x="2637" y="240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7"/>
            <p:cNvSpPr/>
            <p:nvPr/>
          </p:nvSpPr>
          <p:spPr>
            <a:xfrm>
              <a:off x="5272300" y="3924250"/>
              <a:ext cx="71950" cy="113875"/>
            </a:xfrm>
            <a:custGeom>
              <a:avLst/>
              <a:gdLst/>
              <a:ahLst/>
              <a:cxnLst/>
              <a:rect l="l" t="t" r="r" b="b"/>
              <a:pathLst>
                <a:path w="2878" h="4555" extrusionOk="0">
                  <a:moveTo>
                    <a:pt x="0" y="0"/>
                  </a:moveTo>
                  <a:lnTo>
                    <a:pt x="1199" y="2397"/>
                  </a:lnTo>
                  <a:lnTo>
                    <a:pt x="2637" y="4555"/>
                  </a:lnTo>
                  <a:lnTo>
                    <a:pt x="2877" y="4555"/>
                  </a:lnTo>
                  <a:lnTo>
                    <a:pt x="1439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7"/>
            <p:cNvSpPr/>
            <p:nvPr/>
          </p:nvSpPr>
          <p:spPr>
            <a:xfrm>
              <a:off x="5164425" y="2893425"/>
              <a:ext cx="131875" cy="167850"/>
            </a:xfrm>
            <a:custGeom>
              <a:avLst/>
              <a:gdLst/>
              <a:ahLst/>
              <a:cxnLst/>
              <a:rect l="l" t="t" r="r" b="b"/>
              <a:pathLst>
                <a:path w="5275" h="6714" extrusionOk="0">
                  <a:moveTo>
                    <a:pt x="0" y="1"/>
                  </a:moveTo>
                  <a:lnTo>
                    <a:pt x="1679" y="1439"/>
                  </a:lnTo>
                  <a:lnTo>
                    <a:pt x="2877" y="2878"/>
                  </a:lnTo>
                  <a:lnTo>
                    <a:pt x="4076" y="4556"/>
                  </a:lnTo>
                  <a:lnTo>
                    <a:pt x="5035" y="6473"/>
                  </a:lnTo>
                  <a:lnTo>
                    <a:pt x="5274" y="6713"/>
                  </a:lnTo>
                  <a:lnTo>
                    <a:pt x="5274" y="6713"/>
                  </a:lnTo>
                  <a:lnTo>
                    <a:pt x="4555" y="4795"/>
                  </a:lnTo>
                  <a:lnTo>
                    <a:pt x="3357" y="3117"/>
                  </a:lnTo>
                  <a:lnTo>
                    <a:pt x="2158" y="1679"/>
                  </a:lnTo>
                  <a:lnTo>
                    <a:pt x="959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7"/>
            <p:cNvSpPr/>
            <p:nvPr/>
          </p:nvSpPr>
          <p:spPr>
            <a:xfrm>
              <a:off x="4978650" y="1874625"/>
              <a:ext cx="53950" cy="83925"/>
            </a:xfrm>
            <a:custGeom>
              <a:avLst/>
              <a:gdLst/>
              <a:ahLst/>
              <a:cxnLst/>
              <a:rect l="l" t="t" r="r" b="b"/>
              <a:pathLst>
                <a:path w="2158" h="3357" extrusionOk="0">
                  <a:moveTo>
                    <a:pt x="1918" y="0"/>
                  </a:moveTo>
                  <a:lnTo>
                    <a:pt x="0" y="3356"/>
                  </a:lnTo>
                  <a:lnTo>
                    <a:pt x="240" y="335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7"/>
            <p:cNvSpPr/>
            <p:nvPr/>
          </p:nvSpPr>
          <p:spPr>
            <a:xfrm>
              <a:off x="5008600" y="2791550"/>
              <a:ext cx="161850" cy="95925"/>
            </a:xfrm>
            <a:custGeom>
              <a:avLst/>
              <a:gdLst/>
              <a:ahLst/>
              <a:cxnLst/>
              <a:rect l="l" t="t" r="r" b="b"/>
              <a:pathLst>
                <a:path w="6474" h="3837" extrusionOk="0">
                  <a:moveTo>
                    <a:pt x="1" y="1"/>
                  </a:moveTo>
                  <a:lnTo>
                    <a:pt x="2877" y="1679"/>
                  </a:lnTo>
                  <a:lnTo>
                    <a:pt x="5754" y="3596"/>
                  </a:lnTo>
                  <a:lnTo>
                    <a:pt x="6473" y="3836"/>
                  </a:lnTo>
                  <a:lnTo>
                    <a:pt x="3596" y="1918"/>
                  </a:lnTo>
                  <a:lnTo>
                    <a:pt x="72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7"/>
            <p:cNvSpPr/>
            <p:nvPr/>
          </p:nvSpPr>
          <p:spPr>
            <a:xfrm>
              <a:off x="5068525" y="1700825"/>
              <a:ext cx="41975" cy="83925"/>
            </a:xfrm>
            <a:custGeom>
              <a:avLst/>
              <a:gdLst/>
              <a:ahLst/>
              <a:cxnLst/>
              <a:rect l="l" t="t" r="r" b="b"/>
              <a:pathLst>
                <a:path w="1679" h="3357" extrusionOk="0">
                  <a:moveTo>
                    <a:pt x="1439" y="0"/>
                  </a:moveTo>
                  <a:lnTo>
                    <a:pt x="720" y="1678"/>
                  </a:lnTo>
                  <a:lnTo>
                    <a:pt x="1" y="3356"/>
                  </a:lnTo>
                  <a:lnTo>
                    <a:pt x="241" y="3356"/>
                  </a:lnTo>
                  <a:lnTo>
                    <a:pt x="960" y="1918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7"/>
            <p:cNvSpPr/>
            <p:nvPr/>
          </p:nvSpPr>
          <p:spPr>
            <a:xfrm>
              <a:off x="5194400" y="1521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7"/>
            <p:cNvSpPr/>
            <p:nvPr/>
          </p:nvSpPr>
          <p:spPr>
            <a:xfrm>
              <a:off x="5488050" y="42179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7"/>
            <p:cNvSpPr/>
            <p:nvPr/>
          </p:nvSpPr>
          <p:spPr>
            <a:xfrm>
              <a:off x="5338225" y="40381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7"/>
            <p:cNvSpPr/>
            <p:nvPr/>
          </p:nvSpPr>
          <p:spPr>
            <a:xfrm>
              <a:off x="5266300" y="39182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7"/>
            <p:cNvSpPr/>
            <p:nvPr/>
          </p:nvSpPr>
          <p:spPr>
            <a:xfrm>
              <a:off x="5230350" y="38163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7"/>
            <p:cNvSpPr/>
            <p:nvPr/>
          </p:nvSpPr>
          <p:spPr>
            <a:xfrm>
              <a:off x="5212375" y="3702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7"/>
            <p:cNvSpPr/>
            <p:nvPr/>
          </p:nvSpPr>
          <p:spPr>
            <a:xfrm>
              <a:off x="5236350" y="35406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7"/>
            <p:cNvSpPr/>
            <p:nvPr/>
          </p:nvSpPr>
          <p:spPr>
            <a:xfrm>
              <a:off x="5296275" y="3306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7"/>
            <p:cNvSpPr/>
            <p:nvPr/>
          </p:nvSpPr>
          <p:spPr>
            <a:xfrm>
              <a:off x="5290275" y="30552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7"/>
            <p:cNvSpPr/>
            <p:nvPr/>
          </p:nvSpPr>
          <p:spPr>
            <a:xfrm>
              <a:off x="5152425" y="2881450"/>
              <a:ext cx="36000" cy="24000"/>
            </a:xfrm>
            <a:custGeom>
              <a:avLst/>
              <a:gdLst/>
              <a:ahLst/>
              <a:cxnLst/>
              <a:rect l="l" t="t" r="r" b="b"/>
              <a:pathLst>
                <a:path w="1440" h="960" extrusionOk="0">
                  <a:moveTo>
                    <a:pt x="1" y="0"/>
                  </a:moveTo>
                  <a:lnTo>
                    <a:pt x="480" y="480"/>
                  </a:lnTo>
                  <a:lnTo>
                    <a:pt x="1439" y="959"/>
                  </a:lnTo>
                  <a:lnTo>
                    <a:pt x="72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7"/>
            <p:cNvSpPr/>
            <p:nvPr/>
          </p:nvSpPr>
          <p:spPr>
            <a:xfrm>
              <a:off x="4990625" y="2785550"/>
              <a:ext cx="35975" cy="12025"/>
            </a:xfrm>
            <a:custGeom>
              <a:avLst/>
              <a:gdLst/>
              <a:ahLst/>
              <a:cxnLst/>
              <a:rect l="l" t="t" r="r" b="b"/>
              <a:pathLst>
                <a:path w="1439" h="481" extrusionOk="0">
                  <a:moveTo>
                    <a:pt x="0" y="1"/>
                  </a:moveTo>
                  <a:lnTo>
                    <a:pt x="720" y="241"/>
                  </a:lnTo>
                  <a:lnTo>
                    <a:pt x="1439" y="480"/>
                  </a:lnTo>
                  <a:lnTo>
                    <a:pt x="1439" y="48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7"/>
            <p:cNvSpPr/>
            <p:nvPr/>
          </p:nvSpPr>
          <p:spPr>
            <a:xfrm>
              <a:off x="4846800" y="2695675"/>
              <a:ext cx="23975" cy="6000"/>
            </a:xfrm>
            <a:custGeom>
              <a:avLst/>
              <a:gdLst/>
              <a:ahLst/>
              <a:cxnLst/>
              <a:rect l="l" t="t" r="r" b="b"/>
              <a:pathLst>
                <a:path w="959" h="240" extrusionOk="0">
                  <a:moveTo>
                    <a:pt x="0" y="0"/>
                  </a:moveTo>
                  <a:lnTo>
                    <a:pt x="480" y="240"/>
                  </a:lnTo>
                  <a:lnTo>
                    <a:pt x="95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7"/>
            <p:cNvSpPr/>
            <p:nvPr/>
          </p:nvSpPr>
          <p:spPr>
            <a:xfrm>
              <a:off x="4732925" y="2575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7"/>
            <p:cNvSpPr/>
            <p:nvPr/>
          </p:nvSpPr>
          <p:spPr>
            <a:xfrm>
              <a:off x="4690975" y="24020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7"/>
            <p:cNvSpPr/>
            <p:nvPr/>
          </p:nvSpPr>
          <p:spPr>
            <a:xfrm>
              <a:off x="4822825" y="21443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1"/>
                  </a:moveTo>
                  <a:lnTo>
                    <a:pt x="0" y="48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7"/>
            <p:cNvSpPr/>
            <p:nvPr/>
          </p:nvSpPr>
          <p:spPr>
            <a:xfrm>
              <a:off x="4900725" y="20544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7"/>
            <p:cNvSpPr/>
            <p:nvPr/>
          </p:nvSpPr>
          <p:spPr>
            <a:xfrm>
              <a:off x="4972650" y="19585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7"/>
            <p:cNvSpPr/>
            <p:nvPr/>
          </p:nvSpPr>
          <p:spPr>
            <a:xfrm>
              <a:off x="5026575" y="18686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7"/>
            <p:cNvSpPr/>
            <p:nvPr/>
          </p:nvSpPr>
          <p:spPr>
            <a:xfrm>
              <a:off x="5068525" y="17847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7"/>
            <p:cNvSpPr/>
            <p:nvPr/>
          </p:nvSpPr>
          <p:spPr>
            <a:xfrm>
              <a:off x="510450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7"/>
            <p:cNvSpPr/>
            <p:nvPr/>
          </p:nvSpPr>
          <p:spPr>
            <a:xfrm>
              <a:off x="5146450" y="16109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7"/>
            <p:cNvSpPr/>
            <p:nvPr/>
          </p:nvSpPr>
          <p:spPr>
            <a:xfrm>
              <a:off x="4726925" y="1796700"/>
              <a:ext cx="41975" cy="89925"/>
            </a:xfrm>
            <a:custGeom>
              <a:avLst/>
              <a:gdLst/>
              <a:ahLst/>
              <a:cxnLst/>
              <a:rect l="l" t="t" r="r" b="b"/>
              <a:pathLst>
                <a:path w="1679" h="3597" extrusionOk="0">
                  <a:moveTo>
                    <a:pt x="1439" y="1"/>
                  </a:moveTo>
                  <a:lnTo>
                    <a:pt x="480" y="2398"/>
                  </a:lnTo>
                  <a:lnTo>
                    <a:pt x="1" y="3597"/>
                  </a:lnTo>
                  <a:lnTo>
                    <a:pt x="480" y="3597"/>
                  </a:lnTo>
                  <a:lnTo>
                    <a:pt x="720" y="2638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7"/>
            <p:cNvSpPr/>
            <p:nvPr/>
          </p:nvSpPr>
          <p:spPr>
            <a:xfrm>
              <a:off x="4894725" y="2779575"/>
              <a:ext cx="185825" cy="77925"/>
            </a:xfrm>
            <a:custGeom>
              <a:avLst/>
              <a:gdLst/>
              <a:ahLst/>
              <a:cxnLst/>
              <a:rect l="l" t="t" r="r" b="b"/>
              <a:pathLst>
                <a:path w="7433" h="3117" extrusionOk="0">
                  <a:moveTo>
                    <a:pt x="1" y="0"/>
                  </a:moveTo>
                  <a:lnTo>
                    <a:pt x="3597" y="1438"/>
                  </a:lnTo>
                  <a:lnTo>
                    <a:pt x="6713" y="2877"/>
                  </a:lnTo>
                  <a:lnTo>
                    <a:pt x="7432" y="3117"/>
                  </a:lnTo>
                  <a:lnTo>
                    <a:pt x="7432" y="3117"/>
                  </a:lnTo>
                  <a:lnTo>
                    <a:pt x="5994" y="2158"/>
                  </a:lnTo>
                  <a:lnTo>
                    <a:pt x="4316" y="1438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7"/>
            <p:cNvSpPr/>
            <p:nvPr/>
          </p:nvSpPr>
          <p:spPr>
            <a:xfrm>
              <a:off x="4499200" y="2455950"/>
              <a:ext cx="59950" cy="143850"/>
            </a:xfrm>
            <a:custGeom>
              <a:avLst/>
              <a:gdLst/>
              <a:ahLst/>
              <a:cxnLst/>
              <a:rect l="l" t="t" r="r" b="b"/>
              <a:pathLst>
                <a:path w="2398" h="5754" extrusionOk="0">
                  <a:moveTo>
                    <a:pt x="0" y="0"/>
                  </a:moveTo>
                  <a:lnTo>
                    <a:pt x="0" y="1438"/>
                  </a:lnTo>
                  <a:lnTo>
                    <a:pt x="480" y="2877"/>
                  </a:lnTo>
                  <a:lnTo>
                    <a:pt x="240" y="1438"/>
                  </a:lnTo>
                  <a:lnTo>
                    <a:pt x="240" y="0"/>
                  </a:lnTo>
                  <a:close/>
                  <a:moveTo>
                    <a:pt x="480" y="2877"/>
                  </a:moveTo>
                  <a:lnTo>
                    <a:pt x="1199" y="4555"/>
                  </a:lnTo>
                  <a:lnTo>
                    <a:pt x="2158" y="5753"/>
                  </a:lnTo>
                  <a:lnTo>
                    <a:pt x="2397" y="5753"/>
                  </a:lnTo>
                  <a:lnTo>
                    <a:pt x="1439" y="4315"/>
                  </a:lnTo>
                  <a:lnTo>
                    <a:pt x="480" y="287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7"/>
            <p:cNvSpPr/>
            <p:nvPr/>
          </p:nvSpPr>
          <p:spPr>
            <a:xfrm>
              <a:off x="5086525" y="35047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1438" y="1"/>
                  </a:moveTo>
                  <a:lnTo>
                    <a:pt x="719" y="2637"/>
                  </a:lnTo>
                  <a:lnTo>
                    <a:pt x="240" y="4795"/>
                  </a:lnTo>
                  <a:lnTo>
                    <a:pt x="0" y="6952"/>
                  </a:lnTo>
                  <a:lnTo>
                    <a:pt x="240" y="6952"/>
                  </a:lnTo>
                  <a:lnTo>
                    <a:pt x="479" y="4795"/>
                  </a:lnTo>
                  <a:lnTo>
                    <a:pt x="959" y="2637"/>
                  </a:lnTo>
                  <a:lnTo>
                    <a:pt x="1678" y="240"/>
                  </a:lnTo>
                  <a:lnTo>
                    <a:pt x="14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7"/>
            <p:cNvSpPr/>
            <p:nvPr/>
          </p:nvSpPr>
          <p:spPr>
            <a:xfrm>
              <a:off x="5320250" y="4241875"/>
              <a:ext cx="239750" cy="275700"/>
            </a:xfrm>
            <a:custGeom>
              <a:avLst/>
              <a:gdLst/>
              <a:ahLst/>
              <a:cxnLst/>
              <a:rect l="l" t="t" r="r" b="b"/>
              <a:pathLst>
                <a:path w="9590" h="11028" extrusionOk="0">
                  <a:moveTo>
                    <a:pt x="0" y="0"/>
                  </a:moveTo>
                  <a:lnTo>
                    <a:pt x="3596" y="4076"/>
                  </a:lnTo>
                  <a:lnTo>
                    <a:pt x="6473" y="7432"/>
                  </a:lnTo>
                  <a:lnTo>
                    <a:pt x="9349" y="11028"/>
                  </a:lnTo>
                  <a:lnTo>
                    <a:pt x="9589" y="11028"/>
                  </a:lnTo>
                  <a:lnTo>
                    <a:pt x="9589" y="10788"/>
                  </a:lnTo>
                  <a:lnTo>
                    <a:pt x="6712" y="7432"/>
                  </a:lnTo>
                  <a:lnTo>
                    <a:pt x="3596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7"/>
            <p:cNvSpPr/>
            <p:nvPr/>
          </p:nvSpPr>
          <p:spPr>
            <a:xfrm>
              <a:off x="5086525" y="3684525"/>
              <a:ext cx="12000" cy="119875"/>
            </a:xfrm>
            <a:custGeom>
              <a:avLst/>
              <a:gdLst/>
              <a:ahLst/>
              <a:cxnLst/>
              <a:rect l="l" t="t" r="r" b="b"/>
              <a:pathLst>
                <a:path w="480" h="4795" extrusionOk="0">
                  <a:moveTo>
                    <a:pt x="0" y="0"/>
                  </a:moveTo>
                  <a:lnTo>
                    <a:pt x="0" y="2397"/>
                  </a:lnTo>
                  <a:lnTo>
                    <a:pt x="240" y="4795"/>
                  </a:lnTo>
                  <a:lnTo>
                    <a:pt x="479" y="4795"/>
                  </a:lnTo>
                  <a:lnTo>
                    <a:pt x="24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7"/>
            <p:cNvSpPr/>
            <p:nvPr/>
          </p:nvSpPr>
          <p:spPr>
            <a:xfrm>
              <a:off x="5092500" y="3810375"/>
              <a:ext cx="30000" cy="107900"/>
            </a:xfrm>
            <a:custGeom>
              <a:avLst/>
              <a:gdLst/>
              <a:ahLst/>
              <a:cxnLst/>
              <a:rect l="l" t="t" r="r" b="b"/>
              <a:pathLst>
                <a:path w="1200" h="4316" extrusionOk="0">
                  <a:moveTo>
                    <a:pt x="1" y="0"/>
                  </a:moveTo>
                  <a:lnTo>
                    <a:pt x="480" y="2158"/>
                  </a:lnTo>
                  <a:lnTo>
                    <a:pt x="960" y="4315"/>
                  </a:lnTo>
                  <a:lnTo>
                    <a:pt x="1199" y="4315"/>
                  </a:lnTo>
                  <a:lnTo>
                    <a:pt x="720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7"/>
            <p:cNvSpPr/>
            <p:nvPr/>
          </p:nvSpPr>
          <p:spPr>
            <a:xfrm>
              <a:off x="5116475" y="3918250"/>
              <a:ext cx="65950" cy="131875"/>
            </a:xfrm>
            <a:custGeom>
              <a:avLst/>
              <a:gdLst/>
              <a:ahLst/>
              <a:cxnLst/>
              <a:rect l="l" t="t" r="r" b="b"/>
              <a:pathLst>
                <a:path w="2638" h="5275" extrusionOk="0">
                  <a:moveTo>
                    <a:pt x="1" y="0"/>
                  </a:moveTo>
                  <a:lnTo>
                    <a:pt x="1199" y="2637"/>
                  </a:lnTo>
                  <a:lnTo>
                    <a:pt x="2398" y="5274"/>
                  </a:lnTo>
                  <a:lnTo>
                    <a:pt x="2638" y="5274"/>
                  </a:lnTo>
                  <a:lnTo>
                    <a:pt x="1439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7"/>
            <p:cNvSpPr/>
            <p:nvPr/>
          </p:nvSpPr>
          <p:spPr>
            <a:xfrm>
              <a:off x="5080525" y="2863475"/>
              <a:ext cx="113900" cy="137850"/>
            </a:xfrm>
            <a:custGeom>
              <a:avLst/>
              <a:gdLst/>
              <a:ahLst/>
              <a:cxnLst/>
              <a:rect l="l" t="t" r="r" b="b"/>
              <a:pathLst>
                <a:path w="4556" h="5514" extrusionOk="0">
                  <a:moveTo>
                    <a:pt x="0" y="0"/>
                  </a:moveTo>
                  <a:lnTo>
                    <a:pt x="1918" y="1678"/>
                  </a:lnTo>
                  <a:lnTo>
                    <a:pt x="2877" y="2637"/>
                  </a:lnTo>
                  <a:lnTo>
                    <a:pt x="3596" y="3836"/>
                  </a:lnTo>
                  <a:lnTo>
                    <a:pt x="4315" y="5274"/>
                  </a:lnTo>
                  <a:lnTo>
                    <a:pt x="4555" y="5514"/>
                  </a:lnTo>
                  <a:lnTo>
                    <a:pt x="3836" y="3596"/>
                  </a:lnTo>
                  <a:lnTo>
                    <a:pt x="2398" y="1678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7"/>
            <p:cNvSpPr/>
            <p:nvPr/>
          </p:nvSpPr>
          <p:spPr>
            <a:xfrm>
              <a:off x="4708950" y="2707650"/>
              <a:ext cx="191800" cy="65950"/>
            </a:xfrm>
            <a:custGeom>
              <a:avLst/>
              <a:gdLst/>
              <a:ahLst/>
              <a:cxnLst/>
              <a:rect l="l" t="t" r="r" b="b"/>
              <a:pathLst>
                <a:path w="7672" h="2638" extrusionOk="0">
                  <a:moveTo>
                    <a:pt x="0" y="0"/>
                  </a:moveTo>
                  <a:lnTo>
                    <a:pt x="3117" y="1439"/>
                  </a:lnTo>
                  <a:lnTo>
                    <a:pt x="5754" y="2158"/>
                  </a:lnTo>
                  <a:lnTo>
                    <a:pt x="6713" y="2637"/>
                  </a:lnTo>
                  <a:lnTo>
                    <a:pt x="7672" y="2637"/>
                  </a:lnTo>
                  <a:lnTo>
                    <a:pt x="5754" y="1918"/>
                  </a:lnTo>
                  <a:lnTo>
                    <a:pt x="3357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7"/>
            <p:cNvSpPr/>
            <p:nvPr/>
          </p:nvSpPr>
          <p:spPr>
            <a:xfrm>
              <a:off x="4559125" y="2605775"/>
              <a:ext cx="149850" cy="95900"/>
            </a:xfrm>
            <a:custGeom>
              <a:avLst/>
              <a:gdLst/>
              <a:ahLst/>
              <a:cxnLst/>
              <a:rect l="l" t="t" r="r" b="b"/>
              <a:pathLst>
                <a:path w="5994" h="3836" extrusionOk="0">
                  <a:moveTo>
                    <a:pt x="0" y="0"/>
                  </a:moveTo>
                  <a:lnTo>
                    <a:pt x="959" y="959"/>
                  </a:lnTo>
                  <a:lnTo>
                    <a:pt x="2398" y="1918"/>
                  </a:lnTo>
                  <a:lnTo>
                    <a:pt x="5514" y="3836"/>
                  </a:lnTo>
                  <a:lnTo>
                    <a:pt x="5993" y="3836"/>
                  </a:lnTo>
                  <a:lnTo>
                    <a:pt x="2637" y="1918"/>
                  </a:lnTo>
                  <a:lnTo>
                    <a:pt x="1439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7"/>
            <p:cNvSpPr/>
            <p:nvPr/>
          </p:nvSpPr>
          <p:spPr>
            <a:xfrm>
              <a:off x="4852775" y="1509050"/>
              <a:ext cx="77950" cy="95900"/>
            </a:xfrm>
            <a:custGeom>
              <a:avLst/>
              <a:gdLst/>
              <a:ahLst/>
              <a:cxnLst/>
              <a:rect l="l" t="t" r="r" b="b"/>
              <a:pathLst>
                <a:path w="3118" h="3836" extrusionOk="0">
                  <a:moveTo>
                    <a:pt x="2638" y="0"/>
                  </a:moveTo>
                  <a:lnTo>
                    <a:pt x="1439" y="1918"/>
                  </a:lnTo>
                  <a:lnTo>
                    <a:pt x="1" y="3836"/>
                  </a:lnTo>
                  <a:lnTo>
                    <a:pt x="480" y="3836"/>
                  </a:lnTo>
                  <a:lnTo>
                    <a:pt x="1679" y="1918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7"/>
            <p:cNvSpPr/>
            <p:nvPr/>
          </p:nvSpPr>
          <p:spPr>
            <a:xfrm>
              <a:off x="4499200" y="2210225"/>
              <a:ext cx="83925" cy="239750"/>
            </a:xfrm>
            <a:custGeom>
              <a:avLst/>
              <a:gdLst/>
              <a:ahLst/>
              <a:cxnLst/>
              <a:rect l="l" t="t" r="r" b="b"/>
              <a:pathLst>
                <a:path w="3357" h="9590" extrusionOk="0">
                  <a:moveTo>
                    <a:pt x="2877" y="1"/>
                  </a:moveTo>
                  <a:lnTo>
                    <a:pt x="1678" y="2637"/>
                  </a:lnTo>
                  <a:lnTo>
                    <a:pt x="719" y="5274"/>
                  </a:lnTo>
                  <a:lnTo>
                    <a:pt x="240" y="7432"/>
                  </a:lnTo>
                  <a:lnTo>
                    <a:pt x="0" y="9589"/>
                  </a:lnTo>
                  <a:lnTo>
                    <a:pt x="240" y="9589"/>
                  </a:lnTo>
                  <a:lnTo>
                    <a:pt x="480" y="7432"/>
                  </a:lnTo>
                  <a:lnTo>
                    <a:pt x="959" y="5035"/>
                  </a:lnTo>
                  <a:lnTo>
                    <a:pt x="1918" y="2637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7"/>
            <p:cNvSpPr/>
            <p:nvPr/>
          </p:nvSpPr>
          <p:spPr>
            <a:xfrm>
              <a:off x="4577100" y="2102350"/>
              <a:ext cx="65950" cy="101900"/>
            </a:xfrm>
            <a:custGeom>
              <a:avLst/>
              <a:gdLst/>
              <a:ahLst/>
              <a:cxnLst/>
              <a:rect l="l" t="t" r="r" b="b"/>
              <a:pathLst>
                <a:path w="2638" h="4076" extrusionOk="0">
                  <a:moveTo>
                    <a:pt x="2158" y="1"/>
                  </a:moveTo>
                  <a:lnTo>
                    <a:pt x="1" y="4076"/>
                  </a:lnTo>
                  <a:lnTo>
                    <a:pt x="240" y="4076"/>
                  </a:lnTo>
                  <a:lnTo>
                    <a:pt x="2398" y="240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7"/>
            <p:cNvSpPr/>
            <p:nvPr/>
          </p:nvSpPr>
          <p:spPr>
            <a:xfrm>
              <a:off x="4924700" y="150305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240" y="0"/>
                  </a:moveTo>
                  <a:lnTo>
                    <a:pt x="24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7"/>
            <p:cNvSpPr/>
            <p:nvPr/>
          </p:nvSpPr>
          <p:spPr>
            <a:xfrm>
              <a:off x="4637025" y="1994475"/>
              <a:ext cx="53975" cy="101900"/>
            </a:xfrm>
            <a:custGeom>
              <a:avLst/>
              <a:gdLst/>
              <a:ahLst/>
              <a:cxnLst/>
              <a:rect l="l" t="t" r="r" b="b"/>
              <a:pathLst>
                <a:path w="2159" h="4076" extrusionOk="0">
                  <a:moveTo>
                    <a:pt x="1919" y="1"/>
                  </a:moveTo>
                  <a:lnTo>
                    <a:pt x="1" y="4076"/>
                  </a:lnTo>
                  <a:lnTo>
                    <a:pt x="241" y="4076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7"/>
            <p:cNvSpPr/>
            <p:nvPr/>
          </p:nvSpPr>
          <p:spPr>
            <a:xfrm>
              <a:off x="5182400" y="4056075"/>
              <a:ext cx="143850" cy="185825"/>
            </a:xfrm>
            <a:custGeom>
              <a:avLst/>
              <a:gdLst/>
              <a:ahLst/>
              <a:cxnLst/>
              <a:rect l="l" t="t" r="r" b="b"/>
              <a:pathLst>
                <a:path w="5754" h="7433" extrusionOk="0">
                  <a:moveTo>
                    <a:pt x="1" y="1"/>
                  </a:moveTo>
                  <a:lnTo>
                    <a:pt x="2398" y="3597"/>
                  </a:lnTo>
                  <a:lnTo>
                    <a:pt x="5514" y="7432"/>
                  </a:lnTo>
                  <a:lnTo>
                    <a:pt x="5754" y="7193"/>
                  </a:lnTo>
                  <a:lnTo>
                    <a:pt x="2877" y="359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7"/>
            <p:cNvSpPr/>
            <p:nvPr/>
          </p:nvSpPr>
          <p:spPr>
            <a:xfrm>
              <a:off x="4768875" y="1700825"/>
              <a:ext cx="41975" cy="89900"/>
            </a:xfrm>
            <a:custGeom>
              <a:avLst/>
              <a:gdLst/>
              <a:ahLst/>
              <a:cxnLst/>
              <a:rect l="l" t="t" r="r" b="b"/>
              <a:pathLst>
                <a:path w="1679" h="3596" extrusionOk="0">
                  <a:moveTo>
                    <a:pt x="1439" y="0"/>
                  </a:moveTo>
                  <a:lnTo>
                    <a:pt x="1" y="3596"/>
                  </a:lnTo>
                  <a:lnTo>
                    <a:pt x="240" y="3596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7"/>
            <p:cNvSpPr/>
            <p:nvPr/>
          </p:nvSpPr>
          <p:spPr>
            <a:xfrm>
              <a:off x="4690975" y="1892600"/>
              <a:ext cx="41975" cy="95900"/>
            </a:xfrm>
            <a:custGeom>
              <a:avLst/>
              <a:gdLst/>
              <a:ahLst/>
              <a:cxnLst/>
              <a:rect l="l" t="t" r="r" b="b"/>
              <a:pathLst>
                <a:path w="1679" h="3836" extrusionOk="0">
                  <a:moveTo>
                    <a:pt x="1439" y="0"/>
                  </a:moveTo>
                  <a:lnTo>
                    <a:pt x="0" y="3836"/>
                  </a:lnTo>
                  <a:lnTo>
                    <a:pt x="240" y="3836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7"/>
            <p:cNvSpPr/>
            <p:nvPr/>
          </p:nvSpPr>
          <p:spPr>
            <a:xfrm>
              <a:off x="4804850" y="1610925"/>
              <a:ext cx="53950" cy="83925"/>
            </a:xfrm>
            <a:custGeom>
              <a:avLst/>
              <a:gdLst/>
              <a:ahLst/>
              <a:cxnLst/>
              <a:rect l="l" t="t" r="r" b="b"/>
              <a:pathLst>
                <a:path w="2158" h="3357" extrusionOk="0">
                  <a:moveTo>
                    <a:pt x="1918" y="0"/>
                  </a:moveTo>
                  <a:lnTo>
                    <a:pt x="0" y="3356"/>
                  </a:lnTo>
                  <a:lnTo>
                    <a:pt x="479" y="335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7"/>
            <p:cNvSpPr/>
            <p:nvPr/>
          </p:nvSpPr>
          <p:spPr>
            <a:xfrm>
              <a:off x="5194400" y="3007300"/>
              <a:ext cx="23975" cy="233750"/>
            </a:xfrm>
            <a:custGeom>
              <a:avLst/>
              <a:gdLst/>
              <a:ahLst/>
              <a:cxnLst/>
              <a:rect l="l" t="t" r="r" b="b"/>
              <a:pathLst>
                <a:path w="959" h="9350" extrusionOk="0">
                  <a:moveTo>
                    <a:pt x="0" y="1"/>
                  </a:moveTo>
                  <a:lnTo>
                    <a:pt x="480" y="2158"/>
                  </a:lnTo>
                  <a:lnTo>
                    <a:pt x="719" y="4555"/>
                  </a:lnTo>
                  <a:lnTo>
                    <a:pt x="480" y="6953"/>
                  </a:lnTo>
                  <a:lnTo>
                    <a:pt x="240" y="9350"/>
                  </a:lnTo>
                  <a:lnTo>
                    <a:pt x="480" y="9350"/>
                  </a:lnTo>
                  <a:lnTo>
                    <a:pt x="719" y="6953"/>
                  </a:lnTo>
                  <a:lnTo>
                    <a:pt x="959" y="4555"/>
                  </a:lnTo>
                  <a:lnTo>
                    <a:pt x="719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7"/>
            <p:cNvSpPr/>
            <p:nvPr/>
          </p:nvSpPr>
          <p:spPr>
            <a:xfrm>
              <a:off x="5122475" y="3247025"/>
              <a:ext cx="83925" cy="257725"/>
            </a:xfrm>
            <a:custGeom>
              <a:avLst/>
              <a:gdLst/>
              <a:ahLst/>
              <a:cxnLst/>
              <a:rect l="l" t="t" r="r" b="b"/>
              <a:pathLst>
                <a:path w="3357" h="10309" extrusionOk="0">
                  <a:moveTo>
                    <a:pt x="3117" y="0"/>
                  </a:moveTo>
                  <a:lnTo>
                    <a:pt x="2158" y="3596"/>
                  </a:lnTo>
                  <a:lnTo>
                    <a:pt x="959" y="7432"/>
                  </a:lnTo>
                  <a:lnTo>
                    <a:pt x="0" y="10069"/>
                  </a:lnTo>
                  <a:lnTo>
                    <a:pt x="240" y="10309"/>
                  </a:lnTo>
                  <a:lnTo>
                    <a:pt x="1199" y="7432"/>
                  </a:lnTo>
                  <a:lnTo>
                    <a:pt x="2398" y="3836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7"/>
            <p:cNvSpPr/>
            <p:nvPr/>
          </p:nvSpPr>
          <p:spPr>
            <a:xfrm>
              <a:off x="4918700" y="15030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7"/>
            <p:cNvSpPr/>
            <p:nvPr/>
          </p:nvSpPr>
          <p:spPr>
            <a:xfrm>
              <a:off x="5320250" y="4235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7"/>
            <p:cNvSpPr/>
            <p:nvPr/>
          </p:nvSpPr>
          <p:spPr>
            <a:xfrm>
              <a:off x="5176400" y="40501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7"/>
            <p:cNvSpPr/>
            <p:nvPr/>
          </p:nvSpPr>
          <p:spPr>
            <a:xfrm>
              <a:off x="5116475" y="391825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7"/>
            <p:cNvSpPr/>
            <p:nvPr/>
          </p:nvSpPr>
          <p:spPr>
            <a:xfrm>
              <a:off x="5092500" y="38043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7"/>
            <p:cNvSpPr/>
            <p:nvPr/>
          </p:nvSpPr>
          <p:spPr>
            <a:xfrm>
              <a:off x="5086525" y="36785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7"/>
            <p:cNvSpPr/>
            <p:nvPr/>
          </p:nvSpPr>
          <p:spPr>
            <a:xfrm>
              <a:off x="5122475" y="34987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7"/>
            <p:cNvSpPr/>
            <p:nvPr/>
          </p:nvSpPr>
          <p:spPr>
            <a:xfrm>
              <a:off x="5200375" y="3241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7"/>
            <p:cNvSpPr/>
            <p:nvPr/>
          </p:nvSpPr>
          <p:spPr>
            <a:xfrm>
              <a:off x="5188400" y="29953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7"/>
            <p:cNvSpPr/>
            <p:nvPr/>
          </p:nvSpPr>
          <p:spPr>
            <a:xfrm>
              <a:off x="5062550" y="2851475"/>
              <a:ext cx="29975" cy="18000"/>
            </a:xfrm>
            <a:custGeom>
              <a:avLst/>
              <a:gdLst/>
              <a:ahLst/>
              <a:cxnLst/>
              <a:rect l="l" t="t" r="r" b="b"/>
              <a:pathLst>
                <a:path w="1199" h="720" extrusionOk="0">
                  <a:moveTo>
                    <a:pt x="0" y="1"/>
                  </a:moveTo>
                  <a:lnTo>
                    <a:pt x="719" y="480"/>
                  </a:lnTo>
                  <a:lnTo>
                    <a:pt x="1199" y="720"/>
                  </a:lnTo>
                  <a:lnTo>
                    <a:pt x="71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7"/>
            <p:cNvSpPr/>
            <p:nvPr/>
          </p:nvSpPr>
          <p:spPr>
            <a:xfrm>
              <a:off x="4876750" y="2773575"/>
              <a:ext cx="41975" cy="6025"/>
            </a:xfrm>
            <a:custGeom>
              <a:avLst/>
              <a:gdLst/>
              <a:ahLst/>
              <a:cxnLst/>
              <a:rect l="l" t="t" r="r" b="b"/>
              <a:pathLst>
                <a:path w="1679" h="241" extrusionOk="0">
                  <a:moveTo>
                    <a:pt x="1" y="0"/>
                  </a:moveTo>
                  <a:lnTo>
                    <a:pt x="720" y="240"/>
                  </a:lnTo>
                  <a:lnTo>
                    <a:pt x="1679" y="24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7"/>
            <p:cNvSpPr/>
            <p:nvPr/>
          </p:nvSpPr>
          <p:spPr>
            <a:xfrm>
              <a:off x="4696975" y="27016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479" y="240"/>
                  </a:lnTo>
                  <a:lnTo>
                    <a:pt x="719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7"/>
            <p:cNvSpPr/>
            <p:nvPr/>
          </p:nvSpPr>
          <p:spPr>
            <a:xfrm>
              <a:off x="4553125" y="25997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7"/>
            <p:cNvSpPr/>
            <p:nvPr/>
          </p:nvSpPr>
          <p:spPr>
            <a:xfrm>
              <a:off x="4499200" y="24499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7"/>
            <p:cNvSpPr/>
            <p:nvPr/>
          </p:nvSpPr>
          <p:spPr>
            <a:xfrm>
              <a:off x="4571100" y="22042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7"/>
            <p:cNvSpPr/>
            <p:nvPr/>
          </p:nvSpPr>
          <p:spPr>
            <a:xfrm>
              <a:off x="4631050" y="2096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7"/>
            <p:cNvSpPr/>
            <p:nvPr/>
          </p:nvSpPr>
          <p:spPr>
            <a:xfrm>
              <a:off x="4684975" y="19884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7"/>
            <p:cNvSpPr/>
            <p:nvPr/>
          </p:nvSpPr>
          <p:spPr>
            <a:xfrm>
              <a:off x="4726925" y="18866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7"/>
            <p:cNvSpPr/>
            <p:nvPr/>
          </p:nvSpPr>
          <p:spPr>
            <a:xfrm>
              <a:off x="4762875" y="17907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7"/>
            <p:cNvSpPr/>
            <p:nvPr/>
          </p:nvSpPr>
          <p:spPr>
            <a:xfrm>
              <a:off x="480485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7"/>
            <p:cNvSpPr/>
            <p:nvPr/>
          </p:nvSpPr>
          <p:spPr>
            <a:xfrm>
              <a:off x="4852775" y="16049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7"/>
            <p:cNvSpPr/>
            <p:nvPr/>
          </p:nvSpPr>
          <p:spPr>
            <a:xfrm>
              <a:off x="4529150" y="1592950"/>
              <a:ext cx="53975" cy="101900"/>
            </a:xfrm>
            <a:custGeom>
              <a:avLst/>
              <a:gdLst/>
              <a:ahLst/>
              <a:cxnLst/>
              <a:rect l="l" t="t" r="r" b="b"/>
              <a:pathLst>
                <a:path w="2159" h="4076" extrusionOk="0">
                  <a:moveTo>
                    <a:pt x="1919" y="0"/>
                  </a:moveTo>
                  <a:lnTo>
                    <a:pt x="960" y="2158"/>
                  </a:lnTo>
                  <a:lnTo>
                    <a:pt x="1" y="4075"/>
                  </a:lnTo>
                  <a:lnTo>
                    <a:pt x="241" y="4075"/>
                  </a:lnTo>
                  <a:lnTo>
                    <a:pt x="1199" y="2158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7"/>
            <p:cNvSpPr/>
            <p:nvPr/>
          </p:nvSpPr>
          <p:spPr>
            <a:xfrm>
              <a:off x="5122475" y="4319775"/>
              <a:ext cx="209775" cy="293700"/>
            </a:xfrm>
            <a:custGeom>
              <a:avLst/>
              <a:gdLst/>
              <a:ahLst/>
              <a:cxnLst/>
              <a:rect l="l" t="t" r="r" b="b"/>
              <a:pathLst>
                <a:path w="8391" h="11748" extrusionOk="0">
                  <a:moveTo>
                    <a:pt x="0" y="1"/>
                  </a:moveTo>
                  <a:lnTo>
                    <a:pt x="3596" y="5275"/>
                  </a:lnTo>
                  <a:lnTo>
                    <a:pt x="8151" y="11747"/>
                  </a:lnTo>
                  <a:lnTo>
                    <a:pt x="8391" y="11747"/>
                  </a:lnTo>
                  <a:lnTo>
                    <a:pt x="3836" y="5275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7"/>
            <p:cNvSpPr/>
            <p:nvPr/>
          </p:nvSpPr>
          <p:spPr>
            <a:xfrm>
              <a:off x="5092500" y="2971350"/>
              <a:ext cx="24000" cy="221750"/>
            </a:xfrm>
            <a:custGeom>
              <a:avLst/>
              <a:gdLst/>
              <a:ahLst/>
              <a:cxnLst/>
              <a:rect l="l" t="t" r="r" b="b"/>
              <a:pathLst>
                <a:path w="960" h="8870" extrusionOk="0">
                  <a:moveTo>
                    <a:pt x="1" y="0"/>
                  </a:moveTo>
                  <a:lnTo>
                    <a:pt x="480" y="2158"/>
                  </a:lnTo>
                  <a:lnTo>
                    <a:pt x="720" y="4315"/>
                  </a:lnTo>
                  <a:lnTo>
                    <a:pt x="720" y="6473"/>
                  </a:lnTo>
                  <a:lnTo>
                    <a:pt x="240" y="8870"/>
                  </a:lnTo>
                  <a:lnTo>
                    <a:pt x="480" y="8870"/>
                  </a:lnTo>
                  <a:lnTo>
                    <a:pt x="960" y="6473"/>
                  </a:lnTo>
                  <a:lnTo>
                    <a:pt x="960" y="4315"/>
                  </a:lnTo>
                  <a:lnTo>
                    <a:pt x="720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7"/>
            <p:cNvSpPr/>
            <p:nvPr/>
          </p:nvSpPr>
          <p:spPr>
            <a:xfrm>
              <a:off x="4553125" y="2737625"/>
              <a:ext cx="221775" cy="47950"/>
            </a:xfrm>
            <a:custGeom>
              <a:avLst/>
              <a:gdLst/>
              <a:ahLst/>
              <a:cxnLst/>
              <a:rect l="l" t="t" r="r" b="b"/>
              <a:pathLst>
                <a:path w="8871" h="1918" extrusionOk="0">
                  <a:moveTo>
                    <a:pt x="480" y="0"/>
                  </a:moveTo>
                  <a:lnTo>
                    <a:pt x="1" y="240"/>
                  </a:lnTo>
                  <a:lnTo>
                    <a:pt x="2398" y="719"/>
                  </a:lnTo>
                  <a:lnTo>
                    <a:pt x="4076" y="959"/>
                  </a:lnTo>
                  <a:lnTo>
                    <a:pt x="6713" y="1438"/>
                  </a:lnTo>
                  <a:lnTo>
                    <a:pt x="8391" y="1918"/>
                  </a:lnTo>
                  <a:lnTo>
                    <a:pt x="8870" y="1678"/>
                  </a:lnTo>
                  <a:lnTo>
                    <a:pt x="6713" y="1199"/>
                  </a:lnTo>
                  <a:lnTo>
                    <a:pt x="4076" y="719"/>
                  </a:lnTo>
                  <a:lnTo>
                    <a:pt x="2398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7"/>
            <p:cNvSpPr/>
            <p:nvPr/>
          </p:nvSpPr>
          <p:spPr>
            <a:xfrm>
              <a:off x="4583100" y="1479075"/>
              <a:ext cx="89925" cy="107900"/>
            </a:xfrm>
            <a:custGeom>
              <a:avLst/>
              <a:gdLst/>
              <a:ahLst/>
              <a:cxnLst/>
              <a:rect l="l" t="t" r="r" b="b"/>
              <a:pathLst>
                <a:path w="3597" h="4316" extrusionOk="0">
                  <a:moveTo>
                    <a:pt x="3356" y="0"/>
                  </a:moveTo>
                  <a:lnTo>
                    <a:pt x="1439" y="2158"/>
                  </a:lnTo>
                  <a:lnTo>
                    <a:pt x="0" y="4315"/>
                  </a:lnTo>
                  <a:lnTo>
                    <a:pt x="240" y="4315"/>
                  </a:lnTo>
                  <a:lnTo>
                    <a:pt x="1918" y="2158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7"/>
            <p:cNvSpPr/>
            <p:nvPr/>
          </p:nvSpPr>
          <p:spPr>
            <a:xfrm>
              <a:off x="4253475" y="2312100"/>
              <a:ext cx="59950" cy="233750"/>
            </a:xfrm>
            <a:custGeom>
              <a:avLst/>
              <a:gdLst/>
              <a:ahLst/>
              <a:cxnLst/>
              <a:rect l="l" t="t" r="r" b="b"/>
              <a:pathLst>
                <a:path w="2398" h="9350" extrusionOk="0">
                  <a:moveTo>
                    <a:pt x="2398" y="1"/>
                  </a:moveTo>
                  <a:lnTo>
                    <a:pt x="1918" y="241"/>
                  </a:lnTo>
                  <a:lnTo>
                    <a:pt x="959" y="2398"/>
                  </a:lnTo>
                  <a:lnTo>
                    <a:pt x="240" y="4795"/>
                  </a:lnTo>
                  <a:lnTo>
                    <a:pt x="1" y="6953"/>
                  </a:lnTo>
                  <a:lnTo>
                    <a:pt x="1" y="8151"/>
                  </a:lnTo>
                  <a:lnTo>
                    <a:pt x="240" y="9350"/>
                  </a:lnTo>
                  <a:lnTo>
                    <a:pt x="480" y="9110"/>
                  </a:lnTo>
                  <a:lnTo>
                    <a:pt x="240" y="8151"/>
                  </a:lnTo>
                  <a:lnTo>
                    <a:pt x="240" y="6953"/>
                  </a:lnTo>
                  <a:lnTo>
                    <a:pt x="480" y="4556"/>
                  </a:lnTo>
                  <a:lnTo>
                    <a:pt x="1199" y="2398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7"/>
            <p:cNvSpPr/>
            <p:nvPr/>
          </p:nvSpPr>
          <p:spPr>
            <a:xfrm>
              <a:off x="4942675" y="3492750"/>
              <a:ext cx="59950" cy="197775"/>
            </a:xfrm>
            <a:custGeom>
              <a:avLst/>
              <a:gdLst/>
              <a:ahLst/>
              <a:cxnLst/>
              <a:rect l="l" t="t" r="r" b="b"/>
              <a:pathLst>
                <a:path w="2398" h="7911" extrusionOk="0">
                  <a:moveTo>
                    <a:pt x="2158" y="0"/>
                  </a:moveTo>
                  <a:lnTo>
                    <a:pt x="1199" y="2877"/>
                  </a:lnTo>
                  <a:lnTo>
                    <a:pt x="480" y="5274"/>
                  </a:lnTo>
                  <a:lnTo>
                    <a:pt x="1" y="7911"/>
                  </a:lnTo>
                  <a:lnTo>
                    <a:pt x="240" y="7671"/>
                  </a:lnTo>
                  <a:lnTo>
                    <a:pt x="720" y="5274"/>
                  </a:lnTo>
                  <a:lnTo>
                    <a:pt x="1439" y="2877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7"/>
            <p:cNvSpPr/>
            <p:nvPr/>
          </p:nvSpPr>
          <p:spPr>
            <a:xfrm>
              <a:off x="4774875" y="2785550"/>
              <a:ext cx="203800" cy="59975"/>
            </a:xfrm>
            <a:custGeom>
              <a:avLst/>
              <a:gdLst/>
              <a:ahLst/>
              <a:cxnLst/>
              <a:rect l="l" t="t" r="r" b="b"/>
              <a:pathLst>
                <a:path w="8152" h="2399" extrusionOk="0">
                  <a:moveTo>
                    <a:pt x="0" y="1"/>
                  </a:moveTo>
                  <a:lnTo>
                    <a:pt x="3836" y="960"/>
                  </a:lnTo>
                  <a:lnTo>
                    <a:pt x="5754" y="1439"/>
                  </a:lnTo>
                  <a:lnTo>
                    <a:pt x="7432" y="2398"/>
                  </a:lnTo>
                  <a:lnTo>
                    <a:pt x="8151" y="2398"/>
                  </a:lnTo>
                  <a:lnTo>
                    <a:pt x="6233" y="1439"/>
                  </a:lnTo>
                  <a:lnTo>
                    <a:pt x="4555" y="96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7"/>
            <p:cNvSpPr/>
            <p:nvPr/>
          </p:nvSpPr>
          <p:spPr>
            <a:xfrm>
              <a:off x="4451250" y="1808700"/>
              <a:ext cx="41975" cy="107900"/>
            </a:xfrm>
            <a:custGeom>
              <a:avLst/>
              <a:gdLst/>
              <a:ahLst/>
              <a:cxnLst/>
              <a:rect l="l" t="t" r="r" b="b"/>
              <a:pathLst>
                <a:path w="1679" h="4316" extrusionOk="0">
                  <a:moveTo>
                    <a:pt x="1439" y="0"/>
                  </a:moveTo>
                  <a:lnTo>
                    <a:pt x="0" y="4315"/>
                  </a:lnTo>
                  <a:lnTo>
                    <a:pt x="480" y="4075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7"/>
            <p:cNvSpPr/>
            <p:nvPr/>
          </p:nvSpPr>
          <p:spPr>
            <a:xfrm>
              <a:off x="4421275" y="1916575"/>
              <a:ext cx="36000" cy="113875"/>
            </a:xfrm>
            <a:custGeom>
              <a:avLst/>
              <a:gdLst/>
              <a:ahLst/>
              <a:cxnLst/>
              <a:rect l="l" t="t" r="r" b="b"/>
              <a:pathLst>
                <a:path w="1440" h="4555" extrusionOk="0">
                  <a:moveTo>
                    <a:pt x="1439" y="0"/>
                  </a:moveTo>
                  <a:lnTo>
                    <a:pt x="1199" y="240"/>
                  </a:lnTo>
                  <a:lnTo>
                    <a:pt x="960" y="1678"/>
                  </a:lnTo>
                  <a:lnTo>
                    <a:pt x="1439" y="0"/>
                  </a:lnTo>
                  <a:close/>
                  <a:moveTo>
                    <a:pt x="960" y="1678"/>
                  </a:moveTo>
                  <a:lnTo>
                    <a:pt x="1" y="4555"/>
                  </a:lnTo>
                  <a:lnTo>
                    <a:pt x="240" y="4555"/>
                  </a:lnTo>
                  <a:lnTo>
                    <a:pt x="960" y="167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7"/>
            <p:cNvSpPr/>
            <p:nvPr/>
          </p:nvSpPr>
          <p:spPr>
            <a:xfrm>
              <a:off x="4930700" y="3690500"/>
              <a:ext cx="18000" cy="137875"/>
            </a:xfrm>
            <a:custGeom>
              <a:avLst/>
              <a:gdLst/>
              <a:ahLst/>
              <a:cxnLst/>
              <a:rect l="l" t="t" r="r" b="b"/>
              <a:pathLst>
                <a:path w="720" h="5515" extrusionOk="0">
                  <a:moveTo>
                    <a:pt x="719" y="1"/>
                  </a:moveTo>
                  <a:lnTo>
                    <a:pt x="480" y="241"/>
                  </a:lnTo>
                  <a:lnTo>
                    <a:pt x="240" y="2878"/>
                  </a:lnTo>
                  <a:lnTo>
                    <a:pt x="0" y="5515"/>
                  </a:lnTo>
                  <a:lnTo>
                    <a:pt x="240" y="5515"/>
                  </a:lnTo>
                  <a:lnTo>
                    <a:pt x="480" y="287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7"/>
            <p:cNvSpPr/>
            <p:nvPr/>
          </p:nvSpPr>
          <p:spPr>
            <a:xfrm>
              <a:off x="4259475" y="2545825"/>
              <a:ext cx="101900" cy="125900"/>
            </a:xfrm>
            <a:custGeom>
              <a:avLst/>
              <a:gdLst/>
              <a:ahLst/>
              <a:cxnLst/>
              <a:rect l="l" t="t" r="r" b="b"/>
              <a:pathLst>
                <a:path w="4076" h="5036" extrusionOk="0">
                  <a:moveTo>
                    <a:pt x="240" y="1"/>
                  </a:moveTo>
                  <a:lnTo>
                    <a:pt x="0" y="241"/>
                  </a:lnTo>
                  <a:lnTo>
                    <a:pt x="719" y="1919"/>
                  </a:lnTo>
                  <a:lnTo>
                    <a:pt x="1439" y="2878"/>
                  </a:lnTo>
                  <a:lnTo>
                    <a:pt x="2158" y="3597"/>
                  </a:lnTo>
                  <a:lnTo>
                    <a:pt x="3836" y="5035"/>
                  </a:lnTo>
                  <a:lnTo>
                    <a:pt x="4076" y="4795"/>
                  </a:lnTo>
                  <a:lnTo>
                    <a:pt x="2397" y="3597"/>
                  </a:lnTo>
                  <a:lnTo>
                    <a:pt x="1678" y="2638"/>
                  </a:lnTo>
                  <a:lnTo>
                    <a:pt x="959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7"/>
            <p:cNvSpPr/>
            <p:nvPr/>
          </p:nvSpPr>
          <p:spPr>
            <a:xfrm>
              <a:off x="4996625" y="4110025"/>
              <a:ext cx="125875" cy="203775"/>
            </a:xfrm>
            <a:custGeom>
              <a:avLst/>
              <a:gdLst/>
              <a:ahLst/>
              <a:cxnLst/>
              <a:rect l="l" t="t" r="r" b="b"/>
              <a:pathLst>
                <a:path w="5035" h="8151" extrusionOk="0">
                  <a:moveTo>
                    <a:pt x="0" y="0"/>
                  </a:moveTo>
                  <a:lnTo>
                    <a:pt x="2158" y="4076"/>
                  </a:lnTo>
                  <a:lnTo>
                    <a:pt x="4795" y="8151"/>
                  </a:lnTo>
                  <a:lnTo>
                    <a:pt x="5034" y="8151"/>
                  </a:lnTo>
                  <a:lnTo>
                    <a:pt x="2397" y="407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7"/>
            <p:cNvSpPr/>
            <p:nvPr/>
          </p:nvSpPr>
          <p:spPr>
            <a:xfrm>
              <a:off x="4487200" y="1700825"/>
              <a:ext cx="41975" cy="101900"/>
            </a:xfrm>
            <a:custGeom>
              <a:avLst/>
              <a:gdLst/>
              <a:ahLst/>
              <a:cxnLst/>
              <a:rect l="l" t="t" r="r" b="b"/>
              <a:pathLst>
                <a:path w="1679" h="4076" extrusionOk="0">
                  <a:moveTo>
                    <a:pt x="1439" y="0"/>
                  </a:moveTo>
                  <a:lnTo>
                    <a:pt x="1" y="4075"/>
                  </a:lnTo>
                  <a:lnTo>
                    <a:pt x="240" y="4075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7"/>
            <p:cNvSpPr/>
            <p:nvPr/>
          </p:nvSpPr>
          <p:spPr>
            <a:xfrm>
              <a:off x="4361350" y="2671700"/>
              <a:ext cx="191800" cy="65950"/>
            </a:xfrm>
            <a:custGeom>
              <a:avLst/>
              <a:gdLst/>
              <a:ahLst/>
              <a:cxnLst/>
              <a:rect l="l" t="t" r="r" b="b"/>
              <a:pathLst>
                <a:path w="7672" h="2638" extrusionOk="0">
                  <a:moveTo>
                    <a:pt x="240" y="0"/>
                  </a:moveTo>
                  <a:lnTo>
                    <a:pt x="1" y="240"/>
                  </a:lnTo>
                  <a:lnTo>
                    <a:pt x="1679" y="959"/>
                  </a:lnTo>
                  <a:lnTo>
                    <a:pt x="3357" y="1678"/>
                  </a:lnTo>
                  <a:lnTo>
                    <a:pt x="7192" y="2637"/>
                  </a:lnTo>
                  <a:lnTo>
                    <a:pt x="7672" y="2637"/>
                  </a:lnTo>
                  <a:lnTo>
                    <a:pt x="3836" y="1678"/>
                  </a:lnTo>
                  <a:lnTo>
                    <a:pt x="1918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7"/>
            <p:cNvSpPr/>
            <p:nvPr/>
          </p:nvSpPr>
          <p:spPr>
            <a:xfrm>
              <a:off x="4930700" y="3834350"/>
              <a:ext cx="24000" cy="119875"/>
            </a:xfrm>
            <a:custGeom>
              <a:avLst/>
              <a:gdLst/>
              <a:ahLst/>
              <a:cxnLst/>
              <a:rect l="l" t="t" r="r" b="b"/>
              <a:pathLst>
                <a:path w="960" h="4795" extrusionOk="0">
                  <a:moveTo>
                    <a:pt x="0" y="0"/>
                  </a:moveTo>
                  <a:lnTo>
                    <a:pt x="240" y="2397"/>
                  </a:lnTo>
                  <a:lnTo>
                    <a:pt x="719" y="4795"/>
                  </a:lnTo>
                  <a:lnTo>
                    <a:pt x="959" y="4795"/>
                  </a:lnTo>
                  <a:lnTo>
                    <a:pt x="48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7"/>
            <p:cNvSpPr/>
            <p:nvPr/>
          </p:nvSpPr>
          <p:spPr>
            <a:xfrm>
              <a:off x="4948675" y="3960200"/>
              <a:ext cx="53950" cy="143850"/>
            </a:xfrm>
            <a:custGeom>
              <a:avLst/>
              <a:gdLst/>
              <a:ahLst/>
              <a:cxnLst/>
              <a:rect l="l" t="t" r="r" b="b"/>
              <a:pathLst>
                <a:path w="2158" h="5754" extrusionOk="0">
                  <a:moveTo>
                    <a:pt x="0" y="0"/>
                  </a:moveTo>
                  <a:lnTo>
                    <a:pt x="720" y="2877"/>
                  </a:lnTo>
                  <a:lnTo>
                    <a:pt x="1918" y="5754"/>
                  </a:lnTo>
                  <a:lnTo>
                    <a:pt x="2158" y="5754"/>
                  </a:lnTo>
                  <a:lnTo>
                    <a:pt x="959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7"/>
            <p:cNvSpPr/>
            <p:nvPr/>
          </p:nvSpPr>
          <p:spPr>
            <a:xfrm>
              <a:off x="4379325" y="2036425"/>
              <a:ext cx="47975" cy="125875"/>
            </a:xfrm>
            <a:custGeom>
              <a:avLst/>
              <a:gdLst/>
              <a:ahLst/>
              <a:cxnLst/>
              <a:rect l="l" t="t" r="r" b="b"/>
              <a:pathLst>
                <a:path w="1919" h="5035" extrusionOk="0">
                  <a:moveTo>
                    <a:pt x="1679" y="1"/>
                  </a:moveTo>
                  <a:lnTo>
                    <a:pt x="1" y="5035"/>
                  </a:lnTo>
                  <a:lnTo>
                    <a:pt x="240" y="4795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7"/>
            <p:cNvSpPr/>
            <p:nvPr/>
          </p:nvSpPr>
          <p:spPr>
            <a:xfrm>
              <a:off x="5002600" y="3199075"/>
              <a:ext cx="101925" cy="287700"/>
            </a:xfrm>
            <a:custGeom>
              <a:avLst/>
              <a:gdLst/>
              <a:ahLst/>
              <a:cxnLst/>
              <a:rect l="l" t="t" r="r" b="b"/>
              <a:pathLst>
                <a:path w="4077" h="11508" extrusionOk="0">
                  <a:moveTo>
                    <a:pt x="3836" y="1"/>
                  </a:moveTo>
                  <a:lnTo>
                    <a:pt x="3117" y="2398"/>
                  </a:lnTo>
                  <a:lnTo>
                    <a:pt x="2398" y="4795"/>
                  </a:lnTo>
                  <a:lnTo>
                    <a:pt x="720" y="9350"/>
                  </a:lnTo>
                  <a:lnTo>
                    <a:pt x="1" y="11507"/>
                  </a:lnTo>
                  <a:lnTo>
                    <a:pt x="241" y="11507"/>
                  </a:lnTo>
                  <a:lnTo>
                    <a:pt x="960" y="9350"/>
                  </a:lnTo>
                  <a:lnTo>
                    <a:pt x="2638" y="4795"/>
                  </a:lnTo>
                  <a:lnTo>
                    <a:pt x="3357" y="2398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7"/>
            <p:cNvSpPr/>
            <p:nvPr/>
          </p:nvSpPr>
          <p:spPr>
            <a:xfrm>
              <a:off x="4307425" y="2168275"/>
              <a:ext cx="77925" cy="137875"/>
            </a:xfrm>
            <a:custGeom>
              <a:avLst/>
              <a:gdLst/>
              <a:ahLst/>
              <a:cxnLst/>
              <a:rect l="l" t="t" r="r" b="b"/>
              <a:pathLst>
                <a:path w="3117" h="5515" extrusionOk="0">
                  <a:moveTo>
                    <a:pt x="2877" y="0"/>
                  </a:moveTo>
                  <a:lnTo>
                    <a:pt x="1918" y="1918"/>
                  </a:lnTo>
                  <a:lnTo>
                    <a:pt x="719" y="4076"/>
                  </a:lnTo>
                  <a:lnTo>
                    <a:pt x="0" y="5514"/>
                  </a:lnTo>
                  <a:lnTo>
                    <a:pt x="479" y="5514"/>
                  </a:lnTo>
                  <a:lnTo>
                    <a:pt x="959" y="4315"/>
                  </a:lnTo>
                  <a:lnTo>
                    <a:pt x="2158" y="2158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7"/>
            <p:cNvSpPr/>
            <p:nvPr/>
          </p:nvSpPr>
          <p:spPr>
            <a:xfrm>
              <a:off x="4972650" y="2851475"/>
              <a:ext cx="119875" cy="113900"/>
            </a:xfrm>
            <a:custGeom>
              <a:avLst/>
              <a:gdLst/>
              <a:ahLst/>
              <a:cxnLst/>
              <a:rect l="l" t="t" r="r" b="b"/>
              <a:pathLst>
                <a:path w="4795" h="4556" extrusionOk="0">
                  <a:moveTo>
                    <a:pt x="0" y="1"/>
                  </a:moveTo>
                  <a:lnTo>
                    <a:pt x="2158" y="1199"/>
                  </a:lnTo>
                  <a:lnTo>
                    <a:pt x="2877" y="1919"/>
                  </a:lnTo>
                  <a:lnTo>
                    <a:pt x="3596" y="2877"/>
                  </a:lnTo>
                  <a:lnTo>
                    <a:pt x="4555" y="4556"/>
                  </a:lnTo>
                  <a:lnTo>
                    <a:pt x="4795" y="4556"/>
                  </a:lnTo>
                  <a:lnTo>
                    <a:pt x="3836" y="2638"/>
                  </a:lnTo>
                  <a:lnTo>
                    <a:pt x="2398" y="119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7"/>
            <p:cNvSpPr/>
            <p:nvPr/>
          </p:nvSpPr>
          <p:spPr>
            <a:xfrm>
              <a:off x="4667000" y="1479075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240" y="0"/>
                  </a:move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7"/>
            <p:cNvSpPr/>
            <p:nvPr/>
          </p:nvSpPr>
          <p:spPr>
            <a:xfrm>
              <a:off x="5326225" y="461345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1" y="0"/>
                  </a:moveTo>
                  <a:lnTo>
                    <a:pt x="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7"/>
            <p:cNvSpPr/>
            <p:nvPr/>
          </p:nvSpPr>
          <p:spPr>
            <a:xfrm>
              <a:off x="5116475" y="43138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7"/>
            <p:cNvSpPr/>
            <p:nvPr/>
          </p:nvSpPr>
          <p:spPr>
            <a:xfrm>
              <a:off x="4996625" y="41040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7"/>
            <p:cNvSpPr/>
            <p:nvPr/>
          </p:nvSpPr>
          <p:spPr>
            <a:xfrm>
              <a:off x="4948675" y="3954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7"/>
            <p:cNvSpPr/>
            <p:nvPr/>
          </p:nvSpPr>
          <p:spPr>
            <a:xfrm>
              <a:off x="4930700" y="38283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7"/>
            <p:cNvSpPr/>
            <p:nvPr/>
          </p:nvSpPr>
          <p:spPr>
            <a:xfrm>
              <a:off x="4942675" y="36845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7"/>
            <p:cNvSpPr/>
            <p:nvPr/>
          </p:nvSpPr>
          <p:spPr>
            <a:xfrm>
              <a:off x="4996625" y="3486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7"/>
            <p:cNvSpPr/>
            <p:nvPr/>
          </p:nvSpPr>
          <p:spPr>
            <a:xfrm>
              <a:off x="5098500" y="31930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7"/>
            <p:cNvSpPr/>
            <p:nvPr/>
          </p:nvSpPr>
          <p:spPr>
            <a:xfrm>
              <a:off x="5086525" y="2965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79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7"/>
            <p:cNvSpPr/>
            <p:nvPr/>
          </p:nvSpPr>
          <p:spPr>
            <a:xfrm>
              <a:off x="4960650" y="2845500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6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7"/>
            <p:cNvSpPr/>
            <p:nvPr/>
          </p:nvSpPr>
          <p:spPr>
            <a:xfrm>
              <a:off x="4762875" y="2779575"/>
              <a:ext cx="30000" cy="6000"/>
            </a:xfrm>
            <a:custGeom>
              <a:avLst/>
              <a:gdLst/>
              <a:ahLst/>
              <a:cxnLst/>
              <a:rect l="l" t="t" r="r" b="b"/>
              <a:pathLst>
                <a:path w="120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120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7"/>
            <p:cNvSpPr/>
            <p:nvPr/>
          </p:nvSpPr>
          <p:spPr>
            <a:xfrm>
              <a:off x="4541150" y="273762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0" y="0"/>
                  </a:moveTo>
                  <a:lnTo>
                    <a:pt x="480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7"/>
            <p:cNvSpPr/>
            <p:nvPr/>
          </p:nvSpPr>
          <p:spPr>
            <a:xfrm>
              <a:off x="4355350" y="26657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7"/>
            <p:cNvSpPr/>
            <p:nvPr/>
          </p:nvSpPr>
          <p:spPr>
            <a:xfrm>
              <a:off x="4259475" y="2539850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7"/>
            <p:cNvSpPr/>
            <p:nvPr/>
          </p:nvSpPr>
          <p:spPr>
            <a:xfrm>
              <a:off x="4301425" y="23061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7"/>
            <p:cNvSpPr/>
            <p:nvPr/>
          </p:nvSpPr>
          <p:spPr>
            <a:xfrm>
              <a:off x="4379325" y="21563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1" y="479"/>
                  </a:lnTo>
                  <a:lnTo>
                    <a:pt x="240" y="4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7"/>
            <p:cNvSpPr/>
            <p:nvPr/>
          </p:nvSpPr>
          <p:spPr>
            <a:xfrm>
              <a:off x="4421275" y="20304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7"/>
            <p:cNvSpPr/>
            <p:nvPr/>
          </p:nvSpPr>
          <p:spPr>
            <a:xfrm>
              <a:off x="4451250" y="19105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7"/>
            <p:cNvSpPr/>
            <p:nvPr/>
          </p:nvSpPr>
          <p:spPr>
            <a:xfrm>
              <a:off x="4487200" y="18027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7"/>
            <p:cNvSpPr/>
            <p:nvPr/>
          </p:nvSpPr>
          <p:spPr>
            <a:xfrm>
              <a:off x="4523175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7"/>
            <p:cNvSpPr/>
            <p:nvPr/>
          </p:nvSpPr>
          <p:spPr>
            <a:xfrm>
              <a:off x="4577100" y="15869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7"/>
            <p:cNvSpPr/>
            <p:nvPr/>
          </p:nvSpPr>
          <p:spPr>
            <a:xfrm>
              <a:off x="4846800" y="2863475"/>
              <a:ext cx="125875" cy="95900"/>
            </a:xfrm>
            <a:custGeom>
              <a:avLst/>
              <a:gdLst/>
              <a:ahLst/>
              <a:cxnLst/>
              <a:rect l="l" t="t" r="r" b="b"/>
              <a:pathLst>
                <a:path w="5035" h="3836" extrusionOk="0">
                  <a:moveTo>
                    <a:pt x="0" y="0"/>
                  </a:moveTo>
                  <a:lnTo>
                    <a:pt x="1438" y="719"/>
                  </a:lnTo>
                  <a:lnTo>
                    <a:pt x="2637" y="1439"/>
                  </a:lnTo>
                  <a:lnTo>
                    <a:pt x="3596" y="2397"/>
                  </a:lnTo>
                  <a:lnTo>
                    <a:pt x="4555" y="3596"/>
                  </a:lnTo>
                  <a:lnTo>
                    <a:pt x="4795" y="3836"/>
                  </a:lnTo>
                  <a:lnTo>
                    <a:pt x="5034" y="3836"/>
                  </a:lnTo>
                  <a:lnTo>
                    <a:pt x="4795" y="3596"/>
                  </a:lnTo>
                  <a:lnTo>
                    <a:pt x="3836" y="2397"/>
                  </a:lnTo>
                  <a:lnTo>
                    <a:pt x="2877" y="1439"/>
                  </a:lnTo>
                  <a:lnTo>
                    <a:pt x="1678" y="71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7"/>
            <p:cNvSpPr/>
            <p:nvPr/>
          </p:nvSpPr>
          <p:spPr>
            <a:xfrm>
              <a:off x="4349375" y="1431125"/>
              <a:ext cx="101900" cy="131875"/>
            </a:xfrm>
            <a:custGeom>
              <a:avLst/>
              <a:gdLst/>
              <a:ahLst/>
              <a:cxnLst/>
              <a:rect l="l" t="t" r="r" b="b"/>
              <a:pathLst>
                <a:path w="4076" h="5275" extrusionOk="0">
                  <a:moveTo>
                    <a:pt x="3836" y="1"/>
                  </a:moveTo>
                  <a:lnTo>
                    <a:pt x="1678" y="2638"/>
                  </a:lnTo>
                  <a:lnTo>
                    <a:pt x="0" y="5275"/>
                  </a:lnTo>
                  <a:lnTo>
                    <a:pt x="240" y="5275"/>
                  </a:lnTo>
                  <a:lnTo>
                    <a:pt x="1918" y="2638"/>
                  </a:lnTo>
                  <a:lnTo>
                    <a:pt x="4075" y="240"/>
                  </a:lnTo>
                  <a:lnTo>
                    <a:pt x="407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7"/>
            <p:cNvSpPr/>
            <p:nvPr/>
          </p:nvSpPr>
          <p:spPr>
            <a:xfrm>
              <a:off x="4187550" y="2773575"/>
              <a:ext cx="209775" cy="41975"/>
            </a:xfrm>
            <a:custGeom>
              <a:avLst/>
              <a:gdLst/>
              <a:ahLst/>
              <a:cxnLst/>
              <a:rect l="l" t="t" r="r" b="b"/>
              <a:pathLst>
                <a:path w="8391" h="1679" extrusionOk="0">
                  <a:moveTo>
                    <a:pt x="240" y="0"/>
                  </a:moveTo>
                  <a:lnTo>
                    <a:pt x="1" y="240"/>
                  </a:lnTo>
                  <a:lnTo>
                    <a:pt x="1918" y="720"/>
                  </a:lnTo>
                  <a:lnTo>
                    <a:pt x="3836" y="1199"/>
                  </a:lnTo>
                  <a:lnTo>
                    <a:pt x="7911" y="1678"/>
                  </a:lnTo>
                  <a:lnTo>
                    <a:pt x="8391" y="1439"/>
                  </a:lnTo>
                  <a:lnTo>
                    <a:pt x="4316" y="959"/>
                  </a:lnTo>
                  <a:lnTo>
                    <a:pt x="2158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7"/>
            <p:cNvSpPr/>
            <p:nvPr/>
          </p:nvSpPr>
          <p:spPr>
            <a:xfrm>
              <a:off x="4235500" y="1700825"/>
              <a:ext cx="47975" cy="113875"/>
            </a:xfrm>
            <a:custGeom>
              <a:avLst/>
              <a:gdLst/>
              <a:ahLst/>
              <a:cxnLst/>
              <a:rect l="l" t="t" r="r" b="b"/>
              <a:pathLst>
                <a:path w="1919" h="4555" extrusionOk="0">
                  <a:moveTo>
                    <a:pt x="1678" y="0"/>
                  </a:moveTo>
                  <a:lnTo>
                    <a:pt x="0" y="4555"/>
                  </a:lnTo>
                  <a:lnTo>
                    <a:pt x="240" y="4555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7"/>
            <p:cNvSpPr/>
            <p:nvPr/>
          </p:nvSpPr>
          <p:spPr>
            <a:xfrm>
              <a:off x="4756900" y="4241875"/>
              <a:ext cx="113875" cy="227750"/>
            </a:xfrm>
            <a:custGeom>
              <a:avLst/>
              <a:gdLst/>
              <a:ahLst/>
              <a:cxnLst/>
              <a:rect l="l" t="t" r="r" b="b"/>
              <a:pathLst>
                <a:path w="4555" h="9110" extrusionOk="0">
                  <a:moveTo>
                    <a:pt x="240" y="0"/>
                  </a:moveTo>
                  <a:lnTo>
                    <a:pt x="0" y="240"/>
                  </a:lnTo>
                  <a:lnTo>
                    <a:pt x="2158" y="4795"/>
                  </a:lnTo>
                  <a:lnTo>
                    <a:pt x="4315" y="9110"/>
                  </a:lnTo>
                  <a:lnTo>
                    <a:pt x="4555" y="9110"/>
                  </a:lnTo>
                  <a:lnTo>
                    <a:pt x="2158" y="455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7"/>
            <p:cNvSpPr/>
            <p:nvPr/>
          </p:nvSpPr>
          <p:spPr>
            <a:xfrm>
              <a:off x="4067700" y="2264175"/>
              <a:ext cx="71925" cy="203775"/>
            </a:xfrm>
            <a:custGeom>
              <a:avLst/>
              <a:gdLst/>
              <a:ahLst/>
              <a:cxnLst/>
              <a:rect l="l" t="t" r="r" b="b"/>
              <a:pathLst>
                <a:path w="2877" h="8151" extrusionOk="0">
                  <a:moveTo>
                    <a:pt x="2397" y="0"/>
                  </a:moveTo>
                  <a:lnTo>
                    <a:pt x="1678" y="2397"/>
                  </a:lnTo>
                  <a:lnTo>
                    <a:pt x="719" y="5274"/>
                  </a:lnTo>
                  <a:lnTo>
                    <a:pt x="0" y="8151"/>
                  </a:lnTo>
                  <a:lnTo>
                    <a:pt x="240" y="7911"/>
                  </a:lnTo>
                  <a:lnTo>
                    <a:pt x="959" y="5274"/>
                  </a:lnTo>
                  <a:lnTo>
                    <a:pt x="1918" y="2397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7"/>
            <p:cNvSpPr/>
            <p:nvPr/>
          </p:nvSpPr>
          <p:spPr>
            <a:xfrm>
              <a:off x="4133625" y="2102350"/>
              <a:ext cx="41975" cy="155850"/>
            </a:xfrm>
            <a:custGeom>
              <a:avLst/>
              <a:gdLst/>
              <a:ahLst/>
              <a:cxnLst/>
              <a:rect l="l" t="t" r="r" b="b"/>
              <a:pathLst>
                <a:path w="1679" h="6234" extrusionOk="0">
                  <a:moveTo>
                    <a:pt x="1438" y="1"/>
                  </a:moveTo>
                  <a:lnTo>
                    <a:pt x="719" y="3596"/>
                  </a:lnTo>
                  <a:lnTo>
                    <a:pt x="0" y="6233"/>
                  </a:lnTo>
                  <a:lnTo>
                    <a:pt x="240" y="5994"/>
                  </a:lnTo>
                  <a:lnTo>
                    <a:pt x="959" y="3836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7"/>
            <p:cNvSpPr/>
            <p:nvPr/>
          </p:nvSpPr>
          <p:spPr>
            <a:xfrm>
              <a:off x="4073675" y="2659700"/>
              <a:ext cx="113900" cy="113900"/>
            </a:xfrm>
            <a:custGeom>
              <a:avLst/>
              <a:gdLst/>
              <a:ahLst/>
              <a:cxnLst/>
              <a:rect l="l" t="t" r="r" b="b"/>
              <a:pathLst>
                <a:path w="4556" h="4556" extrusionOk="0">
                  <a:moveTo>
                    <a:pt x="1" y="1"/>
                  </a:moveTo>
                  <a:lnTo>
                    <a:pt x="480" y="1439"/>
                  </a:lnTo>
                  <a:lnTo>
                    <a:pt x="1439" y="2638"/>
                  </a:lnTo>
                  <a:lnTo>
                    <a:pt x="2878" y="3836"/>
                  </a:lnTo>
                  <a:lnTo>
                    <a:pt x="4316" y="4555"/>
                  </a:lnTo>
                  <a:lnTo>
                    <a:pt x="4556" y="4555"/>
                  </a:lnTo>
                  <a:lnTo>
                    <a:pt x="2878" y="3597"/>
                  </a:lnTo>
                  <a:lnTo>
                    <a:pt x="1679" y="2398"/>
                  </a:lnTo>
                  <a:lnTo>
                    <a:pt x="720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7"/>
            <p:cNvSpPr/>
            <p:nvPr/>
          </p:nvSpPr>
          <p:spPr>
            <a:xfrm>
              <a:off x="4397300" y="2809525"/>
              <a:ext cx="245750" cy="18000"/>
            </a:xfrm>
            <a:custGeom>
              <a:avLst/>
              <a:gdLst/>
              <a:ahLst/>
              <a:cxnLst/>
              <a:rect l="l" t="t" r="r" b="b"/>
              <a:pathLst>
                <a:path w="9830" h="720" extrusionOk="0">
                  <a:moveTo>
                    <a:pt x="480" y="1"/>
                  </a:moveTo>
                  <a:lnTo>
                    <a:pt x="1" y="240"/>
                  </a:lnTo>
                  <a:lnTo>
                    <a:pt x="2398" y="240"/>
                  </a:lnTo>
                  <a:lnTo>
                    <a:pt x="4795" y="480"/>
                  </a:lnTo>
                  <a:lnTo>
                    <a:pt x="7672" y="720"/>
                  </a:lnTo>
                  <a:lnTo>
                    <a:pt x="9110" y="720"/>
                  </a:lnTo>
                  <a:lnTo>
                    <a:pt x="9830" y="480"/>
                  </a:lnTo>
                  <a:lnTo>
                    <a:pt x="7672" y="480"/>
                  </a:lnTo>
                  <a:lnTo>
                    <a:pt x="4795" y="240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7"/>
            <p:cNvSpPr/>
            <p:nvPr/>
          </p:nvSpPr>
          <p:spPr>
            <a:xfrm>
              <a:off x="4720925" y="3744450"/>
              <a:ext cx="53975" cy="167825"/>
            </a:xfrm>
            <a:custGeom>
              <a:avLst/>
              <a:gdLst/>
              <a:ahLst/>
              <a:cxnLst/>
              <a:rect l="l" t="t" r="r" b="b"/>
              <a:pathLst>
                <a:path w="2159" h="6713" extrusionOk="0">
                  <a:moveTo>
                    <a:pt x="1919" y="0"/>
                  </a:moveTo>
                  <a:lnTo>
                    <a:pt x="720" y="3357"/>
                  </a:lnTo>
                  <a:lnTo>
                    <a:pt x="1" y="6713"/>
                  </a:lnTo>
                  <a:lnTo>
                    <a:pt x="241" y="6713"/>
                  </a:lnTo>
                  <a:lnTo>
                    <a:pt x="960" y="3357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7"/>
            <p:cNvSpPr/>
            <p:nvPr/>
          </p:nvSpPr>
          <p:spPr>
            <a:xfrm>
              <a:off x="4768875" y="3510725"/>
              <a:ext cx="95925" cy="227750"/>
            </a:xfrm>
            <a:custGeom>
              <a:avLst/>
              <a:gdLst/>
              <a:ahLst/>
              <a:cxnLst/>
              <a:rect l="l" t="t" r="r" b="b"/>
              <a:pathLst>
                <a:path w="3837" h="9110" extrusionOk="0">
                  <a:moveTo>
                    <a:pt x="3836" y="0"/>
                  </a:moveTo>
                  <a:lnTo>
                    <a:pt x="3597" y="240"/>
                  </a:lnTo>
                  <a:lnTo>
                    <a:pt x="2158" y="3836"/>
                  </a:lnTo>
                  <a:lnTo>
                    <a:pt x="1199" y="6233"/>
                  </a:lnTo>
                  <a:lnTo>
                    <a:pt x="1" y="9110"/>
                  </a:lnTo>
                  <a:lnTo>
                    <a:pt x="240" y="9110"/>
                  </a:lnTo>
                  <a:lnTo>
                    <a:pt x="1439" y="6233"/>
                  </a:lnTo>
                  <a:lnTo>
                    <a:pt x="2398" y="3836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7"/>
            <p:cNvSpPr/>
            <p:nvPr/>
          </p:nvSpPr>
          <p:spPr>
            <a:xfrm>
              <a:off x="4055700" y="2473925"/>
              <a:ext cx="18000" cy="179800"/>
            </a:xfrm>
            <a:custGeom>
              <a:avLst/>
              <a:gdLst/>
              <a:ahLst/>
              <a:cxnLst/>
              <a:rect l="l" t="t" r="r" b="b"/>
              <a:pathLst>
                <a:path w="720" h="7192" extrusionOk="0">
                  <a:moveTo>
                    <a:pt x="720" y="0"/>
                  </a:moveTo>
                  <a:lnTo>
                    <a:pt x="240" y="240"/>
                  </a:lnTo>
                  <a:lnTo>
                    <a:pt x="1" y="1918"/>
                  </a:lnTo>
                  <a:lnTo>
                    <a:pt x="1" y="3836"/>
                  </a:lnTo>
                  <a:lnTo>
                    <a:pt x="1" y="5514"/>
                  </a:lnTo>
                  <a:lnTo>
                    <a:pt x="480" y="7192"/>
                  </a:lnTo>
                  <a:lnTo>
                    <a:pt x="720" y="7192"/>
                  </a:lnTo>
                  <a:lnTo>
                    <a:pt x="240" y="5514"/>
                  </a:lnTo>
                  <a:lnTo>
                    <a:pt x="240" y="3596"/>
                  </a:lnTo>
                  <a:lnTo>
                    <a:pt x="240" y="1678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7"/>
            <p:cNvSpPr/>
            <p:nvPr/>
          </p:nvSpPr>
          <p:spPr>
            <a:xfrm>
              <a:off x="4643025" y="2821525"/>
              <a:ext cx="203800" cy="41975"/>
            </a:xfrm>
            <a:custGeom>
              <a:avLst/>
              <a:gdLst/>
              <a:ahLst/>
              <a:cxnLst/>
              <a:rect l="l" t="t" r="r" b="b"/>
              <a:pathLst>
                <a:path w="8152" h="1679" extrusionOk="0">
                  <a:moveTo>
                    <a:pt x="480" y="0"/>
                  </a:moveTo>
                  <a:lnTo>
                    <a:pt x="1" y="240"/>
                  </a:lnTo>
                  <a:lnTo>
                    <a:pt x="4076" y="719"/>
                  </a:lnTo>
                  <a:lnTo>
                    <a:pt x="5994" y="959"/>
                  </a:lnTo>
                  <a:lnTo>
                    <a:pt x="7911" y="1678"/>
                  </a:lnTo>
                  <a:lnTo>
                    <a:pt x="8151" y="1439"/>
                  </a:lnTo>
                  <a:lnTo>
                    <a:pt x="6473" y="959"/>
                  </a:lnTo>
                  <a:lnTo>
                    <a:pt x="4555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7"/>
            <p:cNvSpPr/>
            <p:nvPr/>
          </p:nvSpPr>
          <p:spPr>
            <a:xfrm>
              <a:off x="4972650" y="2965350"/>
              <a:ext cx="29975" cy="203800"/>
            </a:xfrm>
            <a:custGeom>
              <a:avLst/>
              <a:gdLst/>
              <a:ahLst/>
              <a:cxnLst/>
              <a:rect l="l" t="t" r="r" b="b"/>
              <a:pathLst>
                <a:path w="1199" h="8152" extrusionOk="0">
                  <a:moveTo>
                    <a:pt x="0" y="1"/>
                  </a:moveTo>
                  <a:lnTo>
                    <a:pt x="719" y="1918"/>
                  </a:lnTo>
                  <a:lnTo>
                    <a:pt x="959" y="3836"/>
                  </a:lnTo>
                  <a:lnTo>
                    <a:pt x="959" y="5994"/>
                  </a:lnTo>
                  <a:lnTo>
                    <a:pt x="719" y="8151"/>
                  </a:lnTo>
                  <a:lnTo>
                    <a:pt x="959" y="8151"/>
                  </a:lnTo>
                  <a:lnTo>
                    <a:pt x="1199" y="5994"/>
                  </a:lnTo>
                  <a:lnTo>
                    <a:pt x="1199" y="3836"/>
                  </a:lnTo>
                  <a:lnTo>
                    <a:pt x="95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7"/>
            <p:cNvSpPr/>
            <p:nvPr/>
          </p:nvSpPr>
          <p:spPr>
            <a:xfrm>
              <a:off x="4169575" y="1958525"/>
              <a:ext cx="35975" cy="137850"/>
            </a:xfrm>
            <a:custGeom>
              <a:avLst/>
              <a:gdLst/>
              <a:ahLst/>
              <a:cxnLst/>
              <a:rect l="l" t="t" r="r" b="b"/>
              <a:pathLst>
                <a:path w="1439" h="5514" extrusionOk="0">
                  <a:moveTo>
                    <a:pt x="1199" y="0"/>
                  </a:moveTo>
                  <a:lnTo>
                    <a:pt x="480" y="3836"/>
                  </a:lnTo>
                  <a:lnTo>
                    <a:pt x="0" y="5514"/>
                  </a:lnTo>
                  <a:lnTo>
                    <a:pt x="240" y="5514"/>
                  </a:lnTo>
                  <a:lnTo>
                    <a:pt x="720" y="4075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7"/>
            <p:cNvSpPr/>
            <p:nvPr/>
          </p:nvSpPr>
          <p:spPr>
            <a:xfrm>
              <a:off x="4277450" y="1568975"/>
              <a:ext cx="71950" cy="125875"/>
            </a:xfrm>
            <a:custGeom>
              <a:avLst/>
              <a:gdLst/>
              <a:ahLst/>
              <a:cxnLst/>
              <a:rect l="l" t="t" r="r" b="b"/>
              <a:pathLst>
                <a:path w="2878" h="5035" extrusionOk="0">
                  <a:moveTo>
                    <a:pt x="2637" y="0"/>
                  </a:moveTo>
                  <a:lnTo>
                    <a:pt x="1199" y="2397"/>
                  </a:lnTo>
                  <a:lnTo>
                    <a:pt x="0" y="5034"/>
                  </a:lnTo>
                  <a:lnTo>
                    <a:pt x="480" y="5034"/>
                  </a:lnTo>
                  <a:lnTo>
                    <a:pt x="1439" y="2397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7"/>
            <p:cNvSpPr/>
            <p:nvPr/>
          </p:nvSpPr>
          <p:spPr>
            <a:xfrm>
              <a:off x="4870775" y="4469600"/>
              <a:ext cx="191800" cy="317675"/>
            </a:xfrm>
            <a:custGeom>
              <a:avLst/>
              <a:gdLst/>
              <a:ahLst/>
              <a:cxnLst/>
              <a:rect l="l" t="t" r="r" b="b"/>
              <a:pathLst>
                <a:path w="7672" h="12707" extrusionOk="0">
                  <a:moveTo>
                    <a:pt x="240" y="1"/>
                  </a:moveTo>
                  <a:lnTo>
                    <a:pt x="0" y="241"/>
                  </a:lnTo>
                  <a:lnTo>
                    <a:pt x="3836" y="6473"/>
                  </a:lnTo>
                  <a:lnTo>
                    <a:pt x="7431" y="12466"/>
                  </a:lnTo>
                  <a:lnTo>
                    <a:pt x="7431" y="12706"/>
                  </a:lnTo>
                  <a:lnTo>
                    <a:pt x="7671" y="12466"/>
                  </a:lnTo>
                  <a:lnTo>
                    <a:pt x="4075" y="6473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7"/>
            <p:cNvSpPr/>
            <p:nvPr/>
          </p:nvSpPr>
          <p:spPr>
            <a:xfrm>
              <a:off x="4199550" y="1820675"/>
              <a:ext cx="41975" cy="131875"/>
            </a:xfrm>
            <a:custGeom>
              <a:avLst/>
              <a:gdLst/>
              <a:ahLst/>
              <a:cxnLst/>
              <a:rect l="l" t="t" r="r" b="b"/>
              <a:pathLst>
                <a:path w="1679" h="5275" extrusionOk="0">
                  <a:moveTo>
                    <a:pt x="1438" y="1"/>
                  </a:moveTo>
                  <a:lnTo>
                    <a:pt x="0" y="5274"/>
                  </a:lnTo>
                  <a:lnTo>
                    <a:pt x="479" y="5035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7"/>
            <p:cNvSpPr/>
            <p:nvPr/>
          </p:nvSpPr>
          <p:spPr>
            <a:xfrm>
              <a:off x="4864775" y="3175100"/>
              <a:ext cx="131875" cy="329650"/>
            </a:xfrm>
            <a:custGeom>
              <a:avLst/>
              <a:gdLst/>
              <a:ahLst/>
              <a:cxnLst/>
              <a:rect l="l" t="t" r="r" b="b"/>
              <a:pathLst>
                <a:path w="5275" h="13186" extrusionOk="0">
                  <a:moveTo>
                    <a:pt x="5034" y="1"/>
                  </a:moveTo>
                  <a:lnTo>
                    <a:pt x="4076" y="3117"/>
                  </a:lnTo>
                  <a:lnTo>
                    <a:pt x="3117" y="6234"/>
                  </a:lnTo>
                  <a:lnTo>
                    <a:pt x="4315" y="3117"/>
                  </a:lnTo>
                  <a:lnTo>
                    <a:pt x="5274" y="1"/>
                  </a:lnTo>
                  <a:close/>
                  <a:moveTo>
                    <a:pt x="3117" y="6234"/>
                  </a:moveTo>
                  <a:lnTo>
                    <a:pt x="480" y="12227"/>
                  </a:lnTo>
                  <a:lnTo>
                    <a:pt x="0" y="13186"/>
                  </a:lnTo>
                  <a:lnTo>
                    <a:pt x="240" y="13186"/>
                  </a:lnTo>
                  <a:lnTo>
                    <a:pt x="719" y="12227"/>
                  </a:lnTo>
                  <a:lnTo>
                    <a:pt x="3117" y="6234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7"/>
            <p:cNvSpPr/>
            <p:nvPr/>
          </p:nvSpPr>
          <p:spPr>
            <a:xfrm>
              <a:off x="4714950" y="4068075"/>
              <a:ext cx="47950" cy="173825"/>
            </a:xfrm>
            <a:custGeom>
              <a:avLst/>
              <a:gdLst/>
              <a:ahLst/>
              <a:cxnLst/>
              <a:rect l="l" t="t" r="r" b="b"/>
              <a:pathLst>
                <a:path w="1918" h="6953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3596"/>
                  </a:lnTo>
                  <a:lnTo>
                    <a:pt x="1678" y="6952"/>
                  </a:lnTo>
                  <a:lnTo>
                    <a:pt x="1918" y="6713"/>
                  </a:lnTo>
                  <a:lnTo>
                    <a:pt x="719" y="335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7"/>
            <p:cNvSpPr/>
            <p:nvPr/>
          </p:nvSpPr>
          <p:spPr>
            <a:xfrm>
              <a:off x="4708950" y="3918250"/>
              <a:ext cx="18000" cy="149850"/>
            </a:xfrm>
            <a:custGeom>
              <a:avLst/>
              <a:gdLst/>
              <a:ahLst/>
              <a:cxnLst/>
              <a:rect l="l" t="t" r="r" b="b"/>
              <a:pathLst>
                <a:path w="720" h="5994" extrusionOk="0">
                  <a:moveTo>
                    <a:pt x="480" y="0"/>
                  </a:moveTo>
                  <a:lnTo>
                    <a:pt x="0" y="1918"/>
                  </a:lnTo>
                  <a:lnTo>
                    <a:pt x="0" y="3836"/>
                  </a:lnTo>
                  <a:lnTo>
                    <a:pt x="240" y="5993"/>
                  </a:lnTo>
                  <a:lnTo>
                    <a:pt x="480" y="5754"/>
                  </a:lnTo>
                  <a:lnTo>
                    <a:pt x="240" y="3836"/>
                  </a:lnTo>
                  <a:lnTo>
                    <a:pt x="240" y="1918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7"/>
            <p:cNvSpPr/>
            <p:nvPr/>
          </p:nvSpPr>
          <p:spPr>
            <a:xfrm>
              <a:off x="4864775" y="44696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7"/>
            <p:cNvSpPr/>
            <p:nvPr/>
          </p:nvSpPr>
          <p:spPr>
            <a:xfrm>
              <a:off x="4756900" y="4235875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7"/>
            <p:cNvSpPr/>
            <p:nvPr/>
          </p:nvSpPr>
          <p:spPr>
            <a:xfrm>
              <a:off x="4714950" y="4062075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7"/>
            <p:cNvSpPr/>
            <p:nvPr/>
          </p:nvSpPr>
          <p:spPr>
            <a:xfrm>
              <a:off x="4720925" y="39122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7"/>
            <p:cNvSpPr/>
            <p:nvPr/>
          </p:nvSpPr>
          <p:spPr>
            <a:xfrm>
              <a:off x="4768875" y="37384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7"/>
            <p:cNvSpPr/>
            <p:nvPr/>
          </p:nvSpPr>
          <p:spPr>
            <a:xfrm>
              <a:off x="4858775" y="35047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1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7"/>
            <p:cNvSpPr/>
            <p:nvPr/>
          </p:nvSpPr>
          <p:spPr>
            <a:xfrm>
              <a:off x="4990625" y="31691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7"/>
            <p:cNvSpPr/>
            <p:nvPr/>
          </p:nvSpPr>
          <p:spPr>
            <a:xfrm>
              <a:off x="4966650" y="29593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7"/>
            <p:cNvSpPr/>
            <p:nvPr/>
          </p:nvSpPr>
          <p:spPr>
            <a:xfrm>
              <a:off x="4840800" y="28574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7"/>
            <p:cNvSpPr/>
            <p:nvPr/>
          </p:nvSpPr>
          <p:spPr>
            <a:xfrm>
              <a:off x="4625050" y="2821525"/>
              <a:ext cx="29975" cy="6000"/>
            </a:xfrm>
            <a:custGeom>
              <a:avLst/>
              <a:gdLst/>
              <a:ahLst/>
              <a:cxnLst/>
              <a:rect l="l" t="t" r="r" b="b"/>
              <a:pathLst>
                <a:path w="1199" h="240" extrusionOk="0">
                  <a:moveTo>
                    <a:pt x="720" y="0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7"/>
            <p:cNvSpPr/>
            <p:nvPr/>
          </p:nvSpPr>
          <p:spPr>
            <a:xfrm>
              <a:off x="4385325" y="2809525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7"/>
            <p:cNvSpPr/>
            <p:nvPr/>
          </p:nvSpPr>
          <p:spPr>
            <a:xfrm>
              <a:off x="4181550" y="27735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7"/>
            <p:cNvSpPr/>
            <p:nvPr/>
          </p:nvSpPr>
          <p:spPr>
            <a:xfrm>
              <a:off x="4067700" y="26537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7"/>
            <p:cNvSpPr/>
            <p:nvPr/>
          </p:nvSpPr>
          <p:spPr>
            <a:xfrm>
              <a:off x="4061700" y="2461925"/>
              <a:ext cx="12000" cy="18000"/>
            </a:xfrm>
            <a:custGeom>
              <a:avLst/>
              <a:gdLst/>
              <a:ahLst/>
              <a:cxnLst/>
              <a:rect l="l" t="t" r="r" b="b"/>
              <a:pathLst>
                <a:path w="480" h="720" extrusionOk="0">
                  <a:moveTo>
                    <a:pt x="480" y="1"/>
                  </a:moveTo>
                  <a:lnTo>
                    <a:pt x="240" y="241"/>
                  </a:lnTo>
                  <a:lnTo>
                    <a:pt x="0" y="72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7"/>
            <p:cNvSpPr/>
            <p:nvPr/>
          </p:nvSpPr>
          <p:spPr>
            <a:xfrm>
              <a:off x="4127625" y="22521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1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7"/>
            <p:cNvSpPr/>
            <p:nvPr/>
          </p:nvSpPr>
          <p:spPr>
            <a:xfrm>
              <a:off x="4169575" y="2096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7"/>
            <p:cNvSpPr/>
            <p:nvPr/>
          </p:nvSpPr>
          <p:spPr>
            <a:xfrm>
              <a:off x="4199550" y="19465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479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7"/>
            <p:cNvSpPr/>
            <p:nvPr/>
          </p:nvSpPr>
          <p:spPr>
            <a:xfrm>
              <a:off x="4235500" y="18146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7"/>
            <p:cNvSpPr/>
            <p:nvPr/>
          </p:nvSpPr>
          <p:spPr>
            <a:xfrm>
              <a:off x="427745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7"/>
            <p:cNvSpPr/>
            <p:nvPr/>
          </p:nvSpPr>
          <p:spPr>
            <a:xfrm>
              <a:off x="4343375" y="15629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7"/>
            <p:cNvSpPr/>
            <p:nvPr/>
          </p:nvSpPr>
          <p:spPr>
            <a:xfrm>
              <a:off x="3965800" y="1826675"/>
              <a:ext cx="41975" cy="167825"/>
            </a:xfrm>
            <a:custGeom>
              <a:avLst/>
              <a:gdLst/>
              <a:ahLst/>
              <a:cxnLst/>
              <a:rect l="l" t="t" r="r" b="b"/>
              <a:pathLst>
                <a:path w="1679" h="6713" extrusionOk="0">
                  <a:moveTo>
                    <a:pt x="1439" y="0"/>
                  </a:moveTo>
                  <a:lnTo>
                    <a:pt x="720" y="3356"/>
                  </a:lnTo>
                  <a:lnTo>
                    <a:pt x="1" y="6713"/>
                  </a:lnTo>
                  <a:lnTo>
                    <a:pt x="241" y="6473"/>
                  </a:lnTo>
                  <a:lnTo>
                    <a:pt x="960" y="311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7"/>
            <p:cNvSpPr/>
            <p:nvPr/>
          </p:nvSpPr>
          <p:spPr>
            <a:xfrm>
              <a:off x="4469225" y="4038100"/>
              <a:ext cx="35975" cy="173825"/>
            </a:xfrm>
            <a:custGeom>
              <a:avLst/>
              <a:gdLst/>
              <a:ahLst/>
              <a:cxnLst/>
              <a:rect l="l" t="t" r="r" b="b"/>
              <a:pathLst>
                <a:path w="1439" h="6953" extrusionOk="0">
                  <a:moveTo>
                    <a:pt x="1439" y="1"/>
                  </a:moveTo>
                  <a:lnTo>
                    <a:pt x="1199" y="241"/>
                  </a:lnTo>
                  <a:lnTo>
                    <a:pt x="480" y="3597"/>
                  </a:lnTo>
                  <a:lnTo>
                    <a:pt x="1" y="6953"/>
                  </a:lnTo>
                  <a:lnTo>
                    <a:pt x="240" y="6953"/>
                  </a:lnTo>
                  <a:lnTo>
                    <a:pt x="720" y="3357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7"/>
            <p:cNvSpPr/>
            <p:nvPr/>
          </p:nvSpPr>
          <p:spPr>
            <a:xfrm>
              <a:off x="3863925" y="2803550"/>
              <a:ext cx="143850" cy="101900"/>
            </a:xfrm>
            <a:custGeom>
              <a:avLst/>
              <a:gdLst/>
              <a:ahLst/>
              <a:cxnLst/>
              <a:rect l="l" t="t" r="r" b="b"/>
              <a:pathLst>
                <a:path w="5754" h="4076" extrusionOk="0">
                  <a:moveTo>
                    <a:pt x="1" y="0"/>
                  </a:moveTo>
                  <a:lnTo>
                    <a:pt x="240" y="479"/>
                  </a:lnTo>
                  <a:lnTo>
                    <a:pt x="1439" y="1678"/>
                  </a:lnTo>
                  <a:lnTo>
                    <a:pt x="2637" y="2877"/>
                  </a:lnTo>
                  <a:lnTo>
                    <a:pt x="4076" y="3596"/>
                  </a:lnTo>
                  <a:lnTo>
                    <a:pt x="5514" y="4075"/>
                  </a:lnTo>
                  <a:lnTo>
                    <a:pt x="5754" y="4075"/>
                  </a:lnTo>
                  <a:lnTo>
                    <a:pt x="4316" y="3356"/>
                  </a:lnTo>
                  <a:lnTo>
                    <a:pt x="2877" y="2637"/>
                  </a:lnTo>
                  <a:lnTo>
                    <a:pt x="1679" y="1678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7"/>
            <p:cNvSpPr/>
            <p:nvPr/>
          </p:nvSpPr>
          <p:spPr>
            <a:xfrm>
              <a:off x="4139600" y="1365200"/>
              <a:ext cx="125875" cy="161850"/>
            </a:xfrm>
            <a:custGeom>
              <a:avLst/>
              <a:gdLst/>
              <a:ahLst/>
              <a:cxnLst/>
              <a:rect l="l" t="t" r="r" b="b"/>
              <a:pathLst>
                <a:path w="5035" h="6474" extrusionOk="0">
                  <a:moveTo>
                    <a:pt x="4795" y="1"/>
                  </a:moveTo>
                  <a:lnTo>
                    <a:pt x="2158" y="3117"/>
                  </a:lnTo>
                  <a:lnTo>
                    <a:pt x="1" y="6233"/>
                  </a:lnTo>
                  <a:lnTo>
                    <a:pt x="241" y="6473"/>
                  </a:lnTo>
                  <a:lnTo>
                    <a:pt x="2398" y="3357"/>
                  </a:lnTo>
                  <a:lnTo>
                    <a:pt x="5035" y="24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7"/>
            <p:cNvSpPr/>
            <p:nvPr/>
          </p:nvSpPr>
          <p:spPr>
            <a:xfrm>
              <a:off x="4583100" y="3570650"/>
              <a:ext cx="119875" cy="257725"/>
            </a:xfrm>
            <a:custGeom>
              <a:avLst/>
              <a:gdLst/>
              <a:ahLst/>
              <a:cxnLst/>
              <a:rect l="l" t="t" r="r" b="b"/>
              <a:pathLst>
                <a:path w="4795" h="10309" extrusionOk="0">
                  <a:moveTo>
                    <a:pt x="4555" y="0"/>
                  </a:moveTo>
                  <a:lnTo>
                    <a:pt x="4315" y="720"/>
                  </a:lnTo>
                  <a:lnTo>
                    <a:pt x="1678" y="6473"/>
                  </a:lnTo>
                  <a:lnTo>
                    <a:pt x="0" y="10309"/>
                  </a:lnTo>
                  <a:lnTo>
                    <a:pt x="240" y="10069"/>
                  </a:lnTo>
                  <a:lnTo>
                    <a:pt x="1918" y="6713"/>
                  </a:lnTo>
                  <a:lnTo>
                    <a:pt x="4315" y="95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7"/>
            <p:cNvSpPr/>
            <p:nvPr/>
          </p:nvSpPr>
          <p:spPr>
            <a:xfrm>
              <a:off x="4840800" y="2989325"/>
              <a:ext cx="35975" cy="191800"/>
            </a:xfrm>
            <a:custGeom>
              <a:avLst/>
              <a:gdLst/>
              <a:ahLst/>
              <a:cxnLst/>
              <a:rect l="l" t="t" r="r" b="b"/>
              <a:pathLst>
                <a:path w="1439" h="7672" extrusionOk="0">
                  <a:moveTo>
                    <a:pt x="0" y="0"/>
                  </a:moveTo>
                  <a:lnTo>
                    <a:pt x="720" y="720"/>
                  </a:lnTo>
                  <a:lnTo>
                    <a:pt x="720" y="720"/>
                  </a:lnTo>
                  <a:lnTo>
                    <a:pt x="240" y="0"/>
                  </a:lnTo>
                  <a:close/>
                  <a:moveTo>
                    <a:pt x="720" y="720"/>
                  </a:moveTo>
                  <a:lnTo>
                    <a:pt x="1199" y="2158"/>
                  </a:lnTo>
                  <a:lnTo>
                    <a:pt x="1199" y="3836"/>
                  </a:lnTo>
                  <a:lnTo>
                    <a:pt x="959" y="5754"/>
                  </a:lnTo>
                  <a:lnTo>
                    <a:pt x="720" y="7672"/>
                  </a:lnTo>
                  <a:lnTo>
                    <a:pt x="959" y="7672"/>
                  </a:lnTo>
                  <a:lnTo>
                    <a:pt x="1199" y="5514"/>
                  </a:lnTo>
                  <a:lnTo>
                    <a:pt x="1439" y="3596"/>
                  </a:lnTo>
                  <a:lnTo>
                    <a:pt x="1199" y="1918"/>
                  </a:lnTo>
                  <a:lnTo>
                    <a:pt x="720" y="72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7"/>
            <p:cNvSpPr/>
            <p:nvPr/>
          </p:nvSpPr>
          <p:spPr>
            <a:xfrm>
              <a:off x="4217525" y="2911425"/>
              <a:ext cx="251725" cy="18000"/>
            </a:xfrm>
            <a:custGeom>
              <a:avLst/>
              <a:gdLst/>
              <a:ahLst/>
              <a:cxnLst/>
              <a:rect l="l" t="t" r="r" b="b"/>
              <a:pathLst>
                <a:path w="10069" h="720" extrusionOk="0">
                  <a:moveTo>
                    <a:pt x="9349" y="0"/>
                  </a:moveTo>
                  <a:lnTo>
                    <a:pt x="6473" y="240"/>
                  </a:lnTo>
                  <a:lnTo>
                    <a:pt x="3836" y="240"/>
                  </a:lnTo>
                  <a:lnTo>
                    <a:pt x="240" y="479"/>
                  </a:lnTo>
                  <a:lnTo>
                    <a:pt x="0" y="719"/>
                  </a:lnTo>
                  <a:lnTo>
                    <a:pt x="0" y="719"/>
                  </a:lnTo>
                  <a:lnTo>
                    <a:pt x="3836" y="479"/>
                  </a:lnTo>
                  <a:lnTo>
                    <a:pt x="6473" y="479"/>
                  </a:lnTo>
                  <a:lnTo>
                    <a:pt x="9349" y="240"/>
                  </a:lnTo>
                  <a:lnTo>
                    <a:pt x="958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7"/>
            <p:cNvSpPr/>
            <p:nvPr/>
          </p:nvSpPr>
          <p:spPr>
            <a:xfrm>
              <a:off x="4505175" y="3834350"/>
              <a:ext cx="83950" cy="197800"/>
            </a:xfrm>
            <a:custGeom>
              <a:avLst/>
              <a:gdLst/>
              <a:ahLst/>
              <a:cxnLst/>
              <a:rect l="l" t="t" r="r" b="b"/>
              <a:pathLst>
                <a:path w="3358" h="7912" extrusionOk="0">
                  <a:moveTo>
                    <a:pt x="2878" y="0"/>
                  </a:moveTo>
                  <a:lnTo>
                    <a:pt x="1200" y="4076"/>
                  </a:lnTo>
                  <a:lnTo>
                    <a:pt x="1" y="7911"/>
                  </a:lnTo>
                  <a:lnTo>
                    <a:pt x="241" y="7911"/>
                  </a:lnTo>
                  <a:lnTo>
                    <a:pt x="1679" y="3836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7"/>
            <p:cNvSpPr/>
            <p:nvPr/>
          </p:nvSpPr>
          <p:spPr>
            <a:xfrm>
              <a:off x="4469225" y="2905425"/>
              <a:ext cx="239750" cy="12000"/>
            </a:xfrm>
            <a:custGeom>
              <a:avLst/>
              <a:gdLst/>
              <a:ahLst/>
              <a:cxnLst/>
              <a:rect l="l" t="t" r="r" b="b"/>
              <a:pathLst>
                <a:path w="9590" h="480" extrusionOk="0">
                  <a:moveTo>
                    <a:pt x="5035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4555" y="240"/>
                  </a:lnTo>
                  <a:lnTo>
                    <a:pt x="6953" y="240"/>
                  </a:lnTo>
                  <a:lnTo>
                    <a:pt x="9110" y="480"/>
                  </a:lnTo>
                  <a:lnTo>
                    <a:pt x="9589" y="240"/>
                  </a:lnTo>
                  <a:lnTo>
                    <a:pt x="719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7"/>
            <p:cNvSpPr/>
            <p:nvPr/>
          </p:nvSpPr>
          <p:spPr>
            <a:xfrm>
              <a:off x="3905875" y="2174275"/>
              <a:ext cx="35975" cy="197775"/>
            </a:xfrm>
            <a:custGeom>
              <a:avLst/>
              <a:gdLst/>
              <a:ahLst/>
              <a:cxnLst/>
              <a:rect l="l" t="t" r="r" b="b"/>
              <a:pathLst>
                <a:path w="1439" h="7911" extrusionOk="0">
                  <a:moveTo>
                    <a:pt x="1439" y="0"/>
                  </a:moveTo>
                  <a:lnTo>
                    <a:pt x="1199" y="240"/>
                  </a:lnTo>
                  <a:lnTo>
                    <a:pt x="959" y="2158"/>
                  </a:lnTo>
                  <a:lnTo>
                    <a:pt x="1" y="7911"/>
                  </a:lnTo>
                  <a:lnTo>
                    <a:pt x="480" y="7671"/>
                  </a:lnTo>
                  <a:lnTo>
                    <a:pt x="1199" y="2158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7"/>
            <p:cNvSpPr/>
            <p:nvPr/>
          </p:nvSpPr>
          <p:spPr>
            <a:xfrm>
              <a:off x="4702950" y="3187100"/>
              <a:ext cx="155850" cy="377575"/>
            </a:xfrm>
            <a:custGeom>
              <a:avLst/>
              <a:gdLst/>
              <a:ahLst/>
              <a:cxnLst/>
              <a:rect l="l" t="t" r="r" b="b"/>
              <a:pathLst>
                <a:path w="6234" h="15103" extrusionOk="0">
                  <a:moveTo>
                    <a:pt x="5994" y="0"/>
                  </a:moveTo>
                  <a:lnTo>
                    <a:pt x="5035" y="3596"/>
                  </a:lnTo>
                  <a:lnTo>
                    <a:pt x="3597" y="7192"/>
                  </a:lnTo>
                  <a:lnTo>
                    <a:pt x="720" y="13425"/>
                  </a:lnTo>
                  <a:lnTo>
                    <a:pt x="1" y="15103"/>
                  </a:lnTo>
                  <a:lnTo>
                    <a:pt x="240" y="14863"/>
                  </a:lnTo>
                  <a:lnTo>
                    <a:pt x="960" y="13664"/>
                  </a:lnTo>
                  <a:lnTo>
                    <a:pt x="3836" y="7192"/>
                  </a:lnTo>
                  <a:lnTo>
                    <a:pt x="5275" y="3596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7"/>
            <p:cNvSpPr/>
            <p:nvPr/>
          </p:nvSpPr>
          <p:spPr>
            <a:xfrm>
              <a:off x="4487200" y="4421675"/>
              <a:ext cx="83925" cy="251725"/>
            </a:xfrm>
            <a:custGeom>
              <a:avLst/>
              <a:gdLst/>
              <a:ahLst/>
              <a:cxnLst/>
              <a:rect l="l" t="t" r="r" b="b"/>
              <a:pathLst>
                <a:path w="3357" h="10069" extrusionOk="0">
                  <a:moveTo>
                    <a:pt x="1" y="0"/>
                  </a:moveTo>
                  <a:lnTo>
                    <a:pt x="720" y="2637"/>
                  </a:lnTo>
                  <a:lnTo>
                    <a:pt x="1439" y="5034"/>
                  </a:lnTo>
                  <a:lnTo>
                    <a:pt x="3117" y="10068"/>
                  </a:lnTo>
                  <a:lnTo>
                    <a:pt x="3357" y="10068"/>
                  </a:lnTo>
                  <a:lnTo>
                    <a:pt x="1679" y="5034"/>
                  </a:lnTo>
                  <a:lnTo>
                    <a:pt x="72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7"/>
            <p:cNvSpPr/>
            <p:nvPr/>
          </p:nvSpPr>
          <p:spPr>
            <a:xfrm>
              <a:off x="3935850" y="1994475"/>
              <a:ext cx="35975" cy="173825"/>
            </a:xfrm>
            <a:custGeom>
              <a:avLst/>
              <a:gdLst/>
              <a:ahLst/>
              <a:cxnLst/>
              <a:rect l="l" t="t" r="r" b="b"/>
              <a:pathLst>
                <a:path w="1439" h="6953" extrusionOk="0">
                  <a:moveTo>
                    <a:pt x="1439" y="1"/>
                  </a:moveTo>
                  <a:lnTo>
                    <a:pt x="1199" y="240"/>
                  </a:lnTo>
                  <a:lnTo>
                    <a:pt x="0" y="6952"/>
                  </a:lnTo>
                  <a:lnTo>
                    <a:pt x="240" y="6952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7"/>
            <p:cNvSpPr/>
            <p:nvPr/>
          </p:nvSpPr>
          <p:spPr>
            <a:xfrm>
              <a:off x="3845950" y="2372050"/>
              <a:ext cx="65950" cy="269700"/>
            </a:xfrm>
            <a:custGeom>
              <a:avLst/>
              <a:gdLst/>
              <a:ahLst/>
              <a:cxnLst/>
              <a:rect l="l" t="t" r="r" b="b"/>
              <a:pathLst>
                <a:path w="2638" h="10788" extrusionOk="0">
                  <a:moveTo>
                    <a:pt x="2637" y="0"/>
                  </a:moveTo>
                  <a:lnTo>
                    <a:pt x="2398" y="240"/>
                  </a:lnTo>
                  <a:lnTo>
                    <a:pt x="1439" y="4315"/>
                  </a:lnTo>
                  <a:lnTo>
                    <a:pt x="720" y="7431"/>
                  </a:lnTo>
                  <a:lnTo>
                    <a:pt x="0" y="10788"/>
                  </a:lnTo>
                  <a:lnTo>
                    <a:pt x="240" y="10548"/>
                  </a:lnTo>
                  <a:lnTo>
                    <a:pt x="959" y="7431"/>
                  </a:lnTo>
                  <a:lnTo>
                    <a:pt x="1678" y="4315"/>
                  </a:lnTo>
                  <a:lnTo>
                    <a:pt x="2398" y="2158"/>
                  </a:lnTo>
                  <a:lnTo>
                    <a:pt x="263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7"/>
            <p:cNvSpPr/>
            <p:nvPr/>
          </p:nvSpPr>
          <p:spPr>
            <a:xfrm>
              <a:off x="3845950" y="2641725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240" y="1"/>
                  </a:moveTo>
                  <a:lnTo>
                    <a:pt x="0" y="240"/>
                  </a:lnTo>
                  <a:lnTo>
                    <a:pt x="0" y="1918"/>
                  </a:lnTo>
                  <a:lnTo>
                    <a:pt x="0" y="3596"/>
                  </a:lnTo>
                  <a:lnTo>
                    <a:pt x="240" y="5035"/>
                  </a:lnTo>
                  <a:lnTo>
                    <a:pt x="720" y="6233"/>
                  </a:lnTo>
                  <a:lnTo>
                    <a:pt x="959" y="6233"/>
                  </a:lnTo>
                  <a:lnTo>
                    <a:pt x="480" y="4795"/>
                  </a:lnTo>
                  <a:lnTo>
                    <a:pt x="240" y="3357"/>
                  </a:lnTo>
                  <a:lnTo>
                    <a:pt x="240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7"/>
            <p:cNvSpPr/>
            <p:nvPr/>
          </p:nvSpPr>
          <p:spPr>
            <a:xfrm>
              <a:off x="4469225" y="4217900"/>
              <a:ext cx="24000" cy="197800"/>
            </a:xfrm>
            <a:custGeom>
              <a:avLst/>
              <a:gdLst/>
              <a:ahLst/>
              <a:cxnLst/>
              <a:rect l="l" t="t" r="r" b="b"/>
              <a:pathLst>
                <a:path w="960" h="7912" extrusionOk="0">
                  <a:moveTo>
                    <a:pt x="240" y="0"/>
                  </a:moveTo>
                  <a:lnTo>
                    <a:pt x="1" y="240"/>
                  </a:lnTo>
                  <a:lnTo>
                    <a:pt x="1" y="4076"/>
                  </a:lnTo>
                  <a:lnTo>
                    <a:pt x="720" y="7911"/>
                  </a:lnTo>
                  <a:lnTo>
                    <a:pt x="959" y="7911"/>
                  </a:lnTo>
                  <a:lnTo>
                    <a:pt x="240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7"/>
            <p:cNvSpPr/>
            <p:nvPr/>
          </p:nvSpPr>
          <p:spPr>
            <a:xfrm>
              <a:off x="4708950" y="2911425"/>
              <a:ext cx="137875" cy="71925"/>
            </a:xfrm>
            <a:custGeom>
              <a:avLst/>
              <a:gdLst/>
              <a:ahLst/>
              <a:cxnLst/>
              <a:rect l="l" t="t" r="r" b="b"/>
              <a:pathLst>
                <a:path w="5515" h="2877" extrusionOk="0">
                  <a:moveTo>
                    <a:pt x="240" y="0"/>
                  </a:moveTo>
                  <a:lnTo>
                    <a:pt x="0" y="240"/>
                  </a:lnTo>
                  <a:lnTo>
                    <a:pt x="1439" y="719"/>
                  </a:lnTo>
                  <a:lnTo>
                    <a:pt x="2877" y="1199"/>
                  </a:lnTo>
                  <a:lnTo>
                    <a:pt x="4076" y="1918"/>
                  </a:lnTo>
                  <a:lnTo>
                    <a:pt x="5274" y="2877"/>
                  </a:lnTo>
                  <a:lnTo>
                    <a:pt x="5514" y="2877"/>
                  </a:lnTo>
                  <a:lnTo>
                    <a:pt x="4555" y="1918"/>
                  </a:lnTo>
                  <a:lnTo>
                    <a:pt x="3117" y="1199"/>
                  </a:lnTo>
                  <a:lnTo>
                    <a:pt x="1918" y="4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7"/>
            <p:cNvSpPr/>
            <p:nvPr/>
          </p:nvSpPr>
          <p:spPr>
            <a:xfrm>
              <a:off x="4055700" y="1527025"/>
              <a:ext cx="89925" cy="155825"/>
            </a:xfrm>
            <a:custGeom>
              <a:avLst/>
              <a:gdLst/>
              <a:ahLst/>
              <a:cxnLst/>
              <a:rect l="l" t="t" r="r" b="b"/>
              <a:pathLst>
                <a:path w="3597" h="6233" extrusionOk="0">
                  <a:moveTo>
                    <a:pt x="3357" y="0"/>
                  </a:moveTo>
                  <a:lnTo>
                    <a:pt x="1439" y="3117"/>
                  </a:lnTo>
                  <a:lnTo>
                    <a:pt x="1" y="6233"/>
                  </a:lnTo>
                  <a:lnTo>
                    <a:pt x="240" y="6233"/>
                  </a:lnTo>
                  <a:lnTo>
                    <a:pt x="1679" y="3117"/>
                  </a:lnTo>
                  <a:lnTo>
                    <a:pt x="359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7"/>
            <p:cNvSpPr/>
            <p:nvPr/>
          </p:nvSpPr>
          <p:spPr>
            <a:xfrm>
              <a:off x="4007750" y="1688825"/>
              <a:ext cx="53975" cy="131875"/>
            </a:xfrm>
            <a:custGeom>
              <a:avLst/>
              <a:gdLst/>
              <a:ahLst/>
              <a:cxnLst/>
              <a:rect l="l" t="t" r="r" b="b"/>
              <a:pathLst>
                <a:path w="2159" h="5275" extrusionOk="0">
                  <a:moveTo>
                    <a:pt x="1679" y="1"/>
                  </a:moveTo>
                  <a:lnTo>
                    <a:pt x="720" y="2638"/>
                  </a:lnTo>
                  <a:lnTo>
                    <a:pt x="1" y="5275"/>
                  </a:lnTo>
                  <a:lnTo>
                    <a:pt x="241" y="5275"/>
                  </a:lnTo>
                  <a:lnTo>
                    <a:pt x="960" y="2638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7"/>
            <p:cNvSpPr/>
            <p:nvPr/>
          </p:nvSpPr>
          <p:spPr>
            <a:xfrm>
              <a:off x="4007750" y="2905425"/>
              <a:ext cx="203800" cy="24000"/>
            </a:xfrm>
            <a:custGeom>
              <a:avLst/>
              <a:gdLst/>
              <a:ahLst/>
              <a:cxnLst/>
              <a:rect l="l" t="t" r="r" b="b"/>
              <a:pathLst>
                <a:path w="8152" h="960" extrusionOk="0">
                  <a:moveTo>
                    <a:pt x="241" y="0"/>
                  </a:moveTo>
                  <a:lnTo>
                    <a:pt x="1" y="240"/>
                  </a:lnTo>
                  <a:lnTo>
                    <a:pt x="1919" y="719"/>
                  </a:lnTo>
                  <a:lnTo>
                    <a:pt x="3836" y="959"/>
                  </a:lnTo>
                  <a:lnTo>
                    <a:pt x="7912" y="959"/>
                  </a:lnTo>
                  <a:lnTo>
                    <a:pt x="8151" y="719"/>
                  </a:lnTo>
                  <a:lnTo>
                    <a:pt x="4076" y="719"/>
                  </a:lnTo>
                  <a:lnTo>
                    <a:pt x="2158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7"/>
            <p:cNvSpPr/>
            <p:nvPr/>
          </p:nvSpPr>
          <p:spPr>
            <a:xfrm>
              <a:off x="4571100" y="4679375"/>
              <a:ext cx="77950" cy="173800"/>
            </a:xfrm>
            <a:custGeom>
              <a:avLst/>
              <a:gdLst/>
              <a:ahLst/>
              <a:cxnLst/>
              <a:rect l="l" t="t" r="r" b="b"/>
              <a:pathLst>
                <a:path w="3118" h="6952" extrusionOk="0">
                  <a:moveTo>
                    <a:pt x="1" y="0"/>
                  </a:moveTo>
                  <a:lnTo>
                    <a:pt x="2878" y="6952"/>
                  </a:lnTo>
                  <a:lnTo>
                    <a:pt x="3117" y="6952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7"/>
            <p:cNvSpPr/>
            <p:nvPr/>
          </p:nvSpPr>
          <p:spPr>
            <a:xfrm>
              <a:off x="4565125" y="46733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7"/>
            <p:cNvSpPr/>
            <p:nvPr/>
          </p:nvSpPr>
          <p:spPr>
            <a:xfrm>
              <a:off x="4487200" y="44156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7"/>
            <p:cNvSpPr/>
            <p:nvPr/>
          </p:nvSpPr>
          <p:spPr>
            <a:xfrm>
              <a:off x="4469225" y="42119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7"/>
            <p:cNvSpPr/>
            <p:nvPr/>
          </p:nvSpPr>
          <p:spPr>
            <a:xfrm>
              <a:off x="4499200" y="40321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7"/>
            <p:cNvSpPr/>
            <p:nvPr/>
          </p:nvSpPr>
          <p:spPr>
            <a:xfrm>
              <a:off x="4577100" y="38223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0" y="241"/>
                  </a:lnTo>
                  <a:lnTo>
                    <a:pt x="1" y="48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7"/>
            <p:cNvSpPr/>
            <p:nvPr/>
          </p:nvSpPr>
          <p:spPr>
            <a:xfrm>
              <a:off x="4696975" y="35586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79" y="0"/>
                  </a:moveTo>
                  <a:lnTo>
                    <a:pt x="240" y="240"/>
                  </a:lnTo>
                  <a:lnTo>
                    <a:pt x="0" y="479"/>
                  </a:lnTo>
                  <a:lnTo>
                    <a:pt x="240" y="479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7"/>
            <p:cNvSpPr/>
            <p:nvPr/>
          </p:nvSpPr>
          <p:spPr>
            <a:xfrm>
              <a:off x="4852775" y="31811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7"/>
            <p:cNvSpPr/>
            <p:nvPr/>
          </p:nvSpPr>
          <p:spPr>
            <a:xfrm>
              <a:off x="4840800" y="29833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7"/>
            <p:cNvSpPr/>
            <p:nvPr/>
          </p:nvSpPr>
          <p:spPr>
            <a:xfrm>
              <a:off x="4696975" y="29114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479" y="0"/>
                  </a:moveTo>
                  <a:lnTo>
                    <a:pt x="0" y="240"/>
                  </a:lnTo>
                  <a:lnTo>
                    <a:pt x="479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7"/>
            <p:cNvSpPr/>
            <p:nvPr/>
          </p:nvSpPr>
          <p:spPr>
            <a:xfrm>
              <a:off x="4457250" y="2911425"/>
              <a:ext cx="23975" cy="6000"/>
            </a:xfrm>
            <a:custGeom>
              <a:avLst/>
              <a:gdLst/>
              <a:ahLst/>
              <a:cxnLst/>
              <a:rect l="l" t="t" r="r" b="b"/>
              <a:pathLst>
                <a:path w="959" h="240" extrusionOk="0">
                  <a:moveTo>
                    <a:pt x="48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7"/>
            <p:cNvSpPr/>
            <p:nvPr/>
          </p:nvSpPr>
          <p:spPr>
            <a:xfrm>
              <a:off x="4205525" y="29234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7"/>
            <p:cNvSpPr/>
            <p:nvPr/>
          </p:nvSpPr>
          <p:spPr>
            <a:xfrm>
              <a:off x="4001775" y="29054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7"/>
            <p:cNvSpPr/>
            <p:nvPr/>
          </p:nvSpPr>
          <p:spPr>
            <a:xfrm>
              <a:off x="3863925" y="27975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7"/>
            <p:cNvSpPr/>
            <p:nvPr/>
          </p:nvSpPr>
          <p:spPr>
            <a:xfrm>
              <a:off x="3845950" y="26357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7"/>
            <p:cNvSpPr/>
            <p:nvPr/>
          </p:nvSpPr>
          <p:spPr>
            <a:xfrm>
              <a:off x="3905875" y="23660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7"/>
            <p:cNvSpPr/>
            <p:nvPr/>
          </p:nvSpPr>
          <p:spPr>
            <a:xfrm>
              <a:off x="3935850" y="216827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7"/>
            <p:cNvSpPr/>
            <p:nvPr/>
          </p:nvSpPr>
          <p:spPr>
            <a:xfrm>
              <a:off x="3965800" y="19884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1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7"/>
            <p:cNvSpPr/>
            <p:nvPr/>
          </p:nvSpPr>
          <p:spPr>
            <a:xfrm>
              <a:off x="4001775" y="18206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7"/>
            <p:cNvSpPr/>
            <p:nvPr/>
          </p:nvSpPr>
          <p:spPr>
            <a:xfrm>
              <a:off x="4049700" y="16828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7"/>
            <p:cNvSpPr/>
            <p:nvPr/>
          </p:nvSpPr>
          <p:spPr>
            <a:xfrm>
              <a:off x="4139600" y="15210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7"/>
            <p:cNvSpPr/>
            <p:nvPr/>
          </p:nvSpPr>
          <p:spPr>
            <a:xfrm>
              <a:off x="3684125" y="2749600"/>
              <a:ext cx="24000" cy="149850"/>
            </a:xfrm>
            <a:custGeom>
              <a:avLst/>
              <a:gdLst/>
              <a:ahLst/>
              <a:cxnLst/>
              <a:rect l="l" t="t" r="r" b="b"/>
              <a:pathLst>
                <a:path w="960" h="5994" extrusionOk="0">
                  <a:moveTo>
                    <a:pt x="241" y="1"/>
                  </a:moveTo>
                  <a:lnTo>
                    <a:pt x="1" y="240"/>
                  </a:lnTo>
                  <a:lnTo>
                    <a:pt x="1" y="1679"/>
                  </a:lnTo>
                  <a:lnTo>
                    <a:pt x="1" y="3357"/>
                  </a:lnTo>
                  <a:lnTo>
                    <a:pt x="241" y="4795"/>
                  </a:lnTo>
                  <a:lnTo>
                    <a:pt x="720" y="5994"/>
                  </a:lnTo>
                  <a:lnTo>
                    <a:pt x="960" y="5994"/>
                  </a:lnTo>
                  <a:lnTo>
                    <a:pt x="480" y="4555"/>
                  </a:lnTo>
                  <a:lnTo>
                    <a:pt x="241" y="3117"/>
                  </a:lnTo>
                  <a:lnTo>
                    <a:pt x="241" y="167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7"/>
            <p:cNvSpPr/>
            <p:nvPr/>
          </p:nvSpPr>
          <p:spPr>
            <a:xfrm>
              <a:off x="4529150" y="3247025"/>
              <a:ext cx="155850" cy="395575"/>
            </a:xfrm>
            <a:custGeom>
              <a:avLst/>
              <a:gdLst/>
              <a:ahLst/>
              <a:cxnLst/>
              <a:rect l="l" t="t" r="r" b="b"/>
              <a:pathLst>
                <a:path w="6234" h="15823" extrusionOk="0">
                  <a:moveTo>
                    <a:pt x="5994" y="0"/>
                  </a:moveTo>
                  <a:lnTo>
                    <a:pt x="5035" y="3836"/>
                  </a:lnTo>
                  <a:lnTo>
                    <a:pt x="3597" y="7432"/>
                  </a:lnTo>
                  <a:lnTo>
                    <a:pt x="720" y="13904"/>
                  </a:lnTo>
                  <a:lnTo>
                    <a:pt x="1" y="15822"/>
                  </a:lnTo>
                  <a:lnTo>
                    <a:pt x="241" y="15822"/>
                  </a:lnTo>
                  <a:lnTo>
                    <a:pt x="241" y="15582"/>
                  </a:lnTo>
                  <a:lnTo>
                    <a:pt x="960" y="14144"/>
                  </a:lnTo>
                  <a:lnTo>
                    <a:pt x="3836" y="7432"/>
                  </a:lnTo>
                  <a:lnTo>
                    <a:pt x="5275" y="3596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7"/>
            <p:cNvSpPr/>
            <p:nvPr/>
          </p:nvSpPr>
          <p:spPr>
            <a:xfrm>
              <a:off x="4391325" y="4763275"/>
              <a:ext cx="24000" cy="35975"/>
            </a:xfrm>
            <a:custGeom>
              <a:avLst/>
              <a:gdLst/>
              <a:ahLst/>
              <a:cxnLst/>
              <a:rect l="l" t="t" r="r" b="b"/>
              <a:pathLst>
                <a:path w="960" h="1439" extrusionOk="0">
                  <a:moveTo>
                    <a:pt x="0" y="0"/>
                  </a:moveTo>
                  <a:lnTo>
                    <a:pt x="480" y="1199"/>
                  </a:lnTo>
                  <a:lnTo>
                    <a:pt x="959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7"/>
            <p:cNvSpPr/>
            <p:nvPr/>
          </p:nvSpPr>
          <p:spPr>
            <a:xfrm>
              <a:off x="4295425" y="4307800"/>
              <a:ext cx="18000" cy="191800"/>
            </a:xfrm>
            <a:custGeom>
              <a:avLst/>
              <a:gdLst/>
              <a:ahLst/>
              <a:cxnLst/>
              <a:rect l="l" t="t" r="r" b="b"/>
              <a:pathLst>
                <a:path w="720" h="7672" extrusionOk="0">
                  <a:moveTo>
                    <a:pt x="1" y="0"/>
                  </a:moveTo>
                  <a:lnTo>
                    <a:pt x="1" y="3836"/>
                  </a:lnTo>
                  <a:lnTo>
                    <a:pt x="480" y="7671"/>
                  </a:lnTo>
                  <a:lnTo>
                    <a:pt x="720" y="7671"/>
                  </a:lnTo>
                  <a:lnTo>
                    <a:pt x="240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7"/>
            <p:cNvSpPr/>
            <p:nvPr/>
          </p:nvSpPr>
          <p:spPr>
            <a:xfrm>
              <a:off x="3851950" y="3007300"/>
              <a:ext cx="209775" cy="18000"/>
            </a:xfrm>
            <a:custGeom>
              <a:avLst/>
              <a:gdLst/>
              <a:ahLst/>
              <a:cxnLst/>
              <a:rect l="l" t="t" r="r" b="b"/>
              <a:pathLst>
                <a:path w="8391" h="720" extrusionOk="0">
                  <a:moveTo>
                    <a:pt x="0" y="1"/>
                  </a:moveTo>
                  <a:lnTo>
                    <a:pt x="1918" y="480"/>
                  </a:lnTo>
                  <a:lnTo>
                    <a:pt x="4075" y="720"/>
                  </a:lnTo>
                  <a:lnTo>
                    <a:pt x="7911" y="720"/>
                  </a:lnTo>
                  <a:lnTo>
                    <a:pt x="8390" y="480"/>
                  </a:lnTo>
                  <a:lnTo>
                    <a:pt x="4315" y="480"/>
                  </a:lnTo>
                  <a:lnTo>
                    <a:pt x="2397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7"/>
            <p:cNvSpPr/>
            <p:nvPr/>
          </p:nvSpPr>
          <p:spPr>
            <a:xfrm>
              <a:off x="3923850" y="1257325"/>
              <a:ext cx="107900" cy="215775"/>
            </a:xfrm>
            <a:custGeom>
              <a:avLst/>
              <a:gdLst/>
              <a:ahLst/>
              <a:cxnLst/>
              <a:rect l="l" t="t" r="r" b="b"/>
              <a:pathLst>
                <a:path w="4316" h="8631" extrusionOk="0">
                  <a:moveTo>
                    <a:pt x="4076" y="1"/>
                  </a:moveTo>
                  <a:lnTo>
                    <a:pt x="1679" y="4316"/>
                  </a:lnTo>
                  <a:lnTo>
                    <a:pt x="1" y="8631"/>
                  </a:lnTo>
                  <a:lnTo>
                    <a:pt x="1919" y="4555"/>
                  </a:lnTo>
                  <a:lnTo>
                    <a:pt x="4076" y="240"/>
                  </a:lnTo>
                  <a:lnTo>
                    <a:pt x="4316" y="240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7"/>
            <p:cNvSpPr/>
            <p:nvPr/>
          </p:nvSpPr>
          <p:spPr>
            <a:xfrm>
              <a:off x="4067700" y="3001300"/>
              <a:ext cx="245725" cy="24000"/>
            </a:xfrm>
            <a:custGeom>
              <a:avLst/>
              <a:gdLst/>
              <a:ahLst/>
              <a:cxnLst/>
              <a:rect l="l" t="t" r="r" b="b"/>
              <a:pathLst>
                <a:path w="9829" h="960" extrusionOk="0">
                  <a:moveTo>
                    <a:pt x="9829" y="1"/>
                  </a:moveTo>
                  <a:lnTo>
                    <a:pt x="8151" y="241"/>
                  </a:lnTo>
                  <a:lnTo>
                    <a:pt x="5514" y="241"/>
                  </a:lnTo>
                  <a:lnTo>
                    <a:pt x="2877" y="480"/>
                  </a:lnTo>
                  <a:lnTo>
                    <a:pt x="240" y="720"/>
                  </a:lnTo>
                  <a:lnTo>
                    <a:pt x="0" y="960"/>
                  </a:lnTo>
                  <a:lnTo>
                    <a:pt x="2877" y="720"/>
                  </a:lnTo>
                  <a:lnTo>
                    <a:pt x="5514" y="480"/>
                  </a:lnTo>
                  <a:lnTo>
                    <a:pt x="8151" y="480"/>
                  </a:lnTo>
                  <a:lnTo>
                    <a:pt x="9349" y="241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7"/>
            <p:cNvSpPr/>
            <p:nvPr/>
          </p:nvSpPr>
          <p:spPr>
            <a:xfrm>
              <a:off x="4409300" y="3648550"/>
              <a:ext cx="125875" cy="263725"/>
            </a:xfrm>
            <a:custGeom>
              <a:avLst/>
              <a:gdLst/>
              <a:ahLst/>
              <a:cxnLst/>
              <a:rect l="l" t="t" r="r" b="b"/>
              <a:pathLst>
                <a:path w="5035" h="10549" extrusionOk="0">
                  <a:moveTo>
                    <a:pt x="5035" y="1"/>
                  </a:moveTo>
                  <a:lnTo>
                    <a:pt x="4555" y="241"/>
                  </a:lnTo>
                  <a:lnTo>
                    <a:pt x="1678" y="6953"/>
                  </a:lnTo>
                  <a:lnTo>
                    <a:pt x="0" y="10549"/>
                  </a:lnTo>
                  <a:lnTo>
                    <a:pt x="240" y="10549"/>
                  </a:lnTo>
                  <a:lnTo>
                    <a:pt x="1918" y="6953"/>
                  </a:lnTo>
                  <a:lnTo>
                    <a:pt x="4795" y="48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7"/>
            <p:cNvSpPr/>
            <p:nvPr/>
          </p:nvSpPr>
          <p:spPr>
            <a:xfrm>
              <a:off x="4331375" y="3918250"/>
              <a:ext cx="83950" cy="203775"/>
            </a:xfrm>
            <a:custGeom>
              <a:avLst/>
              <a:gdLst/>
              <a:ahLst/>
              <a:cxnLst/>
              <a:rect l="l" t="t" r="r" b="b"/>
              <a:pathLst>
                <a:path w="3358" h="8151" extrusionOk="0">
                  <a:moveTo>
                    <a:pt x="3357" y="0"/>
                  </a:moveTo>
                  <a:lnTo>
                    <a:pt x="2878" y="240"/>
                  </a:lnTo>
                  <a:lnTo>
                    <a:pt x="1200" y="4076"/>
                  </a:lnTo>
                  <a:lnTo>
                    <a:pt x="1" y="8151"/>
                  </a:lnTo>
                  <a:lnTo>
                    <a:pt x="1" y="8151"/>
                  </a:lnTo>
                  <a:lnTo>
                    <a:pt x="241" y="7911"/>
                  </a:lnTo>
                  <a:lnTo>
                    <a:pt x="1679" y="4076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7"/>
            <p:cNvSpPr/>
            <p:nvPr/>
          </p:nvSpPr>
          <p:spPr>
            <a:xfrm>
              <a:off x="3738075" y="2228200"/>
              <a:ext cx="29975" cy="221775"/>
            </a:xfrm>
            <a:custGeom>
              <a:avLst/>
              <a:gdLst/>
              <a:ahLst/>
              <a:cxnLst/>
              <a:rect l="l" t="t" r="r" b="b"/>
              <a:pathLst>
                <a:path w="1199" h="8871" extrusionOk="0">
                  <a:moveTo>
                    <a:pt x="959" y="1"/>
                  </a:moveTo>
                  <a:lnTo>
                    <a:pt x="480" y="4555"/>
                  </a:lnTo>
                  <a:lnTo>
                    <a:pt x="0" y="8870"/>
                  </a:lnTo>
                  <a:lnTo>
                    <a:pt x="240" y="8631"/>
                  </a:lnTo>
                  <a:lnTo>
                    <a:pt x="719" y="4555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7"/>
            <p:cNvSpPr/>
            <p:nvPr/>
          </p:nvSpPr>
          <p:spPr>
            <a:xfrm>
              <a:off x="3851950" y="1479075"/>
              <a:ext cx="71925" cy="191800"/>
            </a:xfrm>
            <a:custGeom>
              <a:avLst/>
              <a:gdLst/>
              <a:ahLst/>
              <a:cxnLst/>
              <a:rect l="l" t="t" r="r" b="b"/>
              <a:pathLst>
                <a:path w="2877" h="7672" extrusionOk="0">
                  <a:moveTo>
                    <a:pt x="2637" y="0"/>
                  </a:moveTo>
                  <a:lnTo>
                    <a:pt x="1199" y="3836"/>
                  </a:lnTo>
                  <a:lnTo>
                    <a:pt x="0" y="7672"/>
                  </a:lnTo>
                  <a:lnTo>
                    <a:pt x="240" y="7672"/>
                  </a:lnTo>
                  <a:lnTo>
                    <a:pt x="1438" y="3836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7"/>
            <p:cNvSpPr/>
            <p:nvPr/>
          </p:nvSpPr>
          <p:spPr>
            <a:xfrm>
              <a:off x="3786025" y="1832675"/>
              <a:ext cx="35975" cy="191800"/>
            </a:xfrm>
            <a:custGeom>
              <a:avLst/>
              <a:gdLst/>
              <a:ahLst/>
              <a:cxnLst/>
              <a:rect l="l" t="t" r="r" b="b"/>
              <a:pathLst>
                <a:path w="1439" h="7672" extrusionOk="0">
                  <a:moveTo>
                    <a:pt x="1199" y="0"/>
                  </a:moveTo>
                  <a:lnTo>
                    <a:pt x="0" y="7671"/>
                  </a:lnTo>
                  <a:lnTo>
                    <a:pt x="240" y="7671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7"/>
            <p:cNvSpPr/>
            <p:nvPr/>
          </p:nvSpPr>
          <p:spPr>
            <a:xfrm>
              <a:off x="3762050" y="2030425"/>
              <a:ext cx="29975" cy="191800"/>
            </a:xfrm>
            <a:custGeom>
              <a:avLst/>
              <a:gdLst/>
              <a:ahLst/>
              <a:cxnLst/>
              <a:rect l="l" t="t" r="r" b="b"/>
              <a:pathLst>
                <a:path w="1199" h="7672" extrusionOk="0">
                  <a:moveTo>
                    <a:pt x="959" y="1"/>
                  </a:moveTo>
                  <a:lnTo>
                    <a:pt x="0" y="7672"/>
                  </a:lnTo>
                  <a:lnTo>
                    <a:pt x="240" y="7672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7"/>
            <p:cNvSpPr/>
            <p:nvPr/>
          </p:nvSpPr>
          <p:spPr>
            <a:xfrm>
              <a:off x="4649025" y="30672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0" y="1"/>
                  </a:moveTo>
                  <a:lnTo>
                    <a:pt x="719" y="1199"/>
                  </a:lnTo>
                  <a:lnTo>
                    <a:pt x="1199" y="2398"/>
                  </a:lnTo>
                  <a:lnTo>
                    <a:pt x="1439" y="3597"/>
                  </a:lnTo>
                  <a:lnTo>
                    <a:pt x="1439" y="5275"/>
                  </a:lnTo>
                  <a:lnTo>
                    <a:pt x="1199" y="6953"/>
                  </a:lnTo>
                  <a:lnTo>
                    <a:pt x="1439" y="6713"/>
                  </a:lnTo>
                  <a:lnTo>
                    <a:pt x="1678" y="5035"/>
                  </a:lnTo>
                  <a:lnTo>
                    <a:pt x="1678" y="3597"/>
                  </a:lnTo>
                  <a:lnTo>
                    <a:pt x="1439" y="2158"/>
                  </a:lnTo>
                  <a:lnTo>
                    <a:pt x="959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7"/>
            <p:cNvSpPr/>
            <p:nvPr/>
          </p:nvSpPr>
          <p:spPr>
            <a:xfrm>
              <a:off x="4313400" y="2995325"/>
              <a:ext cx="215775" cy="18000"/>
            </a:xfrm>
            <a:custGeom>
              <a:avLst/>
              <a:gdLst/>
              <a:ahLst/>
              <a:cxnLst/>
              <a:rect l="l" t="t" r="r" b="b"/>
              <a:pathLst>
                <a:path w="8631" h="720" extrusionOk="0">
                  <a:moveTo>
                    <a:pt x="4555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4076" y="240"/>
                  </a:lnTo>
                  <a:lnTo>
                    <a:pt x="6234" y="480"/>
                  </a:lnTo>
                  <a:lnTo>
                    <a:pt x="8391" y="719"/>
                  </a:lnTo>
                  <a:lnTo>
                    <a:pt x="8631" y="480"/>
                  </a:lnTo>
                  <a:lnTo>
                    <a:pt x="6713" y="24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7"/>
            <p:cNvSpPr/>
            <p:nvPr/>
          </p:nvSpPr>
          <p:spPr>
            <a:xfrm>
              <a:off x="3702100" y="2899425"/>
              <a:ext cx="149875" cy="107900"/>
            </a:xfrm>
            <a:custGeom>
              <a:avLst/>
              <a:gdLst/>
              <a:ahLst/>
              <a:cxnLst/>
              <a:rect l="l" t="t" r="r" b="b"/>
              <a:pathLst>
                <a:path w="5995" h="4316" extrusionOk="0">
                  <a:moveTo>
                    <a:pt x="241" y="1"/>
                  </a:moveTo>
                  <a:lnTo>
                    <a:pt x="1" y="240"/>
                  </a:lnTo>
                  <a:lnTo>
                    <a:pt x="480" y="959"/>
                  </a:lnTo>
                  <a:lnTo>
                    <a:pt x="1679" y="2158"/>
                  </a:lnTo>
                  <a:lnTo>
                    <a:pt x="2878" y="3117"/>
                  </a:lnTo>
                  <a:lnTo>
                    <a:pt x="4316" y="3836"/>
                  </a:lnTo>
                  <a:lnTo>
                    <a:pt x="5754" y="4316"/>
                  </a:lnTo>
                  <a:lnTo>
                    <a:pt x="5994" y="4076"/>
                  </a:lnTo>
                  <a:lnTo>
                    <a:pt x="4556" y="3596"/>
                  </a:lnTo>
                  <a:lnTo>
                    <a:pt x="3117" y="2877"/>
                  </a:lnTo>
                  <a:lnTo>
                    <a:pt x="1679" y="1918"/>
                  </a:lnTo>
                  <a:lnTo>
                    <a:pt x="720" y="72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7"/>
            <p:cNvSpPr/>
            <p:nvPr/>
          </p:nvSpPr>
          <p:spPr>
            <a:xfrm>
              <a:off x="3684125" y="2455950"/>
              <a:ext cx="59975" cy="287675"/>
            </a:xfrm>
            <a:custGeom>
              <a:avLst/>
              <a:gdLst/>
              <a:ahLst/>
              <a:cxnLst/>
              <a:rect l="l" t="t" r="r" b="b"/>
              <a:pathLst>
                <a:path w="2399" h="11507" extrusionOk="0">
                  <a:moveTo>
                    <a:pt x="2158" y="0"/>
                  </a:moveTo>
                  <a:lnTo>
                    <a:pt x="2158" y="719"/>
                  </a:lnTo>
                  <a:lnTo>
                    <a:pt x="1679" y="2637"/>
                  </a:lnTo>
                  <a:lnTo>
                    <a:pt x="1199" y="5034"/>
                  </a:lnTo>
                  <a:lnTo>
                    <a:pt x="480" y="8151"/>
                  </a:lnTo>
                  <a:lnTo>
                    <a:pt x="1" y="11507"/>
                  </a:lnTo>
                  <a:lnTo>
                    <a:pt x="241" y="11507"/>
                  </a:lnTo>
                  <a:lnTo>
                    <a:pt x="720" y="8151"/>
                  </a:lnTo>
                  <a:lnTo>
                    <a:pt x="1439" y="5034"/>
                  </a:lnTo>
                  <a:lnTo>
                    <a:pt x="1919" y="2637"/>
                  </a:lnTo>
                  <a:lnTo>
                    <a:pt x="2398" y="719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7"/>
            <p:cNvSpPr/>
            <p:nvPr/>
          </p:nvSpPr>
          <p:spPr>
            <a:xfrm>
              <a:off x="4307425" y="4505575"/>
              <a:ext cx="89900" cy="251725"/>
            </a:xfrm>
            <a:custGeom>
              <a:avLst/>
              <a:gdLst/>
              <a:ahLst/>
              <a:cxnLst/>
              <a:rect l="l" t="t" r="r" b="b"/>
              <a:pathLst>
                <a:path w="3596" h="10069" extrusionOk="0">
                  <a:moveTo>
                    <a:pt x="0" y="0"/>
                  </a:moveTo>
                  <a:lnTo>
                    <a:pt x="719" y="2637"/>
                  </a:lnTo>
                  <a:lnTo>
                    <a:pt x="1438" y="5034"/>
                  </a:lnTo>
                  <a:lnTo>
                    <a:pt x="3356" y="10068"/>
                  </a:lnTo>
                  <a:lnTo>
                    <a:pt x="3596" y="10068"/>
                  </a:lnTo>
                  <a:lnTo>
                    <a:pt x="1678" y="5034"/>
                  </a:lnTo>
                  <a:lnTo>
                    <a:pt x="959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7"/>
            <p:cNvSpPr/>
            <p:nvPr/>
          </p:nvSpPr>
          <p:spPr>
            <a:xfrm>
              <a:off x="4529150" y="3007300"/>
              <a:ext cx="119900" cy="53975"/>
            </a:xfrm>
            <a:custGeom>
              <a:avLst/>
              <a:gdLst/>
              <a:ahLst/>
              <a:cxnLst/>
              <a:rect l="l" t="t" r="r" b="b"/>
              <a:pathLst>
                <a:path w="4796" h="2159" extrusionOk="0">
                  <a:moveTo>
                    <a:pt x="480" y="1"/>
                  </a:moveTo>
                  <a:lnTo>
                    <a:pt x="1" y="240"/>
                  </a:lnTo>
                  <a:lnTo>
                    <a:pt x="1439" y="480"/>
                  </a:lnTo>
                  <a:lnTo>
                    <a:pt x="2398" y="959"/>
                  </a:lnTo>
                  <a:lnTo>
                    <a:pt x="3597" y="1439"/>
                  </a:lnTo>
                  <a:lnTo>
                    <a:pt x="4556" y="2158"/>
                  </a:lnTo>
                  <a:lnTo>
                    <a:pt x="4795" y="2158"/>
                  </a:lnTo>
                  <a:lnTo>
                    <a:pt x="3836" y="1439"/>
                  </a:lnTo>
                  <a:lnTo>
                    <a:pt x="2877" y="720"/>
                  </a:lnTo>
                  <a:lnTo>
                    <a:pt x="1679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7"/>
            <p:cNvSpPr/>
            <p:nvPr/>
          </p:nvSpPr>
          <p:spPr>
            <a:xfrm>
              <a:off x="3815975" y="1676850"/>
              <a:ext cx="41975" cy="149850"/>
            </a:xfrm>
            <a:custGeom>
              <a:avLst/>
              <a:gdLst/>
              <a:ahLst/>
              <a:cxnLst/>
              <a:rect l="l" t="t" r="r" b="b"/>
              <a:pathLst>
                <a:path w="1679" h="5994" extrusionOk="0">
                  <a:moveTo>
                    <a:pt x="1439" y="0"/>
                  </a:moveTo>
                  <a:lnTo>
                    <a:pt x="1" y="5993"/>
                  </a:lnTo>
                  <a:lnTo>
                    <a:pt x="240" y="5993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7"/>
            <p:cNvSpPr/>
            <p:nvPr/>
          </p:nvSpPr>
          <p:spPr>
            <a:xfrm>
              <a:off x="4295425" y="4122000"/>
              <a:ext cx="35975" cy="179825"/>
            </a:xfrm>
            <a:custGeom>
              <a:avLst/>
              <a:gdLst/>
              <a:ahLst/>
              <a:cxnLst/>
              <a:rect l="l" t="t" r="r" b="b"/>
              <a:pathLst>
                <a:path w="1439" h="7193" extrusionOk="0">
                  <a:moveTo>
                    <a:pt x="1439" y="1"/>
                  </a:moveTo>
                  <a:lnTo>
                    <a:pt x="1199" y="241"/>
                  </a:lnTo>
                  <a:lnTo>
                    <a:pt x="480" y="3357"/>
                  </a:lnTo>
                  <a:lnTo>
                    <a:pt x="1" y="6713"/>
                  </a:lnTo>
                  <a:lnTo>
                    <a:pt x="1" y="7193"/>
                  </a:lnTo>
                  <a:lnTo>
                    <a:pt x="240" y="7193"/>
                  </a:lnTo>
                  <a:lnTo>
                    <a:pt x="240" y="6713"/>
                  </a:lnTo>
                  <a:lnTo>
                    <a:pt x="720" y="3357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7"/>
            <p:cNvSpPr/>
            <p:nvPr/>
          </p:nvSpPr>
          <p:spPr>
            <a:xfrm>
              <a:off x="4025750" y="12573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7"/>
            <p:cNvSpPr/>
            <p:nvPr/>
          </p:nvSpPr>
          <p:spPr>
            <a:xfrm>
              <a:off x="4391325" y="47572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7"/>
            <p:cNvSpPr/>
            <p:nvPr/>
          </p:nvSpPr>
          <p:spPr>
            <a:xfrm>
              <a:off x="4307425" y="44995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7"/>
            <p:cNvSpPr/>
            <p:nvPr/>
          </p:nvSpPr>
          <p:spPr>
            <a:xfrm>
              <a:off x="4295425" y="4301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7"/>
            <p:cNvSpPr/>
            <p:nvPr/>
          </p:nvSpPr>
          <p:spPr>
            <a:xfrm>
              <a:off x="4325400" y="41160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0"/>
                  </a:moveTo>
                  <a:lnTo>
                    <a:pt x="480" y="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0" y="48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480" y="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7"/>
            <p:cNvSpPr/>
            <p:nvPr/>
          </p:nvSpPr>
          <p:spPr>
            <a:xfrm>
              <a:off x="4403300" y="39122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48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7"/>
            <p:cNvSpPr/>
            <p:nvPr/>
          </p:nvSpPr>
          <p:spPr>
            <a:xfrm>
              <a:off x="4523175" y="36425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7"/>
            <p:cNvSpPr/>
            <p:nvPr/>
          </p:nvSpPr>
          <p:spPr>
            <a:xfrm>
              <a:off x="4678975" y="32350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" y="479"/>
                  </a:lnTo>
                  <a:lnTo>
                    <a:pt x="241" y="47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7"/>
            <p:cNvSpPr/>
            <p:nvPr/>
          </p:nvSpPr>
          <p:spPr>
            <a:xfrm>
              <a:off x="4643025" y="30612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7"/>
            <p:cNvSpPr/>
            <p:nvPr/>
          </p:nvSpPr>
          <p:spPr>
            <a:xfrm>
              <a:off x="4523175" y="30073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7"/>
            <p:cNvSpPr/>
            <p:nvPr/>
          </p:nvSpPr>
          <p:spPr>
            <a:xfrm>
              <a:off x="4301425" y="30013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7"/>
            <p:cNvSpPr/>
            <p:nvPr/>
          </p:nvSpPr>
          <p:spPr>
            <a:xfrm>
              <a:off x="4049700" y="3019300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7"/>
            <p:cNvSpPr/>
            <p:nvPr/>
          </p:nvSpPr>
          <p:spPr>
            <a:xfrm>
              <a:off x="3845950" y="30013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72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7"/>
            <p:cNvSpPr/>
            <p:nvPr/>
          </p:nvSpPr>
          <p:spPr>
            <a:xfrm>
              <a:off x="3702100" y="28994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7"/>
            <p:cNvSpPr/>
            <p:nvPr/>
          </p:nvSpPr>
          <p:spPr>
            <a:xfrm>
              <a:off x="3684125" y="27436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7"/>
            <p:cNvSpPr/>
            <p:nvPr/>
          </p:nvSpPr>
          <p:spPr>
            <a:xfrm>
              <a:off x="3738075" y="2443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7"/>
            <p:cNvSpPr/>
            <p:nvPr/>
          </p:nvSpPr>
          <p:spPr>
            <a:xfrm>
              <a:off x="3762050" y="2222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7"/>
            <p:cNvSpPr/>
            <p:nvPr/>
          </p:nvSpPr>
          <p:spPr>
            <a:xfrm>
              <a:off x="3786025" y="202445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7"/>
            <p:cNvSpPr/>
            <p:nvPr/>
          </p:nvSpPr>
          <p:spPr>
            <a:xfrm>
              <a:off x="3815975" y="18266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7"/>
            <p:cNvSpPr/>
            <p:nvPr/>
          </p:nvSpPr>
          <p:spPr>
            <a:xfrm>
              <a:off x="3851950" y="16708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7"/>
            <p:cNvSpPr/>
            <p:nvPr/>
          </p:nvSpPr>
          <p:spPr>
            <a:xfrm>
              <a:off x="3917875" y="14730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7"/>
            <p:cNvSpPr/>
            <p:nvPr/>
          </p:nvSpPr>
          <p:spPr>
            <a:xfrm>
              <a:off x="4373325" y="3330925"/>
              <a:ext cx="143875" cy="383575"/>
            </a:xfrm>
            <a:custGeom>
              <a:avLst/>
              <a:gdLst/>
              <a:ahLst/>
              <a:cxnLst/>
              <a:rect l="l" t="t" r="r" b="b"/>
              <a:pathLst>
                <a:path w="5755" h="15343" extrusionOk="0">
                  <a:moveTo>
                    <a:pt x="5754" y="1"/>
                  </a:moveTo>
                  <a:lnTo>
                    <a:pt x="5515" y="240"/>
                  </a:lnTo>
                  <a:lnTo>
                    <a:pt x="4556" y="3836"/>
                  </a:lnTo>
                  <a:lnTo>
                    <a:pt x="3357" y="7432"/>
                  </a:lnTo>
                  <a:lnTo>
                    <a:pt x="720" y="13665"/>
                  </a:lnTo>
                  <a:lnTo>
                    <a:pt x="1" y="15343"/>
                  </a:lnTo>
                  <a:lnTo>
                    <a:pt x="241" y="15343"/>
                  </a:lnTo>
                  <a:lnTo>
                    <a:pt x="960" y="13665"/>
                  </a:lnTo>
                  <a:lnTo>
                    <a:pt x="2398" y="10788"/>
                  </a:lnTo>
                  <a:lnTo>
                    <a:pt x="3597" y="7192"/>
                  </a:lnTo>
                  <a:lnTo>
                    <a:pt x="5035" y="3596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7"/>
            <p:cNvSpPr/>
            <p:nvPr/>
          </p:nvSpPr>
          <p:spPr>
            <a:xfrm>
              <a:off x="4373325" y="3097200"/>
              <a:ext cx="107900" cy="53950"/>
            </a:xfrm>
            <a:custGeom>
              <a:avLst/>
              <a:gdLst/>
              <a:ahLst/>
              <a:cxnLst/>
              <a:rect l="l" t="t" r="r" b="b"/>
              <a:pathLst>
                <a:path w="4316" h="2158" extrusionOk="0">
                  <a:moveTo>
                    <a:pt x="480" y="0"/>
                  </a:moveTo>
                  <a:lnTo>
                    <a:pt x="1" y="240"/>
                  </a:lnTo>
                  <a:lnTo>
                    <a:pt x="2158" y="959"/>
                  </a:lnTo>
                  <a:lnTo>
                    <a:pt x="3117" y="1439"/>
                  </a:lnTo>
                  <a:lnTo>
                    <a:pt x="4076" y="2158"/>
                  </a:lnTo>
                  <a:lnTo>
                    <a:pt x="4316" y="2158"/>
                  </a:lnTo>
                  <a:lnTo>
                    <a:pt x="3357" y="1439"/>
                  </a:lnTo>
                  <a:lnTo>
                    <a:pt x="2398" y="72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7"/>
            <p:cNvSpPr/>
            <p:nvPr/>
          </p:nvSpPr>
          <p:spPr>
            <a:xfrm>
              <a:off x="3923850" y="3079225"/>
              <a:ext cx="233750" cy="12000"/>
            </a:xfrm>
            <a:custGeom>
              <a:avLst/>
              <a:gdLst/>
              <a:ahLst/>
              <a:cxnLst/>
              <a:rect l="l" t="t" r="r" b="b"/>
              <a:pathLst>
                <a:path w="9350" h="480" extrusionOk="0">
                  <a:moveTo>
                    <a:pt x="5035" y="0"/>
                  </a:moveTo>
                  <a:lnTo>
                    <a:pt x="2158" y="240"/>
                  </a:lnTo>
                  <a:lnTo>
                    <a:pt x="240" y="240"/>
                  </a:lnTo>
                  <a:lnTo>
                    <a:pt x="1" y="480"/>
                  </a:lnTo>
                  <a:lnTo>
                    <a:pt x="2158" y="480"/>
                  </a:lnTo>
                  <a:lnTo>
                    <a:pt x="5035" y="240"/>
                  </a:lnTo>
                  <a:lnTo>
                    <a:pt x="9110" y="240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7"/>
            <p:cNvSpPr/>
            <p:nvPr/>
          </p:nvSpPr>
          <p:spPr>
            <a:xfrm>
              <a:off x="4475225" y="3157125"/>
              <a:ext cx="47975" cy="167825"/>
            </a:xfrm>
            <a:custGeom>
              <a:avLst/>
              <a:gdLst/>
              <a:ahLst/>
              <a:cxnLst/>
              <a:rect l="l" t="t" r="r" b="b"/>
              <a:pathLst>
                <a:path w="1919" h="6713" extrusionOk="0">
                  <a:moveTo>
                    <a:pt x="0" y="1"/>
                  </a:moveTo>
                  <a:lnTo>
                    <a:pt x="959" y="1199"/>
                  </a:lnTo>
                  <a:lnTo>
                    <a:pt x="1439" y="2158"/>
                  </a:lnTo>
                  <a:lnTo>
                    <a:pt x="1678" y="3596"/>
                  </a:lnTo>
                  <a:lnTo>
                    <a:pt x="1678" y="5035"/>
                  </a:lnTo>
                  <a:lnTo>
                    <a:pt x="1439" y="6713"/>
                  </a:lnTo>
                  <a:lnTo>
                    <a:pt x="1918" y="6713"/>
                  </a:lnTo>
                  <a:lnTo>
                    <a:pt x="1918" y="5035"/>
                  </a:lnTo>
                  <a:lnTo>
                    <a:pt x="1918" y="3596"/>
                  </a:lnTo>
                  <a:lnTo>
                    <a:pt x="1678" y="2158"/>
                  </a:lnTo>
                  <a:lnTo>
                    <a:pt x="1199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7"/>
            <p:cNvSpPr/>
            <p:nvPr/>
          </p:nvSpPr>
          <p:spPr>
            <a:xfrm>
              <a:off x="4169575" y="3079225"/>
              <a:ext cx="203775" cy="18000"/>
            </a:xfrm>
            <a:custGeom>
              <a:avLst/>
              <a:gdLst/>
              <a:ahLst/>
              <a:cxnLst/>
              <a:rect l="l" t="t" r="r" b="b"/>
              <a:pathLst>
                <a:path w="8151" h="720" extrusionOk="0">
                  <a:moveTo>
                    <a:pt x="480" y="0"/>
                  </a:moveTo>
                  <a:lnTo>
                    <a:pt x="0" y="240"/>
                  </a:lnTo>
                  <a:lnTo>
                    <a:pt x="3836" y="240"/>
                  </a:lnTo>
                  <a:lnTo>
                    <a:pt x="5993" y="480"/>
                  </a:lnTo>
                  <a:lnTo>
                    <a:pt x="7911" y="719"/>
                  </a:lnTo>
                  <a:lnTo>
                    <a:pt x="8151" y="480"/>
                  </a:lnTo>
                  <a:lnTo>
                    <a:pt x="6233" y="240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7"/>
            <p:cNvSpPr/>
            <p:nvPr/>
          </p:nvSpPr>
          <p:spPr>
            <a:xfrm>
              <a:off x="4121625" y="4547525"/>
              <a:ext cx="35975" cy="131875"/>
            </a:xfrm>
            <a:custGeom>
              <a:avLst/>
              <a:gdLst/>
              <a:ahLst/>
              <a:cxnLst/>
              <a:rect l="l" t="t" r="r" b="b"/>
              <a:pathLst>
                <a:path w="1439" h="5275" extrusionOk="0">
                  <a:moveTo>
                    <a:pt x="1" y="0"/>
                  </a:moveTo>
                  <a:lnTo>
                    <a:pt x="480" y="2637"/>
                  </a:lnTo>
                  <a:lnTo>
                    <a:pt x="1199" y="5274"/>
                  </a:lnTo>
                  <a:lnTo>
                    <a:pt x="1439" y="5274"/>
                  </a:lnTo>
                  <a:lnTo>
                    <a:pt x="720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7"/>
            <p:cNvSpPr/>
            <p:nvPr/>
          </p:nvSpPr>
          <p:spPr>
            <a:xfrm>
              <a:off x="3540300" y="2809525"/>
              <a:ext cx="30000" cy="149850"/>
            </a:xfrm>
            <a:custGeom>
              <a:avLst/>
              <a:gdLst/>
              <a:ahLst/>
              <a:cxnLst/>
              <a:rect l="l" t="t" r="r" b="b"/>
              <a:pathLst>
                <a:path w="1200" h="5994" extrusionOk="0">
                  <a:moveTo>
                    <a:pt x="240" y="1"/>
                  </a:moveTo>
                  <a:lnTo>
                    <a:pt x="0" y="1679"/>
                  </a:lnTo>
                  <a:lnTo>
                    <a:pt x="240" y="3117"/>
                  </a:lnTo>
                  <a:lnTo>
                    <a:pt x="480" y="4555"/>
                  </a:lnTo>
                  <a:lnTo>
                    <a:pt x="959" y="5994"/>
                  </a:lnTo>
                  <a:lnTo>
                    <a:pt x="1199" y="5754"/>
                  </a:lnTo>
                  <a:lnTo>
                    <a:pt x="720" y="4555"/>
                  </a:lnTo>
                  <a:lnTo>
                    <a:pt x="480" y="3117"/>
                  </a:lnTo>
                  <a:lnTo>
                    <a:pt x="240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7"/>
            <p:cNvSpPr/>
            <p:nvPr/>
          </p:nvSpPr>
          <p:spPr>
            <a:xfrm>
              <a:off x="3546300" y="2503875"/>
              <a:ext cx="53950" cy="299675"/>
            </a:xfrm>
            <a:custGeom>
              <a:avLst/>
              <a:gdLst/>
              <a:ahLst/>
              <a:cxnLst/>
              <a:rect l="l" t="t" r="r" b="b"/>
              <a:pathLst>
                <a:path w="2158" h="11987" extrusionOk="0">
                  <a:moveTo>
                    <a:pt x="1918" y="1"/>
                  </a:moveTo>
                  <a:lnTo>
                    <a:pt x="1678" y="960"/>
                  </a:lnTo>
                  <a:lnTo>
                    <a:pt x="959" y="5275"/>
                  </a:lnTo>
                  <a:lnTo>
                    <a:pt x="480" y="8631"/>
                  </a:lnTo>
                  <a:lnTo>
                    <a:pt x="0" y="11987"/>
                  </a:lnTo>
                  <a:lnTo>
                    <a:pt x="240" y="11987"/>
                  </a:lnTo>
                  <a:lnTo>
                    <a:pt x="719" y="8631"/>
                  </a:lnTo>
                  <a:lnTo>
                    <a:pt x="1199" y="5275"/>
                  </a:lnTo>
                  <a:lnTo>
                    <a:pt x="1918" y="960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7"/>
            <p:cNvSpPr/>
            <p:nvPr/>
          </p:nvSpPr>
          <p:spPr>
            <a:xfrm>
              <a:off x="4109650" y="4355750"/>
              <a:ext cx="18000" cy="185800"/>
            </a:xfrm>
            <a:custGeom>
              <a:avLst/>
              <a:gdLst/>
              <a:ahLst/>
              <a:cxnLst/>
              <a:rect l="l" t="t" r="r" b="b"/>
              <a:pathLst>
                <a:path w="720" h="7432" extrusionOk="0">
                  <a:moveTo>
                    <a:pt x="0" y="0"/>
                  </a:moveTo>
                  <a:lnTo>
                    <a:pt x="0" y="3836"/>
                  </a:lnTo>
                  <a:lnTo>
                    <a:pt x="480" y="7431"/>
                  </a:lnTo>
                  <a:lnTo>
                    <a:pt x="719" y="7431"/>
                  </a:lnTo>
                  <a:lnTo>
                    <a:pt x="240" y="383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7"/>
            <p:cNvSpPr/>
            <p:nvPr/>
          </p:nvSpPr>
          <p:spPr>
            <a:xfrm>
              <a:off x="3618200" y="2048425"/>
              <a:ext cx="24000" cy="209775"/>
            </a:xfrm>
            <a:custGeom>
              <a:avLst/>
              <a:gdLst/>
              <a:ahLst/>
              <a:cxnLst/>
              <a:rect l="l" t="t" r="r" b="b"/>
              <a:pathLst>
                <a:path w="960" h="8391" extrusionOk="0">
                  <a:moveTo>
                    <a:pt x="720" y="0"/>
                  </a:moveTo>
                  <a:lnTo>
                    <a:pt x="1" y="8390"/>
                  </a:lnTo>
                  <a:lnTo>
                    <a:pt x="241" y="839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7"/>
            <p:cNvSpPr/>
            <p:nvPr/>
          </p:nvSpPr>
          <p:spPr>
            <a:xfrm>
              <a:off x="3636200" y="1844650"/>
              <a:ext cx="35975" cy="197800"/>
            </a:xfrm>
            <a:custGeom>
              <a:avLst/>
              <a:gdLst/>
              <a:ahLst/>
              <a:cxnLst/>
              <a:rect l="l" t="t" r="r" b="b"/>
              <a:pathLst>
                <a:path w="1439" h="7912" extrusionOk="0">
                  <a:moveTo>
                    <a:pt x="1199" y="0"/>
                  </a:moveTo>
                  <a:lnTo>
                    <a:pt x="0" y="7911"/>
                  </a:lnTo>
                  <a:lnTo>
                    <a:pt x="240" y="7911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7"/>
            <p:cNvSpPr/>
            <p:nvPr/>
          </p:nvSpPr>
          <p:spPr>
            <a:xfrm>
              <a:off x="3666150" y="1664850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1439" y="1"/>
                  </a:moveTo>
                  <a:lnTo>
                    <a:pt x="1" y="6953"/>
                  </a:lnTo>
                  <a:lnTo>
                    <a:pt x="240" y="6953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7"/>
            <p:cNvSpPr/>
            <p:nvPr/>
          </p:nvSpPr>
          <p:spPr>
            <a:xfrm>
              <a:off x="3708100" y="3067225"/>
              <a:ext cx="209800" cy="24000"/>
            </a:xfrm>
            <a:custGeom>
              <a:avLst/>
              <a:gdLst/>
              <a:ahLst/>
              <a:cxnLst/>
              <a:rect l="l" t="t" r="r" b="b"/>
              <a:pathLst>
                <a:path w="8392" h="960" extrusionOk="0">
                  <a:moveTo>
                    <a:pt x="1" y="1"/>
                  </a:moveTo>
                  <a:lnTo>
                    <a:pt x="1918" y="480"/>
                  </a:lnTo>
                  <a:lnTo>
                    <a:pt x="3836" y="720"/>
                  </a:lnTo>
                  <a:lnTo>
                    <a:pt x="7672" y="960"/>
                  </a:lnTo>
                  <a:lnTo>
                    <a:pt x="8391" y="720"/>
                  </a:lnTo>
                  <a:lnTo>
                    <a:pt x="4555" y="480"/>
                  </a:lnTo>
                  <a:lnTo>
                    <a:pt x="2398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7"/>
            <p:cNvSpPr/>
            <p:nvPr/>
          </p:nvSpPr>
          <p:spPr>
            <a:xfrm>
              <a:off x="3594225" y="2264175"/>
              <a:ext cx="24000" cy="233750"/>
            </a:xfrm>
            <a:custGeom>
              <a:avLst/>
              <a:gdLst/>
              <a:ahLst/>
              <a:cxnLst/>
              <a:rect l="l" t="t" r="r" b="b"/>
              <a:pathLst>
                <a:path w="960" h="9350" extrusionOk="0">
                  <a:moveTo>
                    <a:pt x="720" y="0"/>
                  </a:moveTo>
                  <a:lnTo>
                    <a:pt x="1" y="9349"/>
                  </a:lnTo>
                  <a:lnTo>
                    <a:pt x="241" y="9349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7"/>
            <p:cNvSpPr/>
            <p:nvPr/>
          </p:nvSpPr>
          <p:spPr>
            <a:xfrm>
              <a:off x="4115625" y="4181950"/>
              <a:ext cx="41975" cy="167825"/>
            </a:xfrm>
            <a:custGeom>
              <a:avLst/>
              <a:gdLst/>
              <a:ahLst/>
              <a:cxnLst/>
              <a:rect l="l" t="t" r="r" b="b"/>
              <a:pathLst>
                <a:path w="1679" h="6713" extrusionOk="0">
                  <a:moveTo>
                    <a:pt x="1439" y="0"/>
                  </a:moveTo>
                  <a:lnTo>
                    <a:pt x="480" y="2877"/>
                  </a:lnTo>
                  <a:lnTo>
                    <a:pt x="1" y="5753"/>
                  </a:lnTo>
                  <a:lnTo>
                    <a:pt x="1" y="6712"/>
                  </a:lnTo>
                  <a:lnTo>
                    <a:pt x="241" y="6712"/>
                  </a:lnTo>
                  <a:lnTo>
                    <a:pt x="241" y="5993"/>
                  </a:lnTo>
                  <a:lnTo>
                    <a:pt x="960" y="287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7"/>
            <p:cNvSpPr/>
            <p:nvPr/>
          </p:nvSpPr>
          <p:spPr>
            <a:xfrm>
              <a:off x="4157575" y="3984175"/>
              <a:ext cx="89925" cy="191800"/>
            </a:xfrm>
            <a:custGeom>
              <a:avLst/>
              <a:gdLst/>
              <a:ahLst/>
              <a:cxnLst/>
              <a:rect l="l" t="t" r="r" b="b"/>
              <a:pathLst>
                <a:path w="3597" h="7672" extrusionOk="0">
                  <a:moveTo>
                    <a:pt x="3357" y="0"/>
                  </a:moveTo>
                  <a:lnTo>
                    <a:pt x="1439" y="3836"/>
                  </a:lnTo>
                  <a:lnTo>
                    <a:pt x="1" y="7671"/>
                  </a:lnTo>
                  <a:lnTo>
                    <a:pt x="241" y="7671"/>
                  </a:lnTo>
                  <a:lnTo>
                    <a:pt x="1679" y="3836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7"/>
            <p:cNvSpPr/>
            <p:nvPr/>
          </p:nvSpPr>
          <p:spPr>
            <a:xfrm>
              <a:off x="3756050" y="1185425"/>
              <a:ext cx="95925" cy="251725"/>
            </a:xfrm>
            <a:custGeom>
              <a:avLst/>
              <a:gdLst/>
              <a:ahLst/>
              <a:cxnLst/>
              <a:rect l="l" t="t" r="r" b="b"/>
              <a:pathLst>
                <a:path w="3837" h="10069" extrusionOk="0">
                  <a:moveTo>
                    <a:pt x="3596" y="0"/>
                  </a:moveTo>
                  <a:lnTo>
                    <a:pt x="1679" y="5034"/>
                  </a:lnTo>
                  <a:lnTo>
                    <a:pt x="0" y="10068"/>
                  </a:lnTo>
                  <a:lnTo>
                    <a:pt x="240" y="10068"/>
                  </a:lnTo>
                  <a:lnTo>
                    <a:pt x="1918" y="5034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7"/>
            <p:cNvSpPr/>
            <p:nvPr/>
          </p:nvSpPr>
          <p:spPr>
            <a:xfrm>
              <a:off x="4241500" y="3720475"/>
              <a:ext cx="131850" cy="257725"/>
            </a:xfrm>
            <a:custGeom>
              <a:avLst/>
              <a:gdLst/>
              <a:ahLst/>
              <a:cxnLst/>
              <a:rect l="l" t="t" r="r" b="b"/>
              <a:pathLst>
                <a:path w="5274" h="10309" extrusionOk="0">
                  <a:moveTo>
                    <a:pt x="5274" y="1"/>
                  </a:moveTo>
                  <a:lnTo>
                    <a:pt x="5034" y="240"/>
                  </a:lnTo>
                  <a:lnTo>
                    <a:pt x="3356" y="3836"/>
                  </a:lnTo>
                  <a:lnTo>
                    <a:pt x="1438" y="7672"/>
                  </a:lnTo>
                  <a:lnTo>
                    <a:pt x="0" y="10309"/>
                  </a:lnTo>
                  <a:lnTo>
                    <a:pt x="240" y="10309"/>
                  </a:lnTo>
                  <a:lnTo>
                    <a:pt x="1678" y="7672"/>
                  </a:lnTo>
                  <a:lnTo>
                    <a:pt x="3596" y="3836"/>
                  </a:lnTo>
                  <a:lnTo>
                    <a:pt x="5274" y="24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7"/>
            <p:cNvSpPr/>
            <p:nvPr/>
          </p:nvSpPr>
          <p:spPr>
            <a:xfrm>
              <a:off x="3564275" y="2959350"/>
              <a:ext cx="143850" cy="107900"/>
            </a:xfrm>
            <a:custGeom>
              <a:avLst/>
              <a:gdLst/>
              <a:ahLst/>
              <a:cxnLst/>
              <a:rect l="l" t="t" r="r" b="b"/>
              <a:pathLst>
                <a:path w="5754" h="4316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960"/>
                  </a:lnTo>
                  <a:lnTo>
                    <a:pt x="1439" y="2158"/>
                  </a:lnTo>
                  <a:lnTo>
                    <a:pt x="2637" y="3117"/>
                  </a:lnTo>
                  <a:lnTo>
                    <a:pt x="4076" y="3836"/>
                  </a:lnTo>
                  <a:lnTo>
                    <a:pt x="5514" y="4316"/>
                  </a:lnTo>
                  <a:lnTo>
                    <a:pt x="5754" y="4076"/>
                  </a:lnTo>
                  <a:lnTo>
                    <a:pt x="4315" y="3597"/>
                  </a:lnTo>
                  <a:lnTo>
                    <a:pt x="2877" y="2877"/>
                  </a:lnTo>
                  <a:lnTo>
                    <a:pt x="1678" y="1919"/>
                  </a:lnTo>
                  <a:lnTo>
                    <a:pt x="720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7"/>
            <p:cNvSpPr/>
            <p:nvPr/>
          </p:nvSpPr>
          <p:spPr>
            <a:xfrm>
              <a:off x="3702100" y="1443125"/>
              <a:ext cx="59975" cy="215775"/>
            </a:xfrm>
            <a:custGeom>
              <a:avLst/>
              <a:gdLst/>
              <a:ahLst/>
              <a:cxnLst/>
              <a:rect l="l" t="t" r="r" b="b"/>
              <a:pathLst>
                <a:path w="2399" h="8631" extrusionOk="0">
                  <a:moveTo>
                    <a:pt x="2158" y="0"/>
                  </a:moveTo>
                  <a:lnTo>
                    <a:pt x="960" y="4315"/>
                  </a:lnTo>
                  <a:lnTo>
                    <a:pt x="1" y="8630"/>
                  </a:lnTo>
                  <a:lnTo>
                    <a:pt x="241" y="8630"/>
                  </a:lnTo>
                  <a:lnTo>
                    <a:pt x="1200" y="4315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7"/>
            <p:cNvSpPr/>
            <p:nvPr/>
          </p:nvSpPr>
          <p:spPr>
            <a:xfrm>
              <a:off x="3845950" y="11794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7"/>
            <p:cNvSpPr/>
            <p:nvPr/>
          </p:nvSpPr>
          <p:spPr>
            <a:xfrm>
              <a:off x="4121625" y="45415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7"/>
            <p:cNvSpPr/>
            <p:nvPr/>
          </p:nvSpPr>
          <p:spPr>
            <a:xfrm>
              <a:off x="4109650" y="4349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7"/>
            <p:cNvSpPr/>
            <p:nvPr/>
          </p:nvSpPr>
          <p:spPr>
            <a:xfrm>
              <a:off x="4151600" y="41759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7"/>
            <p:cNvSpPr/>
            <p:nvPr/>
          </p:nvSpPr>
          <p:spPr>
            <a:xfrm>
              <a:off x="4241500" y="39781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7"/>
            <p:cNvSpPr/>
            <p:nvPr/>
          </p:nvSpPr>
          <p:spPr>
            <a:xfrm>
              <a:off x="4367350" y="37144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7"/>
            <p:cNvSpPr/>
            <p:nvPr/>
          </p:nvSpPr>
          <p:spPr>
            <a:xfrm>
              <a:off x="4511175" y="33249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7"/>
            <p:cNvSpPr/>
            <p:nvPr/>
          </p:nvSpPr>
          <p:spPr>
            <a:xfrm>
              <a:off x="4475225" y="31511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7"/>
            <p:cNvSpPr/>
            <p:nvPr/>
          </p:nvSpPr>
          <p:spPr>
            <a:xfrm>
              <a:off x="4367350" y="3091200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719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7"/>
            <p:cNvSpPr/>
            <p:nvPr/>
          </p:nvSpPr>
          <p:spPr>
            <a:xfrm>
              <a:off x="4151600" y="3079225"/>
              <a:ext cx="29975" cy="6000"/>
            </a:xfrm>
            <a:custGeom>
              <a:avLst/>
              <a:gdLst/>
              <a:ahLst/>
              <a:cxnLst/>
              <a:rect l="l" t="t" r="r" b="b"/>
              <a:pathLst>
                <a:path w="1199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719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7"/>
            <p:cNvSpPr/>
            <p:nvPr/>
          </p:nvSpPr>
          <p:spPr>
            <a:xfrm>
              <a:off x="3899875" y="3085200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720" y="1"/>
                  </a:moveTo>
                  <a:lnTo>
                    <a:pt x="1" y="241"/>
                  </a:lnTo>
                  <a:lnTo>
                    <a:pt x="960" y="241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7"/>
            <p:cNvSpPr/>
            <p:nvPr/>
          </p:nvSpPr>
          <p:spPr>
            <a:xfrm>
              <a:off x="3702100" y="3061250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7"/>
            <p:cNvSpPr/>
            <p:nvPr/>
          </p:nvSpPr>
          <p:spPr>
            <a:xfrm>
              <a:off x="3564275" y="29533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7"/>
            <p:cNvSpPr/>
            <p:nvPr/>
          </p:nvSpPr>
          <p:spPr>
            <a:xfrm>
              <a:off x="3546300" y="280355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7"/>
            <p:cNvSpPr/>
            <p:nvPr/>
          </p:nvSpPr>
          <p:spPr>
            <a:xfrm>
              <a:off x="3594225" y="24979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7"/>
            <p:cNvSpPr/>
            <p:nvPr/>
          </p:nvSpPr>
          <p:spPr>
            <a:xfrm>
              <a:off x="3612225" y="22581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7"/>
            <p:cNvSpPr/>
            <p:nvPr/>
          </p:nvSpPr>
          <p:spPr>
            <a:xfrm>
              <a:off x="3636200" y="20424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7"/>
            <p:cNvSpPr/>
            <p:nvPr/>
          </p:nvSpPr>
          <p:spPr>
            <a:xfrm>
              <a:off x="3666150" y="18386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7"/>
            <p:cNvSpPr/>
            <p:nvPr/>
          </p:nvSpPr>
          <p:spPr>
            <a:xfrm>
              <a:off x="3702100" y="16588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7"/>
            <p:cNvSpPr/>
            <p:nvPr/>
          </p:nvSpPr>
          <p:spPr>
            <a:xfrm>
              <a:off x="3756050" y="14371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7"/>
            <p:cNvSpPr/>
            <p:nvPr/>
          </p:nvSpPr>
          <p:spPr>
            <a:xfrm>
              <a:off x="4223500" y="3426825"/>
              <a:ext cx="137875" cy="347600"/>
            </a:xfrm>
            <a:custGeom>
              <a:avLst/>
              <a:gdLst/>
              <a:ahLst/>
              <a:cxnLst/>
              <a:rect l="l" t="t" r="r" b="b"/>
              <a:pathLst>
                <a:path w="5515" h="13904" extrusionOk="0">
                  <a:moveTo>
                    <a:pt x="5515" y="0"/>
                  </a:moveTo>
                  <a:lnTo>
                    <a:pt x="5275" y="240"/>
                  </a:lnTo>
                  <a:lnTo>
                    <a:pt x="4316" y="3596"/>
                  </a:lnTo>
                  <a:lnTo>
                    <a:pt x="3117" y="6952"/>
                  </a:lnTo>
                  <a:lnTo>
                    <a:pt x="1679" y="10308"/>
                  </a:lnTo>
                  <a:lnTo>
                    <a:pt x="480" y="12945"/>
                  </a:lnTo>
                  <a:lnTo>
                    <a:pt x="1" y="13904"/>
                  </a:lnTo>
                  <a:lnTo>
                    <a:pt x="241" y="13904"/>
                  </a:lnTo>
                  <a:lnTo>
                    <a:pt x="720" y="13185"/>
                  </a:lnTo>
                  <a:lnTo>
                    <a:pt x="1919" y="10308"/>
                  </a:lnTo>
                  <a:lnTo>
                    <a:pt x="3357" y="6952"/>
                  </a:lnTo>
                  <a:lnTo>
                    <a:pt x="4795" y="3596"/>
                  </a:lnTo>
                  <a:lnTo>
                    <a:pt x="55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7"/>
            <p:cNvSpPr/>
            <p:nvPr/>
          </p:nvSpPr>
          <p:spPr>
            <a:xfrm>
              <a:off x="3444400" y="2983325"/>
              <a:ext cx="131875" cy="107900"/>
            </a:xfrm>
            <a:custGeom>
              <a:avLst/>
              <a:gdLst/>
              <a:ahLst/>
              <a:cxnLst/>
              <a:rect l="l" t="t" r="r" b="b"/>
              <a:pathLst>
                <a:path w="5275" h="4316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960"/>
                  </a:lnTo>
                  <a:lnTo>
                    <a:pt x="1200" y="2158"/>
                  </a:lnTo>
                  <a:lnTo>
                    <a:pt x="2398" y="2877"/>
                  </a:lnTo>
                  <a:lnTo>
                    <a:pt x="3597" y="3836"/>
                  </a:lnTo>
                  <a:lnTo>
                    <a:pt x="4795" y="4316"/>
                  </a:lnTo>
                  <a:lnTo>
                    <a:pt x="5275" y="4316"/>
                  </a:lnTo>
                  <a:lnTo>
                    <a:pt x="4076" y="3597"/>
                  </a:lnTo>
                  <a:lnTo>
                    <a:pt x="2638" y="2877"/>
                  </a:lnTo>
                  <a:lnTo>
                    <a:pt x="1439" y="1918"/>
                  </a:lnTo>
                  <a:lnTo>
                    <a:pt x="480" y="72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7"/>
            <p:cNvSpPr/>
            <p:nvPr/>
          </p:nvSpPr>
          <p:spPr>
            <a:xfrm>
              <a:off x="3468375" y="2282150"/>
              <a:ext cx="30000" cy="233750"/>
            </a:xfrm>
            <a:custGeom>
              <a:avLst/>
              <a:gdLst/>
              <a:ahLst/>
              <a:cxnLst/>
              <a:rect l="l" t="t" r="r" b="b"/>
              <a:pathLst>
                <a:path w="1200" h="9350" extrusionOk="0">
                  <a:moveTo>
                    <a:pt x="960" y="0"/>
                  </a:moveTo>
                  <a:lnTo>
                    <a:pt x="1" y="9349"/>
                  </a:lnTo>
                  <a:lnTo>
                    <a:pt x="241" y="9349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7"/>
            <p:cNvSpPr/>
            <p:nvPr/>
          </p:nvSpPr>
          <p:spPr>
            <a:xfrm>
              <a:off x="3420450" y="2521875"/>
              <a:ext cx="53950" cy="305650"/>
            </a:xfrm>
            <a:custGeom>
              <a:avLst/>
              <a:gdLst/>
              <a:ahLst/>
              <a:cxnLst/>
              <a:rect l="l" t="t" r="r" b="b"/>
              <a:pathLst>
                <a:path w="2158" h="12226" extrusionOk="0">
                  <a:moveTo>
                    <a:pt x="2158" y="0"/>
                  </a:moveTo>
                  <a:lnTo>
                    <a:pt x="1918" y="240"/>
                  </a:lnTo>
                  <a:lnTo>
                    <a:pt x="1678" y="959"/>
                  </a:lnTo>
                  <a:lnTo>
                    <a:pt x="959" y="5034"/>
                  </a:lnTo>
                  <a:lnTo>
                    <a:pt x="479" y="8630"/>
                  </a:lnTo>
                  <a:lnTo>
                    <a:pt x="0" y="12226"/>
                  </a:lnTo>
                  <a:lnTo>
                    <a:pt x="240" y="12226"/>
                  </a:lnTo>
                  <a:lnTo>
                    <a:pt x="719" y="8630"/>
                  </a:lnTo>
                  <a:lnTo>
                    <a:pt x="1199" y="5274"/>
                  </a:lnTo>
                  <a:lnTo>
                    <a:pt x="1918" y="959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7"/>
            <p:cNvSpPr/>
            <p:nvPr/>
          </p:nvSpPr>
          <p:spPr>
            <a:xfrm>
              <a:off x="4217525" y="3175100"/>
              <a:ext cx="107900" cy="65950"/>
            </a:xfrm>
            <a:custGeom>
              <a:avLst/>
              <a:gdLst/>
              <a:ahLst/>
              <a:cxnLst/>
              <a:rect l="l" t="t" r="r" b="b"/>
              <a:pathLst>
                <a:path w="4316" h="2638" extrusionOk="0">
                  <a:moveTo>
                    <a:pt x="0" y="1"/>
                  </a:moveTo>
                  <a:lnTo>
                    <a:pt x="1199" y="480"/>
                  </a:lnTo>
                  <a:lnTo>
                    <a:pt x="2158" y="1199"/>
                  </a:lnTo>
                  <a:lnTo>
                    <a:pt x="3356" y="1919"/>
                  </a:lnTo>
                  <a:lnTo>
                    <a:pt x="4075" y="2638"/>
                  </a:lnTo>
                  <a:lnTo>
                    <a:pt x="4315" y="2638"/>
                  </a:lnTo>
                  <a:lnTo>
                    <a:pt x="3356" y="1679"/>
                  </a:lnTo>
                  <a:lnTo>
                    <a:pt x="2397" y="960"/>
                  </a:lnTo>
                  <a:lnTo>
                    <a:pt x="1439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7"/>
            <p:cNvSpPr/>
            <p:nvPr/>
          </p:nvSpPr>
          <p:spPr>
            <a:xfrm>
              <a:off x="3714100" y="1131475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7"/>
            <p:cNvSpPr/>
            <p:nvPr/>
          </p:nvSpPr>
          <p:spPr>
            <a:xfrm>
              <a:off x="3983775" y="4026125"/>
              <a:ext cx="101925" cy="173825"/>
            </a:xfrm>
            <a:custGeom>
              <a:avLst/>
              <a:gdLst/>
              <a:ahLst/>
              <a:cxnLst/>
              <a:rect l="l" t="t" r="r" b="b"/>
              <a:pathLst>
                <a:path w="4077" h="6953" extrusionOk="0">
                  <a:moveTo>
                    <a:pt x="3837" y="0"/>
                  </a:moveTo>
                  <a:lnTo>
                    <a:pt x="1679" y="3596"/>
                  </a:lnTo>
                  <a:lnTo>
                    <a:pt x="1" y="6952"/>
                  </a:lnTo>
                  <a:lnTo>
                    <a:pt x="241" y="6952"/>
                  </a:lnTo>
                  <a:lnTo>
                    <a:pt x="1919" y="3356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7"/>
            <p:cNvSpPr/>
            <p:nvPr/>
          </p:nvSpPr>
          <p:spPr>
            <a:xfrm>
              <a:off x="3492350" y="2066400"/>
              <a:ext cx="36000" cy="209775"/>
            </a:xfrm>
            <a:custGeom>
              <a:avLst/>
              <a:gdLst/>
              <a:ahLst/>
              <a:cxnLst/>
              <a:rect l="l" t="t" r="r" b="b"/>
              <a:pathLst>
                <a:path w="1440" h="8391" extrusionOk="0">
                  <a:moveTo>
                    <a:pt x="1199" y="0"/>
                  </a:moveTo>
                  <a:lnTo>
                    <a:pt x="1" y="8390"/>
                  </a:lnTo>
                  <a:lnTo>
                    <a:pt x="240" y="839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7"/>
            <p:cNvSpPr/>
            <p:nvPr/>
          </p:nvSpPr>
          <p:spPr>
            <a:xfrm>
              <a:off x="4325400" y="32470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0" y="0"/>
                  </a:moveTo>
                  <a:lnTo>
                    <a:pt x="719" y="959"/>
                  </a:lnTo>
                  <a:lnTo>
                    <a:pt x="719" y="959"/>
                  </a:lnTo>
                  <a:lnTo>
                    <a:pt x="240" y="0"/>
                  </a:lnTo>
                  <a:close/>
                  <a:moveTo>
                    <a:pt x="719" y="959"/>
                  </a:moveTo>
                  <a:lnTo>
                    <a:pt x="1199" y="2398"/>
                  </a:lnTo>
                  <a:lnTo>
                    <a:pt x="1439" y="3836"/>
                  </a:lnTo>
                  <a:lnTo>
                    <a:pt x="1439" y="5274"/>
                  </a:lnTo>
                  <a:lnTo>
                    <a:pt x="1199" y="6952"/>
                  </a:lnTo>
                  <a:lnTo>
                    <a:pt x="1439" y="6952"/>
                  </a:lnTo>
                  <a:lnTo>
                    <a:pt x="1678" y="5274"/>
                  </a:lnTo>
                  <a:lnTo>
                    <a:pt x="1678" y="3596"/>
                  </a:lnTo>
                  <a:lnTo>
                    <a:pt x="1439" y="2158"/>
                  </a:lnTo>
                  <a:lnTo>
                    <a:pt x="719" y="95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7"/>
            <p:cNvSpPr/>
            <p:nvPr/>
          </p:nvSpPr>
          <p:spPr>
            <a:xfrm>
              <a:off x="3642175" y="1137475"/>
              <a:ext cx="77950" cy="275700"/>
            </a:xfrm>
            <a:custGeom>
              <a:avLst/>
              <a:gdLst/>
              <a:ahLst/>
              <a:cxnLst/>
              <a:rect l="l" t="t" r="r" b="b"/>
              <a:pathLst>
                <a:path w="3118" h="11028" extrusionOk="0">
                  <a:moveTo>
                    <a:pt x="2877" y="0"/>
                  </a:moveTo>
                  <a:lnTo>
                    <a:pt x="1199" y="5514"/>
                  </a:lnTo>
                  <a:lnTo>
                    <a:pt x="1" y="10788"/>
                  </a:lnTo>
                  <a:lnTo>
                    <a:pt x="1" y="11027"/>
                  </a:lnTo>
                  <a:lnTo>
                    <a:pt x="1439" y="5514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7"/>
            <p:cNvSpPr/>
            <p:nvPr/>
          </p:nvSpPr>
          <p:spPr>
            <a:xfrm>
              <a:off x="3522325" y="1856625"/>
              <a:ext cx="35975" cy="203800"/>
            </a:xfrm>
            <a:custGeom>
              <a:avLst/>
              <a:gdLst/>
              <a:ahLst/>
              <a:cxnLst/>
              <a:rect l="l" t="t" r="r" b="b"/>
              <a:pathLst>
                <a:path w="1439" h="8152" extrusionOk="0">
                  <a:moveTo>
                    <a:pt x="1199" y="1"/>
                  </a:moveTo>
                  <a:lnTo>
                    <a:pt x="0" y="8151"/>
                  </a:lnTo>
                  <a:lnTo>
                    <a:pt x="240" y="8151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7"/>
            <p:cNvSpPr/>
            <p:nvPr/>
          </p:nvSpPr>
          <p:spPr>
            <a:xfrm>
              <a:off x="4007750" y="3139150"/>
              <a:ext cx="209800" cy="35975"/>
            </a:xfrm>
            <a:custGeom>
              <a:avLst/>
              <a:gdLst/>
              <a:ahLst/>
              <a:cxnLst/>
              <a:rect l="l" t="t" r="r" b="b"/>
              <a:pathLst>
                <a:path w="8392" h="1439" extrusionOk="0">
                  <a:moveTo>
                    <a:pt x="480" y="0"/>
                  </a:moveTo>
                  <a:lnTo>
                    <a:pt x="1" y="240"/>
                  </a:lnTo>
                  <a:lnTo>
                    <a:pt x="4076" y="480"/>
                  </a:lnTo>
                  <a:lnTo>
                    <a:pt x="5994" y="959"/>
                  </a:lnTo>
                  <a:lnTo>
                    <a:pt x="7912" y="1439"/>
                  </a:lnTo>
                  <a:lnTo>
                    <a:pt x="8391" y="1199"/>
                  </a:lnTo>
                  <a:lnTo>
                    <a:pt x="6473" y="720"/>
                  </a:lnTo>
                  <a:lnTo>
                    <a:pt x="4556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7"/>
            <p:cNvSpPr/>
            <p:nvPr/>
          </p:nvSpPr>
          <p:spPr>
            <a:xfrm>
              <a:off x="3588250" y="1413150"/>
              <a:ext cx="53950" cy="239750"/>
            </a:xfrm>
            <a:custGeom>
              <a:avLst/>
              <a:gdLst/>
              <a:ahLst/>
              <a:cxnLst/>
              <a:rect l="l" t="t" r="r" b="b"/>
              <a:pathLst>
                <a:path w="2158" h="9590" extrusionOk="0">
                  <a:moveTo>
                    <a:pt x="1918" y="0"/>
                  </a:moveTo>
                  <a:lnTo>
                    <a:pt x="0" y="9589"/>
                  </a:lnTo>
                  <a:lnTo>
                    <a:pt x="240" y="9589"/>
                  </a:lnTo>
                  <a:lnTo>
                    <a:pt x="215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7"/>
            <p:cNvSpPr/>
            <p:nvPr/>
          </p:nvSpPr>
          <p:spPr>
            <a:xfrm>
              <a:off x="3420450" y="2833500"/>
              <a:ext cx="23975" cy="149850"/>
            </a:xfrm>
            <a:custGeom>
              <a:avLst/>
              <a:gdLst/>
              <a:ahLst/>
              <a:cxnLst/>
              <a:rect l="l" t="t" r="r" b="b"/>
              <a:pathLst>
                <a:path w="959" h="5994" extrusionOk="0">
                  <a:moveTo>
                    <a:pt x="0" y="1"/>
                  </a:moveTo>
                  <a:lnTo>
                    <a:pt x="0" y="1439"/>
                  </a:lnTo>
                  <a:lnTo>
                    <a:pt x="0" y="3117"/>
                  </a:lnTo>
                  <a:lnTo>
                    <a:pt x="240" y="4555"/>
                  </a:lnTo>
                  <a:lnTo>
                    <a:pt x="719" y="5994"/>
                  </a:lnTo>
                  <a:lnTo>
                    <a:pt x="959" y="5994"/>
                  </a:lnTo>
                  <a:lnTo>
                    <a:pt x="479" y="4555"/>
                  </a:lnTo>
                  <a:lnTo>
                    <a:pt x="240" y="3117"/>
                  </a:lnTo>
                  <a:lnTo>
                    <a:pt x="240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7"/>
            <p:cNvSpPr/>
            <p:nvPr/>
          </p:nvSpPr>
          <p:spPr>
            <a:xfrm>
              <a:off x="3917875" y="4373725"/>
              <a:ext cx="12000" cy="125875"/>
            </a:xfrm>
            <a:custGeom>
              <a:avLst/>
              <a:gdLst/>
              <a:ahLst/>
              <a:cxnLst/>
              <a:rect l="l" t="t" r="r" b="b"/>
              <a:pathLst>
                <a:path w="480" h="5035" extrusionOk="0">
                  <a:moveTo>
                    <a:pt x="240" y="0"/>
                  </a:moveTo>
                  <a:lnTo>
                    <a:pt x="0" y="2397"/>
                  </a:lnTo>
                  <a:lnTo>
                    <a:pt x="0" y="4795"/>
                  </a:lnTo>
                  <a:lnTo>
                    <a:pt x="240" y="5034"/>
                  </a:lnTo>
                  <a:lnTo>
                    <a:pt x="240" y="2397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7"/>
            <p:cNvSpPr/>
            <p:nvPr/>
          </p:nvSpPr>
          <p:spPr>
            <a:xfrm>
              <a:off x="3552275" y="1658875"/>
              <a:ext cx="41975" cy="191800"/>
            </a:xfrm>
            <a:custGeom>
              <a:avLst/>
              <a:gdLst/>
              <a:ahLst/>
              <a:cxnLst/>
              <a:rect l="l" t="t" r="r" b="b"/>
              <a:pathLst>
                <a:path w="1679" h="7672" extrusionOk="0">
                  <a:moveTo>
                    <a:pt x="1439" y="0"/>
                  </a:moveTo>
                  <a:lnTo>
                    <a:pt x="1" y="7671"/>
                  </a:lnTo>
                  <a:lnTo>
                    <a:pt x="241" y="7671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7"/>
            <p:cNvSpPr/>
            <p:nvPr/>
          </p:nvSpPr>
          <p:spPr>
            <a:xfrm>
              <a:off x="4085675" y="3780400"/>
              <a:ext cx="143850" cy="239750"/>
            </a:xfrm>
            <a:custGeom>
              <a:avLst/>
              <a:gdLst/>
              <a:ahLst/>
              <a:cxnLst/>
              <a:rect l="l" t="t" r="r" b="b"/>
              <a:pathLst>
                <a:path w="5754" h="9590" extrusionOk="0">
                  <a:moveTo>
                    <a:pt x="5754" y="1"/>
                  </a:moveTo>
                  <a:lnTo>
                    <a:pt x="5274" y="240"/>
                  </a:lnTo>
                  <a:lnTo>
                    <a:pt x="3117" y="4316"/>
                  </a:lnTo>
                  <a:lnTo>
                    <a:pt x="719" y="8391"/>
                  </a:lnTo>
                  <a:lnTo>
                    <a:pt x="0" y="9590"/>
                  </a:lnTo>
                  <a:lnTo>
                    <a:pt x="240" y="9590"/>
                  </a:lnTo>
                  <a:lnTo>
                    <a:pt x="959" y="8391"/>
                  </a:lnTo>
                  <a:lnTo>
                    <a:pt x="3356" y="4316"/>
                  </a:lnTo>
                  <a:lnTo>
                    <a:pt x="5514" y="24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7"/>
            <p:cNvSpPr/>
            <p:nvPr/>
          </p:nvSpPr>
          <p:spPr>
            <a:xfrm>
              <a:off x="3780025" y="3127175"/>
              <a:ext cx="227750" cy="18000"/>
            </a:xfrm>
            <a:custGeom>
              <a:avLst/>
              <a:gdLst/>
              <a:ahLst/>
              <a:cxnLst/>
              <a:rect l="l" t="t" r="r" b="b"/>
              <a:pathLst>
                <a:path w="9110" h="720" extrusionOk="0">
                  <a:moveTo>
                    <a:pt x="959" y="0"/>
                  </a:moveTo>
                  <a:lnTo>
                    <a:pt x="0" y="240"/>
                  </a:lnTo>
                  <a:lnTo>
                    <a:pt x="1199" y="240"/>
                  </a:lnTo>
                  <a:lnTo>
                    <a:pt x="4795" y="479"/>
                  </a:lnTo>
                  <a:lnTo>
                    <a:pt x="8151" y="719"/>
                  </a:lnTo>
                  <a:lnTo>
                    <a:pt x="8391" y="719"/>
                  </a:lnTo>
                  <a:lnTo>
                    <a:pt x="9110" y="479"/>
                  </a:lnTo>
                  <a:lnTo>
                    <a:pt x="8151" y="479"/>
                  </a:lnTo>
                  <a:lnTo>
                    <a:pt x="4795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7"/>
            <p:cNvSpPr/>
            <p:nvPr/>
          </p:nvSpPr>
          <p:spPr>
            <a:xfrm>
              <a:off x="3923850" y="4205925"/>
              <a:ext cx="59950" cy="161825"/>
            </a:xfrm>
            <a:custGeom>
              <a:avLst/>
              <a:gdLst/>
              <a:ahLst/>
              <a:cxnLst/>
              <a:rect l="l" t="t" r="r" b="b"/>
              <a:pathLst>
                <a:path w="2398" h="6473" extrusionOk="0">
                  <a:moveTo>
                    <a:pt x="2158" y="0"/>
                  </a:moveTo>
                  <a:lnTo>
                    <a:pt x="960" y="2877"/>
                  </a:lnTo>
                  <a:lnTo>
                    <a:pt x="240" y="5514"/>
                  </a:lnTo>
                  <a:lnTo>
                    <a:pt x="1" y="6473"/>
                  </a:lnTo>
                  <a:lnTo>
                    <a:pt x="240" y="6473"/>
                  </a:lnTo>
                  <a:lnTo>
                    <a:pt x="480" y="5514"/>
                  </a:lnTo>
                  <a:lnTo>
                    <a:pt x="1199" y="2877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7"/>
            <p:cNvSpPr/>
            <p:nvPr/>
          </p:nvSpPr>
          <p:spPr>
            <a:xfrm>
              <a:off x="3576250" y="3097200"/>
              <a:ext cx="203800" cy="29975"/>
            </a:xfrm>
            <a:custGeom>
              <a:avLst/>
              <a:gdLst/>
              <a:ahLst/>
              <a:cxnLst/>
              <a:rect l="l" t="t" r="r" b="b"/>
              <a:pathLst>
                <a:path w="8152" h="1199" extrusionOk="0">
                  <a:moveTo>
                    <a:pt x="1" y="0"/>
                  </a:moveTo>
                  <a:lnTo>
                    <a:pt x="1679" y="480"/>
                  </a:lnTo>
                  <a:lnTo>
                    <a:pt x="3597" y="959"/>
                  </a:lnTo>
                  <a:lnTo>
                    <a:pt x="7192" y="1199"/>
                  </a:lnTo>
                  <a:lnTo>
                    <a:pt x="8151" y="959"/>
                  </a:lnTo>
                  <a:lnTo>
                    <a:pt x="4316" y="720"/>
                  </a:lnTo>
                  <a:lnTo>
                    <a:pt x="2398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7"/>
            <p:cNvSpPr/>
            <p:nvPr/>
          </p:nvSpPr>
          <p:spPr>
            <a:xfrm>
              <a:off x="3714100" y="1131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7"/>
            <p:cNvSpPr/>
            <p:nvPr/>
          </p:nvSpPr>
          <p:spPr>
            <a:xfrm>
              <a:off x="3923850" y="43677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7"/>
            <p:cNvSpPr/>
            <p:nvPr/>
          </p:nvSpPr>
          <p:spPr>
            <a:xfrm>
              <a:off x="3977800" y="4199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7"/>
            <p:cNvSpPr/>
            <p:nvPr/>
          </p:nvSpPr>
          <p:spPr>
            <a:xfrm>
              <a:off x="4079675" y="40201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7"/>
            <p:cNvSpPr/>
            <p:nvPr/>
          </p:nvSpPr>
          <p:spPr>
            <a:xfrm>
              <a:off x="4217525" y="37744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79"/>
                  </a:lnTo>
                  <a:lnTo>
                    <a:pt x="0" y="479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7"/>
            <p:cNvSpPr/>
            <p:nvPr/>
          </p:nvSpPr>
          <p:spPr>
            <a:xfrm>
              <a:off x="4355350" y="34208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7"/>
            <p:cNvSpPr/>
            <p:nvPr/>
          </p:nvSpPr>
          <p:spPr>
            <a:xfrm>
              <a:off x="4319400" y="3241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7"/>
            <p:cNvSpPr/>
            <p:nvPr/>
          </p:nvSpPr>
          <p:spPr>
            <a:xfrm>
              <a:off x="4205525" y="31691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7"/>
            <p:cNvSpPr/>
            <p:nvPr/>
          </p:nvSpPr>
          <p:spPr>
            <a:xfrm>
              <a:off x="3989775" y="3139150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720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7"/>
            <p:cNvSpPr/>
            <p:nvPr/>
          </p:nvSpPr>
          <p:spPr>
            <a:xfrm>
              <a:off x="3756050" y="3121175"/>
              <a:ext cx="47975" cy="12000"/>
            </a:xfrm>
            <a:custGeom>
              <a:avLst/>
              <a:gdLst/>
              <a:ahLst/>
              <a:cxnLst/>
              <a:rect l="l" t="t" r="r" b="b"/>
              <a:pathLst>
                <a:path w="1919" h="480" extrusionOk="0">
                  <a:moveTo>
                    <a:pt x="959" y="0"/>
                  </a:moveTo>
                  <a:lnTo>
                    <a:pt x="0" y="240"/>
                  </a:lnTo>
                  <a:lnTo>
                    <a:pt x="959" y="480"/>
                  </a:lnTo>
                  <a:lnTo>
                    <a:pt x="1918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7"/>
            <p:cNvSpPr/>
            <p:nvPr/>
          </p:nvSpPr>
          <p:spPr>
            <a:xfrm>
              <a:off x="3564275" y="30912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480" y="240"/>
                  </a:lnTo>
                  <a:lnTo>
                    <a:pt x="959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7"/>
            <p:cNvSpPr/>
            <p:nvPr/>
          </p:nvSpPr>
          <p:spPr>
            <a:xfrm>
              <a:off x="3438425" y="29833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7"/>
            <p:cNvSpPr/>
            <p:nvPr/>
          </p:nvSpPr>
          <p:spPr>
            <a:xfrm>
              <a:off x="3420450" y="2827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7"/>
            <p:cNvSpPr/>
            <p:nvPr/>
          </p:nvSpPr>
          <p:spPr>
            <a:xfrm>
              <a:off x="3468375" y="25158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7"/>
            <p:cNvSpPr/>
            <p:nvPr/>
          </p:nvSpPr>
          <p:spPr>
            <a:xfrm>
              <a:off x="3492350" y="2276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7"/>
            <p:cNvSpPr/>
            <p:nvPr/>
          </p:nvSpPr>
          <p:spPr>
            <a:xfrm>
              <a:off x="3522325" y="20604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7"/>
            <p:cNvSpPr/>
            <p:nvPr/>
          </p:nvSpPr>
          <p:spPr>
            <a:xfrm>
              <a:off x="3552275" y="18506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7"/>
            <p:cNvSpPr/>
            <p:nvPr/>
          </p:nvSpPr>
          <p:spPr>
            <a:xfrm>
              <a:off x="3588250" y="1652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7"/>
            <p:cNvSpPr/>
            <p:nvPr/>
          </p:nvSpPr>
          <p:spPr>
            <a:xfrm>
              <a:off x="3636200" y="1407150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7"/>
            <p:cNvSpPr/>
            <p:nvPr/>
          </p:nvSpPr>
          <p:spPr>
            <a:xfrm>
              <a:off x="3804000" y="4056075"/>
              <a:ext cx="119875" cy="155850"/>
            </a:xfrm>
            <a:custGeom>
              <a:avLst/>
              <a:gdLst/>
              <a:ahLst/>
              <a:cxnLst/>
              <a:rect l="l" t="t" r="r" b="b"/>
              <a:pathLst>
                <a:path w="4795" h="6234" extrusionOk="0">
                  <a:moveTo>
                    <a:pt x="4555" y="1"/>
                  </a:moveTo>
                  <a:lnTo>
                    <a:pt x="2158" y="3117"/>
                  </a:lnTo>
                  <a:lnTo>
                    <a:pt x="0" y="6234"/>
                  </a:lnTo>
                  <a:lnTo>
                    <a:pt x="240" y="6234"/>
                  </a:lnTo>
                  <a:lnTo>
                    <a:pt x="2398" y="3117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7"/>
            <p:cNvSpPr/>
            <p:nvPr/>
          </p:nvSpPr>
          <p:spPr>
            <a:xfrm>
              <a:off x="3863925" y="3187100"/>
              <a:ext cx="197800" cy="53950"/>
            </a:xfrm>
            <a:custGeom>
              <a:avLst/>
              <a:gdLst/>
              <a:ahLst/>
              <a:cxnLst/>
              <a:rect l="l" t="t" r="r" b="b"/>
              <a:pathLst>
                <a:path w="7912" h="2158" extrusionOk="0">
                  <a:moveTo>
                    <a:pt x="1" y="0"/>
                  </a:moveTo>
                  <a:lnTo>
                    <a:pt x="3836" y="959"/>
                  </a:lnTo>
                  <a:lnTo>
                    <a:pt x="5754" y="1439"/>
                  </a:lnTo>
                  <a:lnTo>
                    <a:pt x="7672" y="2158"/>
                  </a:lnTo>
                  <a:lnTo>
                    <a:pt x="7911" y="1918"/>
                  </a:lnTo>
                  <a:lnTo>
                    <a:pt x="6233" y="1199"/>
                  </a:lnTo>
                  <a:lnTo>
                    <a:pt x="4316" y="71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7"/>
            <p:cNvSpPr/>
            <p:nvPr/>
          </p:nvSpPr>
          <p:spPr>
            <a:xfrm>
              <a:off x="3516325" y="3097200"/>
              <a:ext cx="149850" cy="47975"/>
            </a:xfrm>
            <a:custGeom>
              <a:avLst/>
              <a:gdLst/>
              <a:ahLst/>
              <a:cxnLst/>
              <a:rect l="l" t="t" r="r" b="b"/>
              <a:pathLst>
                <a:path w="5994" h="1919" extrusionOk="0">
                  <a:moveTo>
                    <a:pt x="1" y="0"/>
                  </a:moveTo>
                  <a:lnTo>
                    <a:pt x="2398" y="959"/>
                  </a:lnTo>
                  <a:lnTo>
                    <a:pt x="5274" y="1918"/>
                  </a:lnTo>
                  <a:lnTo>
                    <a:pt x="5994" y="1918"/>
                  </a:lnTo>
                  <a:lnTo>
                    <a:pt x="3117" y="95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7"/>
            <p:cNvSpPr/>
            <p:nvPr/>
          </p:nvSpPr>
          <p:spPr>
            <a:xfrm>
              <a:off x="4175575" y="3330925"/>
              <a:ext cx="35975" cy="191800"/>
            </a:xfrm>
            <a:custGeom>
              <a:avLst/>
              <a:gdLst/>
              <a:ahLst/>
              <a:cxnLst/>
              <a:rect l="l" t="t" r="r" b="b"/>
              <a:pathLst>
                <a:path w="1439" h="7672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959"/>
                  </a:lnTo>
                  <a:lnTo>
                    <a:pt x="959" y="2398"/>
                  </a:lnTo>
                  <a:lnTo>
                    <a:pt x="1199" y="4076"/>
                  </a:lnTo>
                  <a:lnTo>
                    <a:pt x="1199" y="5994"/>
                  </a:lnTo>
                  <a:lnTo>
                    <a:pt x="1199" y="7672"/>
                  </a:lnTo>
                  <a:lnTo>
                    <a:pt x="1438" y="7432"/>
                  </a:lnTo>
                  <a:lnTo>
                    <a:pt x="1438" y="5754"/>
                  </a:lnTo>
                  <a:lnTo>
                    <a:pt x="1438" y="4076"/>
                  </a:lnTo>
                  <a:lnTo>
                    <a:pt x="1199" y="2398"/>
                  </a:lnTo>
                  <a:lnTo>
                    <a:pt x="719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7"/>
            <p:cNvSpPr/>
            <p:nvPr/>
          </p:nvSpPr>
          <p:spPr>
            <a:xfrm>
              <a:off x="3330550" y="2821525"/>
              <a:ext cx="41975" cy="161825"/>
            </a:xfrm>
            <a:custGeom>
              <a:avLst/>
              <a:gdLst/>
              <a:ahLst/>
              <a:cxnLst/>
              <a:rect l="l" t="t" r="r" b="b"/>
              <a:pathLst>
                <a:path w="1679" h="6473" extrusionOk="0">
                  <a:moveTo>
                    <a:pt x="0" y="0"/>
                  </a:moveTo>
                  <a:lnTo>
                    <a:pt x="240" y="1918"/>
                  </a:lnTo>
                  <a:lnTo>
                    <a:pt x="240" y="0"/>
                  </a:lnTo>
                  <a:close/>
                  <a:moveTo>
                    <a:pt x="240" y="1918"/>
                  </a:moveTo>
                  <a:lnTo>
                    <a:pt x="480" y="3596"/>
                  </a:lnTo>
                  <a:lnTo>
                    <a:pt x="959" y="5034"/>
                  </a:lnTo>
                  <a:lnTo>
                    <a:pt x="1438" y="6473"/>
                  </a:lnTo>
                  <a:lnTo>
                    <a:pt x="1678" y="6473"/>
                  </a:lnTo>
                  <a:lnTo>
                    <a:pt x="1199" y="5034"/>
                  </a:lnTo>
                  <a:lnTo>
                    <a:pt x="719" y="3596"/>
                  </a:lnTo>
                  <a:lnTo>
                    <a:pt x="240" y="191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7"/>
            <p:cNvSpPr/>
            <p:nvPr/>
          </p:nvSpPr>
          <p:spPr>
            <a:xfrm>
              <a:off x="3456400" y="1658875"/>
              <a:ext cx="47975" cy="203775"/>
            </a:xfrm>
            <a:custGeom>
              <a:avLst/>
              <a:gdLst/>
              <a:ahLst/>
              <a:cxnLst/>
              <a:rect l="l" t="t" r="r" b="b"/>
              <a:pathLst>
                <a:path w="1919" h="8151" extrusionOk="0">
                  <a:moveTo>
                    <a:pt x="1678" y="0"/>
                  </a:moveTo>
                  <a:lnTo>
                    <a:pt x="0" y="8151"/>
                  </a:lnTo>
                  <a:lnTo>
                    <a:pt x="240" y="8151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7"/>
            <p:cNvSpPr/>
            <p:nvPr/>
          </p:nvSpPr>
          <p:spPr>
            <a:xfrm>
              <a:off x="3384475" y="2072375"/>
              <a:ext cx="41975" cy="203800"/>
            </a:xfrm>
            <a:custGeom>
              <a:avLst/>
              <a:gdLst/>
              <a:ahLst/>
              <a:cxnLst/>
              <a:rect l="l" t="t" r="r" b="b"/>
              <a:pathLst>
                <a:path w="1679" h="8152" extrusionOk="0">
                  <a:moveTo>
                    <a:pt x="1439" y="1"/>
                  </a:moveTo>
                  <a:lnTo>
                    <a:pt x="1" y="8151"/>
                  </a:lnTo>
                  <a:lnTo>
                    <a:pt x="240" y="8151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7"/>
            <p:cNvSpPr/>
            <p:nvPr/>
          </p:nvSpPr>
          <p:spPr>
            <a:xfrm>
              <a:off x="4061700" y="3241025"/>
              <a:ext cx="113900" cy="89925"/>
            </a:xfrm>
            <a:custGeom>
              <a:avLst/>
              <a:gdLst/>
              <a:ahLst/>
              <a:cxnLst/>
              <a:rect l="l" t="t" r="r" b="b"/>
              <a:pathLst>
                <a:path w="4556" h="3597" extrusionOk="0">
                  <a:moveTo>
                    <a:pt x="0" y="1"/>
                  </a:moveTo>
                  <a:lnTo>
                    <a:pt x="1199" y="720"/>
                  </a:lnTo>
                  <a:lnTo>
                    <a:pt x="2398" y="1439"/>
                  </a:lnTo>
                  <a:lnTo>
                    <a:pt x="3596" y="2398"/>
                  </a:lnTo>
                  <a:lnTo>
                    <a:pt x="4555" y="3597"/>
                  </a:lnTo>
                  <a:lnTo>
                    <a:pt x="3836" y="2398"/>
                  </a:lnTo>
                  <a:lnTo>
                    <a:pt x="2637" y="1439"/>
                  </a:lnTo>
                  <a:lnTo>
                    <a:pt x="1678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7"/>
            <p:cNvSpPr/>
            <p:nvPr/>
          </p:nvSpPr>
          <p:spPr>
            <a:xfrm>
              <a:off x="3666150" y="3145150"/>
              <a:ext cx="197800" cy="41975"/>
            </a:xfrm>
            <a:custGeom>
              <a:avLst/>
              <a:gdLst/>
              <a:ahLst/>
              <a:cxnLst/>
              <a:rect l="l" t="t" r="r" b="b"/>
              <a:pathLst>
                <a:path w="7912" h="1679" extrusionOk="0">
                  <a:moveTo>
                    <a:pt x="720" y="0"/>
                  </a:moveTo>
                  <a:lnTo>
                    <a:pt x="1" y="240"/>
                  </a:lnTo>
                  <a:lnTo>
                    <a:pt x="3836" y="959"/>
                  </a:lnTo>
                  <a:lnTo>
                    <a:pt x="7192" y="1678"/>
                  </a:lnTo>
                  <a:lnTo>
                    <a:pt x="7912" y="1439"/>
                  </a:lnTo>
                  <a:lnTo>
                    <a:pt x="7192" y="1439"/>
                  </a:lnTo>
                  <a:lnTo>
                    <a:pt x="4076" y="719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7"/>
            <p:cNvSpPr/>
            <p:nvPr/>
          </p:nvSpPr>
          <p:spPr>
            <a:xfrm>
              <a:off x="3756050" y="4217900"/>
              <a:ext cx="47975" cy="89925"/>
            </a:xfrm>
            <a:custGeom>
              <a:avLst/>
              <a:gdLst/>
              <a:ahLst/>
              <a:cxnLst/>
              <a:rect l="l" t="t" r="r" b="b"/>
              <a:pathLst>
                <a:path w="1919" h="3597" extrusionOk="0">
                  <a:moveTo>
                    <a:pt x="1679" y="0"/>
                  </a:moveTo>
                  <a:lnTo>
                    <a:pt x="0" y="3357"/>
                  </a:lnTo>
                  <a:lnTo>
                    <a:pt x="0" y="3596"/>
                  </a:lnTo>
                  <a:lnTo>
                    <a:pt x="959" y="1679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7"/>
            <p:cNvSpPr/>
            <p:nvPr/>
          </p:nvSpPr>
          <p:spPr>
            <a:xfrm>
              <a:off x="4079675" y="3528700"/>
              <a:ext cx="125875" cy="305675"/>
            </a:xfrm>
            <a:custGeom>
              <a:avLst/>
              <a:gdLst/>
              <a:ahLst/>
              <a:cxnLst/>
              <a:rect l="l" t="t" r="r" b="b"/>
              <a:pathLst>
                <a:path w="5035" h="12227" extrusionOk="0">
                  <a:moveTo>
                    <a:pt x="5035" y="0"/>
                  </a:moveTo>
                  <a:lnTo>
                    <a:pt x="4795" y="240"/>
                  </a:lnTo>
                  <a:lnTo>
                    <a:pt x="3836" y="3596"/>
                  </a:lnTo>
                  <a:lnTo>
                    <a:pt x="2638" y="6713"/>
                  </a:lnTo>
                  <a:lnTo>
                    <a:pt x="1199" y="9829"/>
                  </a:lnTo>
                  <a:lnTo>
                    <a:pt x="1" y="12226"/>
                  </a:lnTo>
                  <a:lnTo>
                    <a:pt x="240" y="11987"/>
                  </a:lnTo>
                  <a:lnTo>
                    <a:pt x="1679" y="9589"/>
                  </a:lnTo>
                  <a:lnTo>
                    <a:pt x="2877" y="6713"/>
                  </a:lnTo>
                  <a:lnTo>
                    <a:pt x="4316" y="3357"/>
                  </a:lnTo>
                  <a:lnTo>
                    <a:pt x="503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7"/>
            <p:cNvSpPr/>
            <p:nvPr/>
          </p:nvSpPr>
          <p:spPr>
            <a:xfrm>
              <a:off x="3612225" y="1101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7"/>
            <p:cNvSpPr/>
            <p:nvPr/>
          </p:nvSpPr>
          <p:spPr>
            <a:xfrm>
              <a:off x="3420450" y="1868625"/>
              <a:ext cx="41975" cy="197800"/>
            </a:xfrm>
            <a:custGeom>
              <a:avLst/>
              <a:gdLst/>
              <a:ahLst/>
              <a:cxnLst/>
              <a:rect l="l" t="t" r="r" b="b"/>
              <a:pathLst>
                <a:path w="1679" h="7912" extrusionOk="0">
                  <a:moveTo>
                    <a:pt x="1438" y="0"/>
                  </a:moveTo>
                  <a:lnTo>
                    <a:pt x="0" y="7911"/>
                  </a:lnTo>
                  <a:lnTo>
                    <a:pt x="240" y="7911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7"/>
            <p:cNvSpPr/>
            <p:nvPr/>
          </p:nvSpPr>
          <p:spPr>
            <a:xfrm>
              <a:off x="3498350" y="1407150"/>
              <a:ext cx="53950" cy="245750"/>
            </a:xfrm>
            <a:custGeom>
              <a:avLst/>
              <a:gdLst/>
              <a:ahLst/>
              <a:cxnLst/>
              <a:rect l="l" t="t" r="r" b="b"/>
              <a:pathLst>
                <a:path w="2158" h="9830" extrusionOk="0">
                  <a:moveTo>
                    <a:pt x="1918" y="1"/>
                  </a:moveTo>
                  <a:lnTo>
                    <a:pt x="0" y="9829"/>
                  </a:lnTo>
                  <a:lnTo>
                    <a:pt x="240" y="9829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7"/>
            <p:cNvSpPr/>
            <p:nvPr/>
          </p:nvSpPr>
          <p:spPr>
            <a:xfrm>
              <a:off x="3354525" y="2282150"/>
              <a:ext cx="35975" cy="239750"/>
            </a:xfrm>
            <a:custGeom>
              <a:avLst/>
              <a:gdLst/>
              <a:ahLst/>
              <a:cxnLst/>
              <a:rect l="l" t="t" r="r" b="b"/>
              <a:pathLst>
                <a:path w="1439" h="9590" extrusionOk="0">
                  <a:moveTo>
                    <a:pt x="1199" y="0"/>
                  </a:moveTo>
                  <a:lnTo>
                    <a:pt x="0" y="9589"/>
                  </a:lnTo>
                  <a:lnTo>
                    <a:pt x="240" y="9589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7"/>
            <p:cNvSpPr/>
            <p:nvPr/>
          </p:nvSpPr>
          <p:spPr>
            <a:xfrm>
              <a:off x="3546300" y="1113500"/>
              <a:ext cx="71925" cy="287675"/>
            </a:xfrm>
            <a:custGeom>
              <a:avLst/>
              <a:gdLst/>
              <a:ahLst/>
              <a:cxnLst/>
              <a:rect l="l" t="t" r="r" b="b"/>
              <a:pathLst>
                <a:path w="2877" h="11507" extrusionOk="0">
                  <a:moveTo>
                    <a:pt x="2637" y="0"/>
                  </a:moveTo>
                  <a:lnTo>
                    <a:pt x="0" y="11507"/>
                  </a:lnTo>
                  <a:lnTo>
                    <a:pt x="240" y="11507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7"/>
            <p:cNvSpPr/>
            <p:nvPr/>
          </p:nvSpPr>
          <p:spPr>
            <a:xfrm>
              <a:off x="3330550" y="2527850"/>
              <a:ext cx="29975" cy="287700"/>
            </a:xfrm>
            <a:custGeom>
              <a:avLst/>
              <a:gdLst/>
              <a:ahLst/>
              <a:cxnLst/>
              <a:rect l="l" t="t" r="r" b="b"/>
              <a:pathLst>
                <a:path w="1199" h="11508" extrusionOk="0">
                  <a:moveTo>
                    <a:pt x="959" y="1"/>
                  </a:moveTo>
                  <a:lnTo>
                    <a:pt x="719" y="480"/>
                  </a:lnTo>
                  <a:lnTo>
                    <a:pt x="240" y="6473"/>
                  </a:lnTo>
                  <a:lnTo>
                    <a:pt x="0" y="11507"/>
                  </a:lnTo>
                  <a:lnTo>
                    <a:pt x="240" y="11507"/>
                  </a:lnTo>
                  <a:lnTo>
                    <a:pt x="240" y="9110"/>
                  </a:lnTo>
                  <a:lnTo>
                    <a:pt x="480" y="6473"/>
                  </a:lnTo>
                  <a:lnTo>
                    <a:pt x="959" y="48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7"/>
            <p:cNvSpPr/>
            <p:nvPr/>
          </p:nvSpPr>
          <p:spPr>
            <a:xfrm>
              <a:off x="3372500" y="2989325"/>
              <a:ext cx="131875" cy="101900"/>
            </a:xfrm>
            <a:custGeom>
              <a:avLst/>
              <a:gdLst/>
              <a:ahLst/>
              <a:cxnLst/>
              <a:rect l="l" t="t" r="r" b="b"/>
              <a:pathLst>
                <a:path w="5275" h="4076" extrusionOk="0">
                  <a:moveTo>
                    <a:pt x="0" y="0"/>
                  </a:moveTo>
                  <a:lnTo>
                    <a:pt x="959" y="1199"/>
                  </a:lnTo>
                  <a:lnTo>
                    <a:pt x="2158" y="2398"/>
                  </a:lnTo>
                  <a:lnTo>
                    <a:pt x="3596" y="3357"/>
                  </a:lnTo>
                  <a:lnTo>
                    <a:pt x="5274" y="4076"/>
                  </a:lnTo>
                  <a:lnTo>
                    <a:pt x="5274" y="4076"/>
                  </a:lnTo>
                  <a:lnTo>
                    <a:pt x="3836" y="3357"/>
                  </a:lnTo>
                  <a:lnTo>
                    <a:pt x="2397" y="2398"/>
                  </a:lnTo>
                  <a:lnTo>
                    <a:pt x="1199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7"/>
            <p:cNvSpPr/>
            <p:nvPr/>
          </p:nvSpPr>
          <p:spPr>
            <a:xfrm>
              <a:off x="3923850" y="3840325"/>
              <a:ext cx="155850" cy="209800"/>
            </a:xfrm>
            <a:custGeom>
              <a:avLst/>
              <a:gdLst/>
              <a:ahLst/>
              <a:cxnLst/>
              <a:rect l="l" t="t" r="r" b="b"/>
              <a:pathLst>
                <a:path w="6234" h="8392" extrusionOk="0">
                  <a:moveTo>
                    <a:pt x="5994" y="1"/>
                  </a:moveTo>
                  <a:lnTo>
                    <a:pt x="4555" y="2158"/>
                  </a:lnTo>
                  <a:lnTo>
                    <a:pt x="3117" y="4076"/>
                  </a:lnTo>
                  <a:lnTo>
                    <a:pt x="1" y="8152"/>
                  </a:lnTo>
                  <a:lnTo>
                    <a:pt x="1" y="8391"/>
                  </a:lnTo>
                  <a:lnTo>
                    <a:pt x="240" y="8391"/>
                  </a:lnTo>
                  <a:lnTo>
                    <a:pt x="3357" y="4316"/>
                  </a:lnTo>
                  <a:lnTo>
                    <a:pt x="4795" y="2158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7"/>
            <p:cNvSpPr/>
            <p:nvPr/>
          </p:nvSpPr>
          <p:spPr>
            <a:xfrm>
              <a:off x="3612225" y="1107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7"/>
            <p:cNvSpPr/>
            <p:nvPr/>
          </p:nvSpPr>
          <p:spPr>
            <a:xfrm>
              <a:off x="3798000" y="42119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7"/>
            <p:cNvSpPr/>
            <p:nvPr/>
          </p:nvSpPr>
          <p:spPr>
            <a:xfrm>
              <a:off x="3917875" y="40501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7"/>
            <p:cNvSpPr/>
            <p:nvPr/>
          </p:nvSpPr>
          <p:spPr>
            <a:xfrm>
              <a:off x="4073675" y="38283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1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7"/>
            <p:cNvSpPr/>
            <p:nvPr/>
          </p:nvSpPr>
          <p:spPr>
            <a:xfrm>
              <a:off x="4199550" y="3516700"/>
              <a:ext cx="12000" cy="18025"/>
            </a:xfrm>
            <a:custGeom>
              <a:avLst/>
              <a:gdLst/>
              <a:ahLst/>
              <a:cxnLst/>
              <a:rect l="l" t="t" r="r" b="b"/>
              <a:pathLst>
                <a:path w="480" h="721" extrusionOk="0">
                  <a:moveTo>
                    <a:pt x="479" y="1"/>
                  </a:moveTo>
                  <a:lnTo>
                    <a:pt x="240" y="241"/>
                  </a:lnTo>
                  <a:lnTo>
                    <a:pt x="0" y="720"/>
                  </a:lnTo>
                  <a:lnTo>
                    <a:pt x="240" y="48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7"/>
            <p:cNvSpPr/>
            <p:nvPr/>
          </p:nvSpPr>
          <p:spPr>
            <a:xfrm>
              <a:off x="4175575" y="33309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7"/>
            <p:cNvSpPr/>
            <p:nvPr/>
          </p:nvSpPr>
          <p:spPr>
            <a:xfrm>
              <a:off x="4055700" y="32350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7"/>
            <p:cNvSpPr/>
            <p:nvPr/>
          </p:nvSpPr>
          <p:spPr>
            <a:xfrm>
              <a:off x="3845950" y="3181100"/>
              <a:ext cx="29975" cy="6025"/>
            </a:xfrm>
            <a:custGeom>
              <a:avLst/>
              <a:gdLst/>
              <a:ahLst/>
              <a:cxnLst/>
              <a:rect l="l" t="t" r="r" b="b"/>
              <a:pathLst>
                <a:path w="1199" h="241" extrusionOk="0">
                  <a:moveTo>
                    <a:pt x="720" y="1"/>
                  </a:moveTo>
                  <a:lnTo>
                    <a:pt x="0" y="240"/>
                  </a:lnTo>
                  <a:lnTo>
                    <a:pt x="1199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7"/>
            <p:cNvSpPr/>
            <p:nvPr/>
          </p:nvSpPr>
          <p:spPr>
            <a:xfrm>
              <a:off x="3648175" y="3145150"/>
              <a:ext cx="35975" cy="6000"/>
            </a:xfrm>
            <a:custGeom>
              <a:avLst/>
              <a:gdLst/>
              <a:ahLst/>
              <a:cxnLst/>
              <a:rect l="l" t="t" r="r" b="b"/>
              <a:pathLst>
                <a:path w="1439" h="240" extrusionOk="0">
                  <a:moveTo>
                    <a:pt x="0" y="0"/>
                  </a:moveTo>
                  <a:lnTo>
                    <a:pt x="720" y="24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7"/>
            <p:cNvSpPr/>
            <p:nvPr/>
          </p:nvSpPr>
          <p:spPr>
            <a:xfrm>
              <a:off x="3504350" y="30912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0" y="1"/>
                  </a:lnTo>
                  <a:lnTo>
                    <a:pt x="480" y="240"/>
                  </a:lnTo>
                  <a:lnTo>
                    <a:pt x="480" y="240"/>
                  </a:lnTo>
                  <a:lnTo>
                    <a:pt x="959" y="240"/>
                  </a:lnTo>
                  <a:lnTo>
                    <a:pt x="959" y="240"/>
                  </a:lnTo>
                  <a:lnTo>
                    <a:pt x="480" y="240"/>
                  </a:lnTo>
                  <a:lnTo>
                    <a:pt x="480" y="24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7"/>
            <p:cNvSpPr/>
            <p:nvPr/>
          </p:nvSpPr>
          <p:spPr>
            <a:xfrm>
              <a:off x="3366500" y="29833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7"/>
            <p:cNvSpPr/>
            <p:nvPr/>
          </p:nvSpPr>
          <p:spPr>
            <a:xfrm>
              <a:off x="3330550" y="28155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7"/>
            <p:cNvSpPr/>
            <p:nvPr/>
          </p:nvSpPr>
          <p:spPr>
            <a:xfrm>
              <a:off x="3354525" y="25218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7"/>
            <p:cNvSpPr/>
            <p:nvPr/>
          </p:nvSpPr>
          <p:spPr>
            <a:xfrm>
              <a:off x="3384475" y="2276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7"/>
            <p:cNvSpPr/>
            <p:nvPr/>
          </p:nvSpPr>
          <p:spPr>
            <a:xfrm>
              <a:off x="3420450" y="206640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7"/>
            <p:cNvSpPr/>
            <p:nvPr/>
          </p:nvSpPr>
          <p:spPr>
            <a:xfrm>
              <a:off x="3456400" y="18626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7"/>
            <p:cNvSpPr/>
            <p:nvPr/>
          </p:nvSpPr>
          <p:spPr>
            <a:xfrm>
              <a:off x="3498350" y="16528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7"/>
            <p:cNvSpPr/>
            <p:nvPr/>
          </p:nvSpPr>
          <p:spPr>
            <a:xfrm>
              <a:off x="3546300" y="14011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7"/>
            <p:cNvSpPr/>
            <p:nvPr/>
          </p:nvSpPr>
          <p:spPr>
            <a:xfrm>
              <a:off x="3372500" y="1670850"/>
              <a:ext cx="53950" cy="203800"/>
            </a:xfrm>
            <a:custGeom>
              <a:avLst/>
              <a:gdLst/>
              <a:ahLst/>
              <a:cxnLst/>
              <a:rect l="l" t="t" r="r" b="b"/>
              <a:pathLst>
                <a:path w="2158" h="8152" extrusionOk="0">
                  <a:moveTo>
                    <a:pt x="1918" y="1"/>
                  </a:moveTo>
                  <a:lnTo>
                    <a:pt x="1199" y="3357"/>
                  </a:lnTo>
                  <a:lnTo>
                    <a:pt x="0" y="8151"/>
                  </a:lnTo>
                  <a:lnTo>
                    <a:pt x="240" y="8151"/>
                  </a:lnTo>
                  <a:lnTo>
                    <a:pt x="1439" y="3357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7"/>
            <p:cNvSpPr/>
            <p:nvPr/>
          </p:nvSpPr>
          <p:spPr>
            <a:xfrm>
              <a:off x="3330550" y="3079225"/>
              <a:ext cx="185800" cy="71925"/>
            </a:xfrm>
            <a:custGeom>
              <a:avLst/>
              <a:gdLst/>
              <a:ahLst/>
              <a:cxnLst/>
              <a:rect l="l" t="t" r="r" b="b"/>
              <a:pathLst>
                <a:path w="7432" h="2877" extrusionOk="0">
                  <a:moveTo>
                    <a:pt x="0" y="0"/>
                  </a:moveTo>
                  <a:lnTo>
                    <a:pt x="1438" y="959"/>
                  </a:lnTo>
                  <a:lnTo>
                    <a:pt x="3117" y="1678"/>
                  </a:lnTo>
                  <a:lnTo>
                    <a:pt x="6473" y="2877"/>
                  </a:lnTo>
                  <a:lnTo>
                    <a:pt x="7432" y="2877"/>
                  </a:lnTo>
                  <a:lnTo>
                    <a:pt x="3836" y="1678"/>
                  </a:lnTo>
                  <a:lnTo>
                    <a:pt x="2158" y="959"/>
                  </a:lnTo>
                  <a:lnTo>
                    <a:pt x="719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7"/>
            <p:cNvSpPr/>
            <p:nvPr/>
          </p:nvSpPr>
          <p:spPr>
            <a:xfrm>
              <a:off x="3516325" y="3157125"/>
              <a:ext cx="197800" cy="59950"/>
            </a:xfrm>
            <a:custGeom>
              <a:avLst/>
              <a:gdLst/>
              <a:ahLst/>
              <a:cxnLst/>
              <a:rect l="l" t="t" r="r" b="b"/>
              <a:pathLst>
                <a:path w="7912" h="2398" extrusionOk="0">
                  <a:moveTo>
                    <a:pt x="1" y="1"/>
                  </a:moveTo>
                  <a:lnTo>
                    <a:pt x="1439" y="240"/>
                  </a:lnTo>
                  <a:lnTo>
                    <a:pt x="4316" y="1199"/>
                  </a:lnTo>
                  <a:lnTo>
                    <a:pt x="7192" y="2398"/>
                  </a:lnTo>
                  <a:lnTo>
                    <a:pt x="7911" y="2158"/>
                  </a:lnTo>
                  <a:lnTo>
                    <a:pt x="4555" y="960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7"/>
            <p:cNvSpPr/>
            <p:nvPr/>
          </p:nvSpPr>
          <p:spPr>
            <a:xfrm>
              <a:off x="3995775" y="3426825"/>
              <a:ext cx="47975" cy="197775"/>
            </a:xfrm>
            <a:custGeom>
              <a:avLst/>
              <a:gdLst/>
              <a:ahLst/>
              <a:cxnLst/>
              <a:rect l="l" t="t" r="r" b="b"/>
              <a:pathLst>
                <a:path w="1919" h="7911" extrusionOk="0">
                  <a:moveTo>
                    <a:pt x="240" y="0"/>
                  </a:moveTo>
                  <a:lnTo>
                    <a:pt x="0" y="240"/>
                  </a:lnTo>
                  <a:lnTo>
                    <a:pt x="720" y="1438"/>
                  </a:lnTo>
                  <a:lnTo>
                    <a:pt x="1199" y="2877"/>
                  </a:lnTo>
                  <a:lnTo>
                    <a:pt x="1678" y="5274"/>
                  </a:lnTo>
                  <a:lnTo>
                    <a:pt x="1439" y="7911"/>
                  </a:lnTo>
                  <a:lnTo>
                    <a:pt x="1678" y="7911"/>
                  </a:lnTo>
                  <a:lnTo>
                    <a:pt x="1918" y="5274"/>
                  </a:lnTo>
                  <a:lnTo>
                    <a:pt x="1439" y="2877"/>
                  </a:lnTo>
                  <a:lnTo>
                    <a:pt x="959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7"/>
            <p:cNvSpPr/>
            <p:nvPr/>
          </p:nvSpPr>
          <p:spPr>
            <a:xfrm>
              <a:off x="3288600" y="2078375"/>
              <a:ext cx="47950" cy="197800"/>
            </a:xfrm>
            <a:custGeom>
              <a:avLst/>
              <a:gdLst/>
              <a:ahLst/>
              <a:cxnLst/>
              <a:rect l="l" t="t" r="r" b="b"/>
              <a:pathLst>
                <a:path w="1918" h="7912" extrusionOk="0">
                  <a:moveTo>
                    <a:pt x="1678" y="1"/>
                  </a:moveTo>
                  <a:lnTo>
                    <a:pt x="0" y="7911"/>
                  </a:lnTo>
                  <a:lnTo>
                    <a:pt x="240" y="7911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7"/>
            <p:cNvSpPr/>
            <p:nvPr/>
          </p:nvSpPr>
          <p:spPr>
            <a:xfrm>
              <a:off x="3198700" y="2509875"/>
              <a:ext cx="47975" cy="269725"/>
            </a:xfrm>
            <a:custGeom>
              <a:avLst/>
              <a:gdLst/>
              <a:ahLst/>
              <a:cxnLst/>
              <a:rect l="l" t="t" r="r" b="b"/>
              <a:pathLst>
                <a:path w="1919" h="10789" extrusionOk="0">
                  <a:moveTo>
                    <a:pt x="1918" y="1"/>
                  </a:moveTo>
                  <a:lnTo>
                    <a:pt x="1439" y="2398"/>
                  </a:lnTo>
                  <a:lnTo>
                    <a:pt x="480" y="6473"/>
                  </a:lnTo>
                  <a:lnTo>
                    <a:pt x="0" y="10788"/>
                  </a:lnTo>
                  <a:lnTo>
                    <a:pt x="240" y="10788"/>
                  </a:lnTo>
                  <a:lnTo>
                    <a:pt x="719" y="6473"/>
                  </a:lnTo>
                  <a:lnTo>
                    <a:pt x="1678" y="2398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7"/>
            <p:cNvSpPr/>
            <p:nvPr/>
          </p:nvSpPr>
          <p:spPr>
            <a:xfrm>
              <a:off x="3198700" y="2785550"/>
              <a:ext cx="29975" cy="173825"/>
            </a:xfrm>
            <a:custGeom>
              <a:avLst/>
              <a:gdLst/>
              <a:ahLst/>
              <a:cxnLst/>
              <a:rect l="l" t="t" r="r" b="b"/>
              <a:pathLst>
                <a:path w="1199" h="6953" extrusionOk="0">
                  <a:moveTo>
                    <a:pt x="0" y="1"/>
                  </a:moveTo>
                  <a:lnTo>
                    <a:pt x="0" y="1679"/>
                  </a:lnTo>
                  <a:lnTo>
                    <a:pt x="0" y="3597"/>
                  </a:lnTo>
                  <a:lnTo>
                    <a:pt x="480" y="5275"/>
                  </a:lnTo>
                  <a:lnTo>
                    <a:pt x="959" y="6953"/>
                  </a:lnTo>
                  <a:lnTo>
                    <a:pt x="1199" y="6953"/>
                  </a:lnTo>
                  <a:lnTo>
                    <a:pt x="719" y="5275"/>
                  </a:lnTo>
                  <a:lnTo>
                    <a:pt x="240" y="3597"/>
                  </a:lnTo>
                  <a:lnTo>
                    <a:pt x="240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7"/>
            <p:cNvSpPr/>
            <p:nvPr/>
          </p:nvSpPr>
          <p:spPr>
            <a:xfrm>
              <a:off x="3774025" y="3888275"/>
              <a:ext cx="155850" cy="179825"/>
            </a:xfrm>
            <a:custGeom>
              <a:avLst/>
              <a:gdLst/>
              <a:ahLst/>
              <a:cxnLst/>
              <a:rect l="l" t="t" r="r" b="b"/>
              <a:pathLst>
                <a:path w="6234" h="7193" extrusionOk="0">
                  <a:moveTo>
                    <a:pt x="5994" y="1"/>
                  </a:moveTo>
                  <a:lnTo>
                    <a:pt x="2877" y="4076"/>
                  </a:lnTo>
                  <a:lnTo>
                    <a:pt x="1439" y="5514"/>
                  </a:lnTo>
                  <a:lnTo>
                    <a:pt x="1" y="7192"/>
                  </a:lnTo>
                  <a:lnTo>
                    <a:pt x="240" y="6953"/>
                  </a:lnTo>
                  <a:lnTo>
                    <a:pt x="1679" y="5754"/>
                  </a:lnTo>
                  <a:lnTo>
                    <a:pt x="3117" y="4076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7"/>
            <p:cNvSpPr/>
            <p:nvPr/>
          </p:nvSpPr>
          <p:spPr>
            <a:xfrm>
              <a:off x="3228650" y="2965350"/>
              <a:ext cx="101925" cy="107900"/>
            </a:xfrm>
            <a:custGeom>
              <a:avLst/>
              <a:gdLst/>
              <a:ahLst/>
              <a:cxnLst/>
              <a:rect l="l" t="t" r="r" b="b"/>
              <a:pathLst>
                <a:path w="4077" h="4316" extrusionOk="0">
                  <a:moveTo>
                    <a:pt x="1" y="1"/>
                  </a:moveTo>
                  <a:lnTo>
                    <a:pt x="720" y="1439"/>
                  </a:lnTo>
                  <a:lnTo>
                    <a:pt x="1919" y="2877"/>
                  </a:lnTo>
                  <a:lnTo>
                    <a:pt x="3597" y="4316"/>
                  </a:lnTo>
                  <a:lnTo>
                    <a:pt x="4076" y="4316"/>
                  </a:lnTo>
                  <a:lnTo>
                    <a:pt x="2398" y="2877"/>
                  </a:lnTo>
                  <a:lnTo>
                    <a:pt x="960" y="119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7"/>
            <p:cNvSpPr/>
            <p:nvPr/>
          </p:nvSpPr>
          <p:spPr>
            <a:xfrm>
              <a:off x="3246650" y="2282150"/>
              <a:ext cx="47950" cy="221750"/>
            </a:xfrm>
            <a:custGeom>
              <a:avLst/>
              <a:gdLst/>
              <a:ahLst/>
              <a:cxnLst/>
              <a:rect l="l" t="t" r="r" b="b"/>
              <a:pathLst>
                <a:path w="1918" h="8870" extrusionOk="0">
                  <a:moveTo>
                    <a:pt x="1678" y="0"/>
                  </a:moveTo>
                  <a:lnTo>
                    <a:pt x="240" y="7671"/>
                  </a:lnTo>
                  <a:lnTo>
                    <a:pt x="0" y="8870"/>
                  </a:lnTo>
                  <a:lnTo>
                    <a:pt x="240" y="8870"/>
                  </a:lnTo>
                  <a:lnTo>
                    <a:pt x="479" y="7671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7"/>
            <p:cNvSpPr/>
            <p:nvPr/>
          </p:nvSpPr>
          <p:spPr>
            <a:xfrm>
              <a:off x="3875900" y="3306950"/>
              <a:ext cx="119900" cy="119900"/>
            </a:xfrm>
            <a:custGeom>
              <a:avLst/>
              <a:gdLst/>
              <a:ahLst/>
              <a:cxnLst/>
              <a:rect l="l" t="t" r="r" b="b"/>
              <a:pathLst>
                <a:path w="4796" h="4796" extrusionOk="0">
                  <a:moveTo>
                    <a:pt x="1" y="1"/>
                  </a:moveTo>
                  <a:lnTo>
                    <a:pt x="1439" y="1199"/>
                  </a:lnTo>
                  <a:lnTo>
                    <a:pt x="2638" y="2158"/>
                  </a:lnTo>
                  <a:lnTo>
                    <a:pt x="3837" y="3597"/>
                  </a:lnTo>
                  <a:lnTo>
                    <a:pt x="4795" y="4795"/>
                  </a:lnTo>
                  <a:lnTo>
                    <a:pt x="4076" y="3357"/>
                  </a:lnTo>
                  <a:lnTo>
                    <a:pt x="2878" y="2158"/>
                  </a:lnTo>
                  <a:lnTo>
                    <a:pt x="1679" y="96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7"/>
            <p:cNvSpPr/>
            <p:nvPr/>
          </p:nvSpPr>
          <p:spPr>
            <a:xfrm>
              <a:off x="3923850" y="3630575"/>
              <a:ext cx="113900" cy="251725"/>
            </a:xfrm>
            <a:custGeom>
              <a:avLst/>
              <a:gdLst/>
              <a:ahLst/>
              <a:cxnLst/>
              <a:rect l="l" t="t" r="r" b="b"/>
              <a:pathLst>
                <a:path w="4556" h="10069" extrusionOk="0">
                  <a:moveTo>
                    <a:pt x="4555" y="1"/>
                  </a:moveTo>
                  <a:lnTo>
                    <a:pt x="4316" y="240"/>
                  </a:lnTo>
                  <a:lnTo>
                    <a:pt x="3836" y="2398"/>
                  </a:lnTo>
                  <a:lnTo>
                    <a:pt x="2877" y="4795"/>
                  </a:lnTo>
                  <a:lnTo>
                    <a:pt x="1679" y="7432"/>
                  </a:lnTo>
                  <a:lnTo>
                    <a:pt x="1" y="10069"/>
                  </a:lnTo>
                  <a:lnTo>
                    <a:pt x="1" y="10069"/>
                  </a:lnTo>
                  <a:lnTo>
                    <a:pt x="480" y="9829"/>
                  </a:lnTo>
                  <a:lnTo>
                    <a:pt x="1919" y="7192"/>
                  </a:lnTo>
                  <a:lnTo>
                    <a:pt x="3357" y="4795"/>
                  </a:lnTo>
                  <a:lnTo>
                    <a:pt x="4076" y="2398"/>
                  </a:lnTo>
                  <a:lnTo>
                    <a:pt x="455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7"/>
            <p:cNvSpPr/>
            <p:nvPr/>
          </p:nvSpPr>
          <p:spPr>
            <a:xfrm>
              <a:off x="3540300" y="1101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7"/>
            <p:cNvSpPr/>
            <p:nvPr/>
          </p:nvSpPr>
          <p:spPr>
            <a:xfrm>
              <a:off x="3330550" y="1880600"/>
              <a:ext cx="47950" cy="191800"/>
            </a:xfrm>
            <a:custGeom>
              <a:avLst/>
              <a:gdLst/>
              <a:ahLst/>
              <a:cxnLst/>
              <a:rect l="l" t="t" r="r" b="b"/>
              <a:pathLst>
                <a:path w="1918" h="7672" extrusionOk="0">
                  <a:moveTo>
                    <a:pt x="1678" y="1"/>
                  </a:moveTo>
                  <a:lnTo>
                    <a:pt x="0" y="7672"/>
                  </a:lnTo>
                  <a:lnTo>
                    <a:pt x="240" y="7672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7"/>
            <p:cNvSpPr/>
            <p:nvPr/>
          </p:nvSpPr>
          <p:spPr>
            <a:xfrm>
              <a:off x="3420450" y="1419150"/>
              <a:ext cx="59950" cy="245725"/>
            </a:xfrm>
            <a:custGeom>
              <a:avLst/>
              <a:gdLst/>
              <a:ahLst/>
              <a:cxnLst/>
              <a:rect l="l" t="t" r="r" b="b"/>
              <a:pathLst>
                <a:path w="2398" h="9829" extrusionOk="0">
                  <a:moveTo>
                    <a:pt x="2158" y="0"/>
                  </a:moveTo>
                  <a:lnTo>
                    <a:pt x="0" y="9829"/>
                  </a:lnTo>
                  <a:lnTo>
                    <a:pt x="240" y="9829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7"/>
            <p:cNvSpPr/>
            <p:nvPr/>
          </p:nvSpPr>
          <p:spPr>
            <a:xfrm>
              <a:off x="3474375" y="1113500"/>
              <a:ext cx="65950" cy="299675"/>
            </a:xfrm>
            <a:custGeom>
              <a:avLst/>
              <a:gdLst/>
              <a:ahLst/>
              <a:cxnLst/>
              <a:rect l="l" t="t" r="r" b="b"/>
              <a:pathLst>
                <a:path w="2638" h="11987" extrusionOk="0">
                  <a:moveTo>
                    <a:pt x="2398" y="0"/>
                  </a:moveTo>
                  <a:lnTo>
                    <a:pt x="1" y="11986"/>
                  </a:lnTo>
                  <a:lnTo>
                    <a:pt x="240" y="11986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7"/>
            <p:cNvSpPr/>
            <p:nvPr/>
          </p:nvSpPr>
          <p:spPr>
            <a:xfrm>
              <a:off x="3708100" y="3217050"/>
              <a:ext cx="167825" cy="83925"/>
            </a:xfrm>
            <a:custGeom>
              <a:avLst/>
              <a:gdLst/>
              <a:ahLst/>
              <a:cxnLst/>
              <a:rect l="l" t="t" r="r" b="b"/>
              <a:pathLst>
                <a:path w="6713" h="3357" extrusionOk="0">
                  <a:moveTo>
                    <a:pt x="1" y="1"/>
                  </a:moveTo>
                  <a:lnTo>
                    <a:pt x="3597" y="1679"/>
                  </a:lnTo>
                  <a:lnTo>
                    <a:pt x="6473" y="3357"/>
                  </a:lnTo>
                  <a:lnTo>
                    <a:pt x="6713" y="3357"/>
                  </a:lnTo>
                  <a:lnTo>
                    <a:pt x="3836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7"/>
            <p:cNvSpPr/>
            <p:nvPr/>
          </p:nvSpPr>
          <p:spPr>
            <a:xfrm>
              <a:off x="3672150" y="4074075"/>
              <a:ext cx="101900" cy="89900"/>
            </a:xfrm>
            <a:custGeom>
              <a:avLst/>
              <a:gdLst/>
              <a:ahLst/>
              <a:cxnLst/>
              <a:rect l="l" t="t" r="r" b="b"/>
              <a:pathLst>
                <a:path w="4076" h="3596" extrusionOk="0">
                  <a:moveTo>
                    <a:pt x="3836" y="0"/>
                  </a:moveTo>
                  <a:lnTo>
                    <a:pt x="1918" y="1438"/>
                  </a:lnTo>
                  <a:lnTo>
                    <a:pt x="0" y="3356"/>
                  </a:lnTo>
                  <a:lnTo>
                    <a:pt x="0" y="3596"/>
                  </a:lnTo>
                  <a:lnTo>
                    <a:pt x="2158" y="167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7"/>
            <p:cNvSpPr/>
            <p:nvPr/>
          </p:nvSpPr>
          <p:spPr>
            <a:xfrm>
              <a:off x="3534300" y="1107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7"/>
            <p:cNvSpPr/>
            <p:nvPr/>
          </p:nvSpPr>
          <p:spPr>
            <a:xfrm>
              <a:off x="3768025" y="406207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7"/>
            <p:cNvSpPr/>
            <p:nvPr/>
          </p:nvSpPr>
          <p:spPr>
            <a:xfrm>
              <a:off x="3923850" y="38763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7"/>
            <p:cNvSpPr/>
            <p:nvPr/>
          </p:nvSpPr>
          <p:spPr>
            <a:xfrm>
              <a:off x="4031725" y="36245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7"/>
            <p:cNvSpPr/>
            <p:nvPr/>
          </p:nvSpPr>
          <p:spPr>
            <a:xfrm>
              <a:off x="3995775" y="34268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7"/>
            <p:cNvSpPr/>
            <p:nvPr/>
          </p:nvSpPr>
          <p:spPr>
            <a:xfrm>
              <a:off x="3869925" y="33009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7"/>
            <p:cNvSpPr/>
            <p:nvPr/>
          </p:nvSpPr>
          <p:spPr>
            <a:xfrm>
              <a:off x="3696125" y="32110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719" y="0"/>
                  </a:moveTo>
                  <a:lnTo>
                    <a:pt x="0" y="240"/>
                  </a:lnTo>
                  <a:lnTo>
                    <a:pt x="959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7"/>
            <p:cNvSpPr/>
            <p:nvPr/>
          </p:nvSpPr>
          <p:spPr>
            <a:xfrm>
              <a:off x="3492350" y="3151125"/>
              <a:ext cx="47975" cy="6025"/>
            </a:xfrm>
            <a:custGeom>
              <a:avLst/>
              <a:gdLst/>
              <a:ahLst/>
              <a:cxnLst/>
              <a:rect l="l" t="t" r="r" b="b"/>
              <a:pathLst>
                <a:path w="1919" h="241" extrusionOk="0">
                  <a:moveTo>
                    <a:pt x="1" y="1"/>
                  </a:moveTo>
                  <a:lnTo>
                    <a:pt x="960" y="241"/>
                  </a:lnTo>
                  <a:lnTo>
                    <a:pt x="1918" y="2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7"/>
            <p:cNvSpPr/>
            <p:nvPr/>
          </p:nvSpPr>
          <p:spPr>
            <a:xfrm>
              <a:off x="3318550" y="3073225"/>
              <a:ext cx="30000" cy="12000"/>
            </a:xfrm>
            <a:custGeom>
              <a:avLst/>
              <a:gdLst/>
              <a:ahLst/>
              <a:cxnLst/>
              <a:rect l="l" t="t" r="r" b="b"/>
              <a:pathLst>
                <a:path w="1200" h="480" extrusionOk="0">
                  <a:moveTo>
                    <a:pt x="1" y="1"/>
                  </a:moveTo>
                  <a:lnTo>
                    <a:pt x="480" y="240"/>
                  </a:lnTo>
                  <a:lnTo>
                    <a:pt x="1199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7"/>
            <p:cNvSpPr/>
            <p:nvPr/>
          </p:nvSpPr>
          <p:spPr>
            <a:xfrm>
              <a:off x="3222675" y="2959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7"/>
            <p:cNvSpPr/>
            <p:nvPr/>
          </p:nvSpPr>
          <p:spPr>
            <a:xfrm>
              <a:off x="3198700" y="27795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7"/>
            <p:cNvSpPr/>
            <p:nvPr/>
          </p:nvSpPr>
          <p:spPr>
            <a:xfrm>
              <a:off x="3246650" y="2503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7"/>
            <p:cNvSpPr/>
            <p:nvPr/>
          </p:nvSpPr>
          <p:spPr>
            <a:xfrm>
              <a:off x="3288600" y="22761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7"/>
            <p:cNvSpPr/>
            <p:nvPr/>
          </p:nvSpPr>
          <p:spPr>
            <a:xfrm>
              <a:off x="3330550" y="20723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7"/>
            <p:cNvSpPr/>
            <p:nvPr/>
          </p:nvSpPr>
          <p:spPr>
            <a:xfrm>
              <a:off x="3372500" y="18746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7"/>
            <p:cNvSpPr/>
            <p:nvPr/>
          </p:nvSpPr>
          <p:spPr>
            <a:xfrm>
              <a:off x="3420450" y="16648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7"/>
            <p:cNvSpPr/>
            <p:nvPr/>
          </p:nvSpPr>
          <p:spPr>
            <a:xfrm>
              <a:off x="3474375" y="1413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7"/>
            <p:cNvSpPr/>
            <p:nvPr/>
          </p:nvSpPr>
          <p:spPr>
            <a:xfrm>
              <a:off x="3102800" y="2743600"/>
              <a:ext cx="59950" cy="197800"/>
            </a:xfrm>
            <a:custGeom>
              <a:avLst/>
              <a:gdLst/>
              <a:ahLst/>
              <a:cxnLst/>
              <a:rect l="l" t="t" r="r" b="b"/>
              <a:pathLst>
                <a:path w="2398" h="7912" extrusionOk="0">
                  <a:moveTo>
                    <a:pt x="1" y="1"/>
                  </a:moveTo>
                  <a:lnTo>
                    <a:pt x="1" y="1919"/>
                  </a:lnTo>
                  <a:lnTo>
                    <a:pt x="240" y="3597"/>
                  </a:lnTo>
                  <a:lnTo>
                    <a:pt x="720" y="5035"/>
                  </a:lnTo>
                  <a:lnTo>
                    <a:pt x="1199" y="6473"/>
                  </a:lnTo>
                  <a:lnTo>
                    <a:pt x="1918" y="7672"/>
                  </a:lnTo>
                  <a:lnTo>
                    <a:pt x="2398" y="7912"/>
                  </a:lnTo>
                  <a:lnTo>
                    <a:pt x="2398" y="7912"/>
                  </a:lnTo>
                  <a:lnTo>
                    <a:pt x="1439" y="6234"/>
                  </a:lnTo>
                  <a:lnTo>
                    <a:pt x="720" y="4316"/>
                  </a:lnTo>
                  <a:lnTo>
                    <a:pt x="480" y="2398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7"/>
            <p:cNvSpPr/>
            <p:nvPr/>
          </p:nvSpPr>
          <p:spPr>
            <a:xfrm>
              <a:off x="3138775" y="2270150"/>
              <a:ext cx="53950" cy="209775"/>
            </a:xfrm>
            <a:custGeom>
              <a:avLst/>
              <a:gdLst/>
              <a:ahLst/>
              <a:cxnLst/>
              <a:rect l="l" t="t" r="r" b="b"/>
              <a:pathLst>
                <a:path w="2158" h="8391" extrusionOk="0">
                  <a:moveTo>
                    <a:pt x="1918" y="1"/>
                  </a:moveTo>
                  <a:lnTo>
                    <a:pt x="240" y="6713"/>
                  </a:lnTo>
                  <a:lnTo>
                    <a:pt x="0" y="8151"/>
                  </a:lnTo>
                  <a:lnTo>
                    <a:pt x="240" y="8391"/>
                  </a:lnTo>
                  <a:lnTo>
                    <a:pt x="479" y="6713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7"/>
            <p:cNvSpPr/>
            <p:nvPr/>
          </p:nvSpPr>
          <p:spPr>
            <a:xfrm>
              <a:off x="3606225" y="3924250"/>
              <a:ext cx="167825" cy="149850"/>
            </a:xfrm>
            <a:custGeom>
              <a:avLst/>
              <a:gdLst/>
              <a:ahLst/>
              <a:cxnLst/>
              <a:rect l="l" t="t" r="r" b="b"/>
              <a:pathLst>
                <a:path w="6713" h="5994" extrusionOk="0">
                  <a:moveTo>
                    <a:pt x="6233" y="0"/>
                  </a:moveTo>
                  <a:lnTo>
                    <a:pt x="3117" y="3356"/>
                  </a:lnTo>
                  <a:lnTo>
                    <a:pt x="1678" y="4555"/>
                  </a:lnTo>
                  <a:lnTo>
                    <a:pt x="0" y="5993"/>
                  </a:lnTo>
                  <a:lnTo>
                    <a:pt x="240" y="5993"/>
                  </a:lnTo>
                  <a:lnTo>
                    <a:pt x="1918" y="4795"/>
                  </a:lnTo>
                  <a:lnTo>
                    <a:pt x="3357" y="3596"/>
                  </a:lnTo>
                  <a:lnTo>
                    <a:pt x="5035" y="1678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7"/>
            <p:cNvSpPr/>
            <p:nvPr/>
          </p:nvSpPr>
          <p:spPr>
            <a:xfrm>
              <a:off x="3288600" y="4295800"/>
              <a:ext cx="41975" cy="71950"/>
            </a:xfrm>
            <a:custGeom>
              <a:avLst/>
              <a:gdLst/>
              <a:ahLst/>
              <a:cxnLst/>
              <a:rect l="l" t="t" r="r" b="b"/>
              <a:pathLst>
                <a:path w="1679" h="2878" extrusionOk="0">
                  <a:moveTo>
                    <a:pt x="1438" y="1"/>
                  </a:moveTo>
                  <a:lnTo>
                    <a:pt x="719" y="1439"/>
                  </a:lnTo>
                  <a:lnTo>
                    <a:pt x="0" y="2878"/>
                  </a:lnTo>
                  <a:lnTo>
                    <a:pt x="0" y="2878"/>
                  </a:lnTo>
                  <a:lnTo>
                    <a:pt x="240" y="2638"/>
                  </a:lnTo>
                  <a:lnTo>
                    <a:pt x="1678" y="241"/>
                  </a:lnTo>
                  <a:lnTo>
                    <a:pt x="14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7"/>
            <p:cNvSpPr/>
            <p:nvPr/>
          </p:nvSpPr>
          <p:spPr>
            <a:xfrm>
              <a:off x="3432425" y="4080050"/>
              <a:ext cx="173825" cy="107900"/>
            </a:xfrm>
            <a:custGeom>
              <a:avLst/>
              <a:gdLst/>
              <a:ahLst/>
              <a:cxnLst/>
              <a:rect l="l" t="t" r="r" b="b"/>
              <a:pathLst>
                <a:path w="6953" h="4316" extrusionOk="0">
                  <a:moveTo>
                    <a:pt x="6473" y="1"/>
                  </a:moveTo>
                  <a:lnTo>
                    <a:pt x="4076" y="1439"/>
                  </a:lnTo>
                  <a:lnTo>
                    <a:pt x="0" y="4316"/>
                  </a:lnTo>
                  <a:lnTo>
                    <a:pt x="480" y="4316"/>
                  </a:lnTo>
                  <a:lnTo>
                    <a:pt x="4315" y="1679"/>
                  </a:lnTo>
                  <a:lnTo>
                    <a:pt x="695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7"/>
            <p:cNvSpPr/>
            <p:nvPr/>
          </p:nvSpPr>
          <p:spPr>
            <a:xfrm>
              <a:off x="3564275" y="3235050"/>
              <a:ext cx="155850" cy="101900"/>
            </a:xfrm>
            <a:custGeom>
              <a:avLst/>
              <a:gdLst/>
              <a:ahLst/>
              <a:cxnLst/>
              <a:rect l="l" t="t" r="r" b="b"/>
              <a:pathLst>
                <a:path w="6234" h="4076" extrusionOk="0">
                  <a:moveTo>
                    <a:pt x="0" y="0"/>
                  </a:moveTo>
                  <a:lnTo>
                    <a:pt x="3356" y="1918"/>
                  </a:lnTo>
                  <a:lnTo>
                    <a:pt x="5993" y="4075"/>
                  </a:lnTo>
                  <a:lnTo>
                    <a:pt x="6233" y="4075"/>
                  </a:lnTo>
                  <a:lnTo>
                    <a:pt x="3596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7"/>
            <p:cNvSpPr/>
            <p:nvPr/>
          </p:nvSpPr>
          <p:spPr>
            <a:xfrm>
              <a:off x="3330550" y="4187925"/>
              <a:ext cx="107900" cy="107900"/>
            </a:xfrm>
            <a:custGeom>
              <a:avLst/>
              <a:gdLst/>
              <a:ahLst/>
              <a:cxnLst/>
              <a:rect l="l" t="t" r="r" b="b"/>
              <a:pathLst>
                <a:path w="4316" h="4316" extrusionOk="0">
                  <a:moveTo>
                    <a:pt x="3836" y="1"/>
                  </a:moveTo>
                  <a:lnTo>
                    <a:pt x="2158" y="1439"/>
                  </a:lnTo>
                  <a:lnTo>
                    <a:pt x="719" y="3117"/>
                  </a:lnTo>
                  <a:lnTo>
                    <a:pt x="0" y="4316"/>
                  </a:lnTo>
                  <a:lnTo>
                    <a:pt x="240" y="4316"/>
                  </a:lnTo>
                  <a:lnTo>
                    <a:pt x="959" y="3357"/>
                  </a:lnTo>
                  <a:lnTo>
                    <a:pt x="2397" y="1679"/>
                  </a:lnTo>
                  <a:lnTo>
                    <a:pt x="4315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7"/>
            <p:cNvSpPr/>
            <p:nvPr/>
          </p:nvSpPr>
          <p:spPr>
            <a:xfrm>
              <a:off x="3288600" y="1688825"/>
              <a:ext cx="65950" cy="197800"/>
            </a:xfrm>
            <a:custGeom>
              <a:avLst/>
              <a:gdLst/>
              <a:ahLst/>
              <a:cxnLst/>
              <a:rect l="l" t="t" r="r" b="b"/>
              <a:pathLst>
                <a:path w="2638" h="7912" extrusionOk="0">
                  <a:moveTo>
                    <a:pt x="2637" y="1"/>
                  </a:moveTo>
                  <a:lnTo>
                    <a:pt x="2158" y="240"/>
                  </a:lnTo>
                  <a:lnTo>
                    <a:pt x="0" y="7912"/>
                  </a:lnTo>
                  <a:lnTo>
                    <a:pt x="480" y="7912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7"/>
            <p:cNvSpPr/>
            <p:nvPr/>
          </p:nvSpPr>
          <p:spPr>
            <a:xfrm>
              <a:off x="3720100" y="3336925"/>
              <a:ext cx="125875" cy="143850"/>
            </a:xfrm>
            <a:custGeom>
              <a:avLst/>
              <a:gdLst/>
              <a:ahLst/>
              <a:cxnLst/>
              <a:rect l="l" t="t" r="r" b="b"/>
              <a:pathLst>
                <a:path w="5035" h="5754" extrusionOk="0">
                  <a:moveTo>
                    <a:pt x="240" y="0"/>
                  </a:moveTo>
                  <a:lnTo>
                    <a:pt x="0" y="240"/>
                  </a:lnTo>
                  <a:lnTo>
                    <a:pt x="1438" y="1439"/>
                  </a:lnTo>
                  <a:lnTo>
                    <a:pt x="2877" y="2877"/>
                  </a:lnTo>
                  <a:lnTo>
                    <a:pt x="3836" y="4315"/>
                  </a:lnTo>
                  <a:lnTo>
                    <a:pt x="4795" y="5754"/>
                  </a:lnTo>
                  <a:lnTo>
                    <a:pt x="5034" y="5754"/>
                  </a:lnTo>
                  <a:lnTo>
                    <a:pt x="4075" y="4315"/>
                  </a:lnTo>
                  <a:lnTo>
                    <a:pt x="3117" y="2877"/>
                  </a:lnTo>
                  <a:lnTo>
                    <a:pt x="1678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7"/>
            <p:cNvSpPr/>
            <p:nvPr/>
          </p:nvSpPr>
          <p:spPr>
            <a:xfrm>
              <a:off x="3839950" y="3486750"/>
              <a:ext cx="47975" cy="209775"/>
            </a:xfrm>
            <a:custGeom>
              <a:avLst/>
              <a:gdLst/>
              <a:ahLst/>
              <a:cxnLst/>
              <a:rect l="l" t="t" r="r" b="b"/>
              <a:pathLst>
                <a:path w="1919" h="8391" extrusionOk="0">
                  <a:moveTo>
                    <a:pt x="1" y="0"/>
                  </a:moveTo>
                  <a:lnTo>
                    <a:pt x="960" y="2158"/>
                  </a:lnTo>
                  <a:lnTo>
                    <a:pt x="1439" y="4315"/>
                  </a:lnTo>
                  <a:lnTo>
                    <a:pt x="1679" y="6233"/>
                  </a:lnTo>
                  <a:lnTo>
                    <a:pt x="1439" y="8391"/>
                  </a:lnTo>
                  <a:lnTo>
                    <a:pt x="1679" y="8391"/>
                  </a:lnTo>
                  <a:lnTo>
                    <a:pt x="1918" y="6233"/>
                  </a:lnTo>
                  <a:lnTo>
                    <a:pt x="1679" y="4315"/>
                  </a:lnTo>
                  <a:lnTo>
                    <a:pt x="1199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7"/>
            <p:cNvSpPr/>
            <p:nvPr/>
          </p:nvSpPr>
          <p:spPr>
            <a:xfrm>
              <a:off x="3402450" y="3151125"/>
              <a:ext cx="161850" cy="77950"/>
            </a:xfrm>
            <a:custGeom>
              <a:avLst/>
              <a:gdLst/>
              <a:ahLst/>
              <a:cxnLst/>
              <a:rect l="l" t="t" r="r" b="b"/>
              <a:pathLst>
                <a:path w="6474" h="3118" extrusionOk="0">
                  <a:moveTo>
                    <a:pt x="1" y="1"/>
                  </a:moveTo>
                  <a:lnTo>
                    <a:pt x="3357" y="1679"/>
                  </a:lnTo>
                  <a:lnTo>
                    <a:pt x="5994" y="3117"/>
                  </a:lnTo>
                  <a:lnTo>
                    <a:pt x="6473" y="3117"/>
                  </a:lnTo>
                  <a:lnTo>
                    <a:pt x="3357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7"/>
            <p:cNvSpPr/>
            <p:nvPr/>
          </p:nvSpPr>
          <p:spPr>
            <a:xfrm>
              <a:off x="3768025" y="3702500"/>
              <a:ext cx="113900" cy="215775"/>
            </a:xfrm>
            <a:custGeom>
              <a:avLst/>
              <a:gdLst/>
              <a:ahLst/>
              <a:cxnLst/>
              <a:rect l="l" t="t" r="r" b="b"/>
              <a:pathLst>
                <a:path w="4556" h="8631" extrusionOk="0">
                  <a:moveTo>
                    <a:pt x="4316" y="0"/>
                  </a:moveTo>
                  <a:lnTo>
                    <a:pt x="3837" y="2158"/>
                  </a:lnTo>
                  <a:lnTo>
                    <a:pt x="2878" y="4315"/>
                  </a:lnTo>
                  <a:lnTo>
                    <a:pt x="1679" y="6473"/>
                  </a:lnTo>
                  <a:lnTo>
                    <a:pt x="1" y="8630"/>
                  </a:lnTo>
                  <a:lnTo>
                    <a:pt x="1" y="8630"/>
                  </a:lnTo>
                  <a:lnTo>
                    <a:pt x="480" y="8391"/>
                  </a:lnTo>
                  <a:lnTo>
                    <a:pt x="1919" y="6233"/>
                  </a:lnTo>
                  <a:lnTo>
                    <a:pt x="3117" y="4315"/>
                  </a:lnTo>
                  <a:lnTo>
                    <a:pt x="4076" y="2158"/>
                  </a:lnTo>
                  <a:lnTo>
                    <a:pt x="45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7"/>
            <p:cNvSpPr/>
            <p:nvPr/>
          </p:nvSpPr>
          <p:spPr>
            <a:xfrm>
              <a:off x="3240650" y="1892600"/>
              <a:ext cx="53950" cy="179800"/>
            </a:xfrm>
            <a:custGeom>
              <a:avLst/>
              <a:gdLst/>
              <a:ahLst/>
              <a:cxnLst/>
              <a:rect l="l" t="t" r="r" b="b"/>
              <a:pathLst>
                <a:path w="2158" h="7192" extrusionOk="0">
                  <a:moveTo>
                    <a:pt x="1918" y="0"/>
                  </a:moveTo>
                  <a:lnTo>
                    <a:pt x="1439" y="2158"/>
                  </a:lnTo>
                  <a:lnTo>
                    <a:pt x="0" y="7192"/>
                  </a:lnTo>
                  <a:lnTo>
                    <a:pt x="240" y="7192"/>
                  </a:lnTo>
                  <a:lnTo>
                    <a:pt x="1678" y="2158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7"/>
            <p:cNvSpPr/>
            <p:nvPr/>
          </p:nvSpPr>
          <p:spPr>
            <a:xfrm>
              <a:off x="3102800" y="2479925"/>
              <a:ext cx="36000" cy="263700"/>
            </a:xfrm>
            <a:custGeom>
              <a:avLst/>
              <a:gdLst/>
              <a:ahLst/>
              <a:cxnLst/>
              <a:rect l="l" t="t" r="r" b="b"/>
              <a:pathLst>
                <a:path w="1440" h="10548" extrusionOk="0">
                  <a:moveTo>
                    <a:pt x="1199" y="0"/>
                  </a:moveTo>
                  <a:lnTo>
                    <a:pt x="240" y="5753"/>
                  </a:lnTo>
                  <a:lnTo>
                    <a:pt x="1" y="8151"/>
                  </a:lnTo>
                  <a:lnTo>
                    <a:pt x="1" y="10308"/>
                  </a:lnTo>
                  <a:lnTo>
                    <a:pt x="240" y="10548"/>
                  </a:lnTo>
                  <a:lnTo>
                    <a:pt x="240" y="8151"/>
                  </a:lnTo>
                  <a:lnTo>
                    <a:pt x="480" y="5753"/>
                  </a:lnTo>
                  <a:lnTo>
                    <a:pt x="1439" y="24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7"/>
            <p:cNvSpPr/>
            <p:nvPr/>
          </p:nvSpPr>
          <p:spPr>
            <a:xfrm>
              <a:off x="3156750" y="2941375"/>
              <a:ext cx="119875" cy="119900"/>
            </a:xfrm>
            <a:custGeom>
              <a:avLst/>
              <a:gdLst/>
              <a:ahLst/>
              <a:cxnLst/>
              <a:rect l="l" t="t" r="r" b="b"/>
              <a:pathLst>
                <a:path w="4795" h="4796" extrusionOk="0">
                  <a:moveTo>
                    <a:pt x="0" y="1"/>
                  </a:moveTo>
                  <a:lnTo>
                    <a:pt x="719" y="1199"/>
                  </a:lnTo>
                  <a:lnTo>
                    <a:pt x="1678" y="2398"/>
                  </a:lnTo>
                  <a:lnTo>
                    <a:pt x="4075" y="4555"/>
                  </a:lnTo>
                  <a:lnTo>
                    <a:pt x="4795" y="4795"/>
                  </a:lnTo>
                  <a:lnTo>
                    <a:pt x="4795" y="4795"/>
                  </a:lnTo>
                  <a:lnTo>
                    <a:pt x="2158" y="2638"/>
                  </a:lnTo>
                  <a:lnTo>
                    <a:pt x="1199" y="1439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7"/>
            <p:cNvSpPr/>
            <p:nvPr/>
          </p:nvSpPr>
          <p:spPr>
            <a:xfrm>
              <a:off x="3270600" y="3067225"/>
              <a:ext cx="131875" cy="77950"/>
            </a:xfrm>
            <a:custGeom>
              <a:avLst/>
              <a:gdLst/>
              <a:ahLst/>
              <a:cxnLst/>
              <a:rect l="l" t="t" r="r" b="b"/>
              <a:pathLst>
                <a:path w="5275" h="3118" extrusionOk="0">
                  <a:moveTo>
                    <a:pt x="1" y="1"/>
                  </a:moveTo>
                  <a:lnTo>
                    <a:pt x="2158" y="1439"/>
                  </a:lnTo>
                  <a:lnTo>
                    <a:pt x="4795" y="2877"/>
                  </a:lnTo>
                  <a:lnTo>
                    <a:pt x="5275" y="3117"/>
                  </a:lnTo>
                  <a:lnTo>
                    <a:pt x="2878" y="1679"/>
                  </a:lnTo>
                  <a:lnTo>
                    <a:pt x="72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7"/>
            <p:cNvSpPr/>
            <p:nvPr/>
          </p:nvSpPr>
          <p:spPr>
            <a:xfrm>
              <a:off x="3408450" y="1131475"/>
              <a:ext cx="65950" cy="305675"/>
            </a:xfrm>
            <a:custGeom>
              <a:avLst/>
              <a:gdLst/>
              <a:ahLst/>
              <a:cxnLst/>
              <a:rect l="l" t="t" r="r" b="b"/>
              <a:pathLst>
                <a:path w="2638" h="12227" extrusionOk="0">
                  <a:moveTo>
                    <a:pt x="2398" y="1"/>
                  </a:moveTo>
                  <a:lnTo>
                    <a:pt x="1439" y="6233"/>
                  </a:lnTo>
                  <a:lnTo>
                    <a:pt x="1" y="12226"/>
                  </a:lnTo>
                  <a:lnTo>
                    <a:pt x="240" y="12226"/>
                  </a:lnTo>
                  <a:lnTo>
                    <a:pt x="1679" y="5994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7"/>
            <p:cNvSpPr/>
            <p:nvPr/>
          </p:nvSpPr>
          <p:spPr>
            <a:xfrm>
              <a:off x="3186700" y="2078375"/>
              <a:ext cx="59975" cy="185800"/>
            </a:xfrm>
            <a:custGeom>
              <a:avLst/>
              <a:gdLst/>
              <a:ahLst/>
              <a:cxnLst/>
              <a:rect l="l" t="t" r="r" b="b"/>
              <a:pathLst>
                <a:path w="2399" h="7432" extrusionOk="0">
                  <a:moveTo>
                    <a:pt x="2158" y="1"/>
                  </a:moveTo>
                  <a:lnTo>
                    <a:pt x="1" y="7432"/>
                  </a:lnTo>
                  <a:lnTo>
                    <a:pt x="241" y="7432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7"/>
            <p:cNvSpPr/>
            <p:nvPr/>
          </p:nvSpPr>
          <p:spPr>
            <a:xfrm>
              <a:off x="3348525" y="1443125"/>
              <a:ext cx="65950" cy="245725"/>
            </a:xfrm>
            <a:custGeom>
              <a:avLst/>
              <a:gdLst/>
              <a:ahLst/>
              <a:cxnLst/>
              <a:rect l="l" t="t" r="r" b="b"/>
              <a:pathLst>
                <a:path w="2638" h="9829" extrusionOk="0">
                  <a:moveTo>
                    <a:pt x="2398" y="0"/>
                  </a:moveTo>
                  <a:lnTo>
                    <a:pt x="0" y="9829"/>
                  </a:lnTo>
                  <a:lnTo>
                    <a:pt x="240" y="9589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7"/>
            <p:cNvSpPr/>
            <p:nvPr/>
          </p:nvSpPr>
          <p:spPr>
            <a:xfrm>
              <a:off x="3468375" y="1125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7"/>
            <p:cNvSpPr/>
            <p:nvPr/>
          </p:nvSpPr>
          <p:spPr>
            <a:xfrm>
              <a:off x="3324550" y="42958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7"/>
            <p:cNvSpPr/>
            <p:nvPr/>
          </p:nvSpPr>
          <p:spPr>
            <a:xfrm>
              <a:off x="3426425" y="41879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480" y="241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7"/>
            <p:cNvSpPr/>
            <p:nvPr/>
          </p:nvSpPr>
          <p:spPr>
            <a:xfrm>
              <a:off x="3594225" y="4074075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7"/>
            <p:cNvSpPr/>
            <p:nvPr/>
          </p:nvSpPr>
          <p:spPr>
            <a:xfrm>
              <a:off x="3762050" y="3912250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719" y="1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80" y="48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7"/>
            <p:cNvSpPr/>
            <p:nvPr/>
          </p:nvSpPr>
          <p:spPr>
            <a:xfrm>
              <a:off x="3875900" y="3696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7"/>
            <p:cNvSpPr/>
            <p:nvPr/>
          </p:nvSpPr>
          <p:spPr>
            <a:xfrm>
              <a:off x="3839950" y="3480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7"/>
            <p:cNvSpPr/>
            <p:nvPr/>
          </p:nvSpPr>
          <p:spPr>
            <a:xfrm>
              <a:off x="3714100" y="3336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7"/>
            <p:cNvSpPr/>
            <p:nvPr/>
          </p:nvSpPr>
          <p:spPr>
            <a:xfrm>
              <a:off x="3552275" y="3229050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6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7"/>
            <p:cNvSpPr/>
            <p:nvPr/>
          </p:nvSpPr>
          <p:spPr>
            <a:xfrm>
              <a:off x="3390475" y="313915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0" y="0"/>
                  </a:moveTo>
                  <a:lnTo>
                    <a:pt x="480" y="480"/>
                  </a:lnTo>
                  <a:lnTo>
                    <a:pt x="959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7"/>
            <p:cNvSpPr/>
            <p:nvPr/>
          </p:nvSpPr>
          <p:spPr>
            <a:xfrm>
              <a:off x="3258625" y="3055250"/>
              <a:ext cx="30000" cy="18000"/>
            </a:xfrm>
            <a:custGeom>
              <a:avLst/>
              <a:gdLst/>
              <a:ahLst/>
              <a:cxnLst/>
              <a:rect l="l" t="t" r="r" b="b"/>
              <a:pathLst>
                <a:path w="1200" h="720" extrusionOk="0">
                  <a:moveTo>
                    <a:pt x="0" y="0"/>
                  </a:moveTo>
                  <a:lnTo>
                    <a:pt x="480" y="480"/>
                  </a:lnTo>
                  <a:lnTo>
                    <a:pt x="1199" y="720"/>
                  </a:lnTo>
                  <a:lnTo>
                    <a:pt x="72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7"/>
            <p:cNvSpPr/>
            <p:nvPr/>
          </p:nvSpPr>
          <p:spPr>
            <a:xfrm>
              <a:off x="3150750" y="29353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480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7"/>
            <p:cNvSpPr/>
            <p:nvPr/>
          </p:nvSpPr>
          <p:spPr>
            <a:xfrm>
              <a:off x="3102800" y="27376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7"/>
            <p:cNvSpPr/>
            <p:nvPr/>
          </p:nvSpPr>
          <p:spPr>
            <a:xfrm>
              <a:off x="3132775" y="24739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7"/>
            <p:cNvSpPr/>
            <p:nvPr/>
          </p:nvSpPr>
          <p:spPr>
            <a:xfrm>
              <a:off x="3186700" y="22641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7"/>
            <p:cNvSpPr/>
            <p:nvPr/>
          </p:nvSpPr>
          <p:spPr>
            <a:xfrm>
              <a:off x="3240650" y="20723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7"/>
            <p:cNvSpPr/>
            <p:nvPr/>
          </p:nvSpPr>
          <p:spPr>
            <a:xfrm>
              <a:off x="3288600" y="18866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7"/>
            <p:cNvSpPr/>
            <p:nvPr/>
          </p:nvSpPr>
          <p:spPr>
            <a:xfrm>
              <a:off x="3342525" y="16828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0" y="241"/>
                  </a:lnTo>
                  <a:lnTo>
                    <a:pt x="1" y="480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7"/>
            <p:cNvSpPr/>
            <p:nvPr/>
          </p:nvSpPr>
          <p:spPr>
            <a:xfrm>
              <a:off x="3408450" y="14371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7"/>
            <p:cNvSpPr/>
            <p:nvPr/>
          </p:nvSpPr>
          <p:spPr>
            <a:xfrm>
              <a:off x="3552275" y="3360900"/>
              <a:ext cx="131875" cy="155825"/>
            </a:xfrm>
            <a:custGeom>
              <a:avLst/>
              <a:gdLst/>
              <a:ahLst/>
              <a:cxnLst/>
              <a:rect l="l" t="t" r="r" b="b"/>
              <a:pathLst>
                <a:path w="5275" h="6233" extrusionOk="0">
                  <a:moveTo>
                    <a:pt x="1" y="0"/>
                  </a:moveTo>
                  <a:lnTo>
                    <a:pt x="2878" y="3117"/>
                  </a:lnTo>
                  <a:lnTo>
                    <a:pt x="4076" y="4795"/>
                  </a:lnTo>
                  <a:lnTo>
                    <a:pt x="5035" y="6233"/>
                  </a:lnTo>
                  <a:lnTo>
                    <a:pt x="5275" y="6233"/>
                  </a:lnTo>
                  <a:lnTo>
                    <a:pt x="4316" y="4795"/>
                  </a:lnTo>
                  <a:lnTo>
                    <a:pt x="3117" y="311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7"/>
            <p:cNvSpPr/>
            <p:nvPr/>
          </p:nvSpPr>
          <p:spPr>
            <a:xfrm>
              <a:off x="2976950" y="2695675"/>
              <a:ext cx="53950" cy="191800"/>
            </a:xfrm>
            <a:custGeom>
              <a:avLst/>
              <a:gdLst/>
              <a:ahLst/>
              <a:cxnLst/>
              <a:rect l="l" t="t" r="r" b="b"/>
              <a:pathLst>
                <a:path w="2158" h="7672" extrusionOk="0">
                  <a:moveTo>
                    <a:pt x="0" y="0"/>
                  </a:moveTo>
                  <a:lnTo>
                    <a:pt x="0" y="1918"/>
                  </a:lnTo>
                  <a:lnTo>
                    <a:pt x="480" y="3836"/>
                  </a:lnTo>
                  <a:lnTo>
                    <a:pt x="959" y="5753"/>
                  </a:lnTo>
                  <a:lnTo>
                    <a:pt x="1918" y="7431"/>
                  </a:lnTo>
                  <a:lnTo>
                    <a:pt x="2158" y="7671"/>
                  </a:lnTo>
                  <a:lnTo>
                    <a:pt x="1439" y="5993"/>
                  </a:lnTo>
                  <a:lnTo>
                    <a:pt x="720" y="4075"/>
                  </a:lnTo>
                  <a:lnTo>
                    <a:pt x="480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7"/>
            <p:cNvSpPr/>
            <p:nvPr/>
          </p:nvSpPr>
          <p:spPr>
            <a:xfrm>
              <a:off x="3600225" y="3750450"/>
              <a:ext cx="119900" cy="185800"/>
            </a:xfrm>
            <a:custGeom>
              <a:avLst/>
              <a:gdLst/>
              <a:ahLst/>
              <a:cxnLst/>
              <a:rect l="l" t="t" r="r" b="b"/>
              <a:pathLst>
                <a:path w="4796" h="7432" extrusionOk="0">
                  <a:moveTo>
                    <a:pt x="4555" y="0"/>
                  </a:moveTo>
                  <a:lnTo>
                    <a:pt x="3836" y="1918"/>
                  </a:lnTo>
                  <a:lnTo>
                    <a:pt x="2877" y="3596"/>
                  </a:lnTo>
                  <a:lnTo>
                    <a:pt x="1679" y="5514"/>
                  </a:lnTo>
                  <a:lnTo>
                    <a:pt x="1" y="7432"/>
                  </a:lnTo>
                  <a:lnTo>
                    <a:pt x="480" y="7432"/>
                  </a:lnTo>
                  <a:lnTo>
                    <a:pt x="1918" y="5514"/>
                  </a:lnTo>
                  <a:lnTo>
                    <a:pt x="3117" y="3596"/>
                  </a:lnTo>
                  <a:lnTo>
                    <a:pt x="4076" y="1678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7"/>
            <p:cNvSpPr/>
            <p:nvPr/>
          </p:nvSpPr>
          <p:spPr>
            <a:xfrm>
              <a:off x="3240650" y="4068075"/>
              <a:ext cx="191800" cy="89925"/>
            </a:xfrm>
            <a:custGeom>
              <a:avLst/>
              <a:gdLst/>
              <a:ahLst/>
              <a:cxnLst/>
              <a:rect l="l" t="t" r="r" b="b"/>
              <a:pathLst>
                <a:path w="7672" h="3597" extrusionOk="0">
                  <a:moveTo>
                    <a:pt x="7192" y="0"/>
                  </a:moveTo>
                  <a:lnTo>
                    <a:pt x="4315" y="1439"/>
                  </a:lnTo>
                  <a:lnTo>
                    <a:pt x="0" y="3596"/>
                  </a:lnTo>
                  <a:lnTo>
                    <a:pt x="480" y="3596"/>
                  </a:lnTo>
                  <a:lnTo>
                    <a:pt x="4555" y="1678"/>
                  </a:lnTo>
                  <a:lnTo>
                    <a:pt x="76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7"/>
            <p:cNvSpPr/>
            <p:nvPr/>
          </p:nvSpPr>
          <p:spPr>
            <a:xfrm>
              <a:off x="2976950" y="2443950"/>
              <a:ext cx="41975" cy="245750"/>
            </a:xfrm>
            <a:custGeom>
              <a:avLst/>
              <a:gdLst/>
              <a:ahLst/>
              <a:cxnLst/>
              <a:rect l="l" t="t" r="r" b="b"/>
              <a:pathLst>
                <a:path w="1679" h="9830" extrusionOk="0">
                  <a:moveTo>
                    <a:pt x="1679" y="1"/>
                  </a:moveTo>
                  <a:lnTo>
                    <a:pt x="959" y="2638"/>
                  </a:lnTo>
                  <a:lnTo>
                    <a:pt x="480" y="5275"/>
                  </a:lnTo>
                  <a:lnTo>
                    <a:pt x="0" y="7432"/>
                  </a:lnTo>
                  <a:lnTo>
                    <a:pt x="0" y="9590"/>
                  </a:lnTo>
                  <a:lnTo>
                    <a:pt x="240" y="9829"/>
                  </a:lnTo>
                  <a:lnTo>
                    <a:pt x="240" y="7672"/>
                  </a:lnTo>
                  <a:lnTo>
                    <a:pt x="720" y="5275"/>
                  </a:lnTo>
                  <a:lnTo>
                    <a:pt x="1199" y="287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7"/>
            <p:cNvSpPr/>
            <p:nvPr/>
          </p:nvSpPr>
          <p:spPr>
            <a:xfrm>
              <a:off x="3432425" y="3942225"/>
              <a:ext cx="173825" cy="119875"/>
            </a:xfrm>
            <a:custGeom>
              <a:avLst/>
              <a:gdLst/>
              <a:ahLst/>
              <a:cxnLst/>
              <a:rect l="l" t="t" r="r" b="b"/>
              <a:pathLst>
                <a:path w="6953" h="4795" extrusionOk="0">
                  <a:moveTo>
                    <a:pt x="6473" y="0"/>
                  </a:moveTo>
                  <a:lnTo>
                    <a:pt x="4315" y="1918"/>
                  </a:lnTo>
                  <a:lnTo>
                    <a:pt x="2158" y="3356"/>
                  </a:lnTo>
                  <a:lnTo>
                    <a:pt x="0" y="4795"/>
                  </a:lnTo>
                  <a:lnTo>
                    <a:pt x="240" y="4795"/>
                  </a:lnTo>
                  <a:lnTo>
                    <a:pt x="2637" y="3596"/>
                  </a:lnTo>
                  <a:lnTo>
                    <a:pt x="4555" y="1918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7"/>
            <p:cNvSpPr/>
            <p:nvPr/>
          </p:nvSpPr>
          <p:spPr>
            <a:xfrm>
              <a:off x="3264625" y="3133150"/>
              <a:ext cx="143850" cy="95925"/>
            </a:xfrm>
            <a:custGeom>
              <a:avLst/>
              <a:gdLst/>
              <a:ahLst/>
              <a:cxnLst/>
              <a:rect l="l" t="t" r="r" b="b"/>
              <a:pathLst>
                <a:path w="5754" h="3837" extrusionOk="0">
                  <a:moveTo>
                    <a:pt x="0" y="1"/>
                  </a:moveTo>
                  <a:lnTo>
                    <a:pt x="2637" y="1919"/>
                  </a:lnTo>
                  <a:lnTo>
                    <a:pt x="5514" y="3836"/>
                  </a:lnTo>
                  <a:lnTo>
                    <a:pt x="5754" y="3836"/>
                  </a:lnTo>
                  <a:lnTo>
                    <a:pt x="2877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7"/>
            <p:cNvSpPr/>
            <p:nvPr/>
          </p:nvSpPr>
          <p:spPr>
            <a:xfrm>
              <a:off x="3144750" y="1916575"/>
              <a:ext cx="65950" cy="161825"/>
            </a:xfrm>
            <a:custGeom>
              <a:avLst/>
              <a:gdLst/>
              <a:ahLst/>
              <a:cxnLst/>
              <a:rect l="l" t="t" r="r" b="b"/>
              <a:pathLst>
                <a:path w="2638" h="6473" extrusionOk="0">
                  <a:moveTo>
                    <a:pt x="2158" y="0"/>
                  </a:moveTo>
                  <a:lnTo>
                    <a:pt x="480" y="5034"/>
                  </a:lnTo>
                  <a:lnTo>
                    <a:pt x="1" y="6473"/>
                  </a:lnTo>
                  <a:lnTo>
                    <a:pt x="240" y="6473"/>
                  </a:lnTo>
                  <a:lnTo>
                    <a:pt x="720" y="5274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7"/>
            <p:cNvSpPr/>
            <p:nvPr/>
          </p:nvSpPr>
          <p:spPr>
            <a:xfrm>
              <a:off x="3120775" y="4163950"/>
              <a:ext cx="125900" cy="83950"/>
            </a:xfrm>
            <a:custGeom>
              <a:avLst/>
              <a:gdLst/>
              <a:ahLst/>
              <a:cxnLst/>
              <a:rect l="l" t="t" r="r" b="b"/>
              <a:pathLst>
                <a:path w="5036" h="3358" extrusionOk="0">
                  <a:moveTo>
                    <a:pt x="4556" y="1"/>
                  </a:moveTo>
                  <a:lnTo>
                    <a:pt x="2878" y="960"/>
                  </a:lnTo>
                  <a:lnTo>
                    <a:pt x="1439" y="1919"/>
                  </a:lnTo>
                  <a:lnTo>
                    <a:pt x="1" y="3357"/>
                  </a:lnTo>
                  <a:lnTo>
                    <a:pt x="241" y="3357"/>
                  </a:lnTo>
                  <a:lnTo>
                    <a:pt x="1679" y="2158"/>
                  </a:lnTo>
                  <a:lnTo>
                    <a:pt x="3117" y="96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7"/>
            <p:cNvSpPr/>
            <p:nvPr/>
          </p:nvSpPr>
          <p:spPr>
            <a:xfrm>
              <a:off x="3048875" y="4253850"/>
              <a:ext cx="71925" cy="107900"/>
            </a:xfrm>
            <a:custGeom>
              <a:avLst/>
              <a:gdLst/>
              <a:ahLst/>
              <a:cxnLst/>
              <a:rect l="l" t="t" r="r" b="b"/>
              <a:pathLst>
                <a:path w="2877" h="4316" extrusionOk="0">
                  <a:moveTo>
                    <a:pt x="2637" y="1"/>
                  </a:moveTo>
                  <a:lnTo>
                    <a:pt x="959" y="2158"/>
                  </a:lnTo>
                  <a:lnTo>
                    <a:pt x="480" y="3117"/>
                  </a:lnTo>
                  <a:lnTo>
                    <a:pt x="480" y="3117"/>
                  </a:lnTo>
                  <a:lnTo>
                    <a:pt x="1199" y="2158"/>
                  </a:lnTo>
                  <a:lnTo>
                    <a:pt x="2877" y="1"/>
                  </a:lnTo>
                  <a:close/>
                  <a:moveTo>
                    <a:pt x="480" y="3117"/>
                  </a:moveTo>
                  <a:lnTo>
                    <a:pt x="0" y="4076"/>
                  </a:lnTo>
                  <a:lnTo>
                    <a:pt x="240" y="4316"/>
                  </a:lnTo>
                  <a:lnTo>
                    <a:pt x="480" y="311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7"/>
            <p:cNvSpPr/>
            <p:nvPr/>
          </p:nvSpPr>
          <p:spPr>
            <a:xfrm>
              <a:off x="3408450" y="3235050"/>
              <a:ext cx="149850" cy="119875"/>
            </a:xfrm>
            <a:custGeom>
              <a:avLst/>
              <a:gdLst/>
              <a:ahLst/>
              <a:cxnLst/>
              <a:rect l="l" t="t" r="r" b="b"/>
              <a:pathLst>
                <a:path w="5994" h="4795" extrusionOk="0">
                  <a:moveTo>
                    <a:pt x="1" y="0"/>
                  </a:moveTo>
                  <a:lnTo>
                    <a:pt x="2877" y="2397"/>
                  </a:lnTo>
                  <a:lnTo>
                    <a:pt x="5514" y="4794"/>
                  </a:lnTo>
                  <a:lnTo>
                    <a:pt x="5994" y="4794"/>
                  </a:lnTo>
                  <a:lnTo>
                    <a:pt x="3357" y="239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7"/>
            <p:cNvSpPr/>
            <p:nvPr/>
          </p:nvSpPr>
          <p:spPr>
            <a:xfrm>
              <a:off x="3018900" y="2252175"/>
              <a:ext cx="65950" cy="185800"/>
            </a:xfrm>
            <a:custGeom>
              <a:avLst/>
              <a:gdLst/>
              <a:ahLst/>
              <a:cxnLst/>
              <a:rect l="l" t="t" r="r" b="b"/>
              <a:pathLst>
                <a:path w="2638" h="7432" extrusionOk="0">
                  <a:moveTo>
                    <a:pt x="2398" y="1"/>
                  </a:moveTo>
                  <a:lnTo>
                    <a:pt x="959" y="4555"/>
                  </a:lnTo>
                  <a:lnTo>
                    <a:pt x="1" y="7432"/>
                  </a:lnTo>
                  <a:lnTo>
                    <a:pt x="240" y="7432"/>
                  </a:lnTo>
                  <a:lnTo>
                    <a:pt x="1199" y="4555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7"/>
            <p:cNvSpPr/>
            <p:nvPr/>
          </p:nvSpPr>
          <p:spPr>
            <a:xfrm>
              <a:off x="3342525" y="1167425"/>
              <a:ext cx="59950" cy="305675"/>
            </a:xfrm>
            <a:custGeom>
              <a:avLst/>
              <a:gdLst/>
              <a:ahLst/>
              <a:cxnLst/>
              <a:rect l="l" t="t" r="r" b="b"/>
              <a:pathLst>
                <a:path w="2398" h="12227" extrusionOk="0">
                  <a:moveTo>
                    <a:pt x="2158" y="1"/>
                  </a:moveTo>
                  <a:lnTo>
                    <a:pt x="1199" y="6234"/>
                  </a:lnTo>
                  <a:lnTo>
                    <a:pt x="1" y="12227"/>
                  </a:lnTo>
                  <a:lnTo>
                    <a:pt x="240" y="11987"/>
                  </a:lnTo>
                  <a:lnTo>
                    <a:pt x="1439" y="6234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7"/>
            <p:cNvSpPr/>
            <p:nvPr/>
          </p:nvSpPr>
          <p:spPr>
            <a:xfrm>
              <a:off x="3678150" y="3522700"/>
              <a:ext cx="47950" cy="221775"/>
            </a:xfrm>
            <a:custGeom>
              <a:avLst/>
              <a:gdLst/>
              <a:ahLst/>
              <a:cxnLst/>
              <a:rect l="l" t="t" r="r" b="b"/>
              <a:pathLst>
                <a:path w="1918" h="8871" extrusionOk="0">
                  <a:moveTo>
                    <a:pt x="0" y="1"/>
                  </a:moveTo>
                  <a:lnTo>
                    <a:pt x="719" y="1439"/>
                  </a:lnTo>
                  <a:lnTo>
                    <a:pt x="1199" y="2877"/>
                  </a:lnTo>
                  <a:lnTo>
                    <a:pt x="1438" y="4316"/>
                  </a:lnTo>
                  <a:lnTo>
                    <a:pt x="1678" y="5754"/>
                  </a:lnTo>
                  <a:lnTo>
                    <a:pt x="1678" y="7432"/>
                  </a:lnTo>
                  <a:lnTo>
                    <a:pt x="1438" y="8870"/>
                  </a:lnTo>
                  <a:lnTo>
                    <a:pt x="1678" y="8631"/>
                  </a:lnTo>
                  <a:lnTo>
                    <a:pt x="1918" y="7192"/>
                  </a:lnTo>
                  <a:lnTo>
                    <a:pt x="1918" y="5754"/>
                  </a:lnTo>
                  <a:lnTo>
                    <a:pt x="1678" y="4316"/>
                  </a:lnTo>
                  <a:lnTo>
                    <a:pt x="1438" y="2877"/>
                  </a:lnTo>
                  <a:lnTo>
                    <a:pt x="959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7"/>
            <p:cNvSpPr/>
            <p:nvPr/>
          </p:nvSpPr>
          <p:spPr>
            <a:xfrm>
              <a:off x="3024900" y="2893425"/>
              <a:ext cx="119875" cy="131875"/>
            </a:xfrm>
            <a:custGeom>
              <a:avLst/>
              <a:gdLst/>
              <a:ahLst/>
              <a:cxnLst/>
              <a:rect l="l" t="t" r="r" b="b"/>
              <a:pathLst>
                <a:path w="4795" h="5275" extrusionOk="0">
                  <a:moveTo>
                    <a:pt x="0" y="1"/>
                  </a:moveTo>
                  <a:lnTo>
                    <a:pt x="1918" y="2638"/>
                  </a:lnTo>
                  <a:lnTo>
                    <a:pt x="4315" y="5035"/>
                  </a:lnTo>
                  <a:lnTo>
                    <a:pt x="4795" y="5275"/>
                  </a:lnTo>
                  <a:lnTo>
                    <a:pt x="4795" y="5275"/>
                  </a:lnTo>
                  <a:lnTo>
                    <a:pt x="2398" y="2638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7"/>
            <p:cNvSpPr/>
            <p:nvPr/>
          </p:nvSpPr>
          <p:spPr>
            <a:xfrm>
              <a:off x="3138775" y="3031275"/>
              <a:ext cx="125875" cy="95900"/>
            </a:xfrm>
            <a:custGeom>
              <a:avLst/>
              <a:gdLst/>
              <a:ahLst/>
              <a:cxnLst/>
              <a:rect l="l" t="t" r="r" b="b"/>
              <a:pathLst>
                <a:path w="5035" h="3836" extrusionOk="0">
                  <a:moveTo>
                    <a:pt x="0" y="0"/>
                  </a:moveTo>
                  <a:lnTo>
                    <a:pt x="2158" y="1918"/>
                  </a:lnTo>
                  <a:lnTo>
                    <a:pt x="4555" y="3836"/>
                  </a:lnTo>
                  <a:lnTo>
                    <a:pt x="5034" y="3836"/>
                  </a:lnTo>
                  <a:lnTo>
                    <a:pt x="2637" y="1918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7"/>
            <p:cNvSpPr/>
            <p:nvPr/>
          </p:nvSpPr>
          <p:spPr>
            <a:xfrm>
              <a:off x="3270600" y="1473075"/>
              <a:ext cx="77950" cy="245750"/>
            </a:xfrm>
            <a:custGeom>
              <a:avLst/>
              <a:gdLst/>
              <a:ahLst/>
              <a:cxnLst/>
              <a:rect l="l" t="t" r="r" b="b"/>
              <a:pathLst>
                <a:path w="3118" h="9830" extrusionOk="0">
                  <a:moveTo>
                    <a:pt x="3117" y="1"/>
                  </a:moveTo>
                  <a:lnTo>
                    <a:pt x="2638" y="240"/>
                  </a:lnTo>
                  <a:lnTo>
                    <a:pt x="1439" y="5035"/>
                  </a:lnTo>
                  <a:lnTo>
                    <a:pt x="1" y="9829"/>
                  </a:lnTo>
                  <a:lnTo>
                    <a:pt x="241" y="9590"/>
                  </a:lnTo>
                  <a:lnTo>
                    <a:pt x="1679" y="5035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7"/>
            <p:cNvSpPr/>
            <p:nvPr/>
          </p:nvSpPr>
          <p:spPr>
            <a:xfrm>
              <a:off x="3078825" y="2084375"/>
              <a:ext cx="65950" cy="161825"/>
            </a:xfrm>
            <a:custGeom>
              <a:avLst/>
              <a:gdLst/>
              <a:ahLst/>
              <a:cxnLst/>
              <a:rect l="l" t="t" r="r" b="b"/>
              <a:pathLst>
                <a:path w="2638" h="6473" extrusionOk="0">
                  <a:moveTo>
                    <a:pt x="2398" y="0"/>
                  </a:moveTo>
                  <a:lnTo>
                    <a:pt x="1" y="6473"/>
                  </a:lnTo>
                  <a:lnTo>
                    <a:pt x="241" y="6473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7"/>
            <p:cNvSpPr/>
            <p:nvPr/>
          </p:nvSpPr>
          <p:spPr>
            <a:xfrm>
              <a:off x="3036875" y="4361725"/>
              <a:ext cx="12025" cy="83925"/>
            </a:xfrm>
            <a:custGeom>
              <a:avLst/>
              <a:gdLst/>
              <a:ahLst/>
              <a:cxnLst/>
              <a:rect l="l" t="t" r="r" b="b"/>
              <a:pathLst>
                <a:path w="481" h="3357" extrusionOk="0">
                  <a:moveTo>
                    <a:pt x="240" y="1"/>
                  </a:moveTo>
                  <a:lnTo>
                    <a:pt x="1" y="1679"/>
                  </a:lnTo>
                  <a:lnTo>
                    <a:pt x="1" y="3357"/>
                  </a:lnTo>
                  <a:lnTo>
                    <a:pt x="240" y="3357"/>
                  </a:lnTo>
                  <a:lnTo>
                    <a:pt x="240" y="1679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7"/>
            <p:cNvSpPr/>
            <p:nvPr/>
          </p:nvSpPr>
          <p:spPr>
            <a:xfrm>
              <a:off x="3204675" y="1724800"/>
              <a:ext cx="71950" cy="185800"/>
            </a:xfrm>
            <a:custGeom>
              <a:avLst/>
              <a:gdLst/>
              <a:ahLst/>
              <a:cxnLst/>
              <a:rect l="l" t="t" r="r" b="b"/>
              <a:pathLst>
                <a:path w="2878" h="7432" extrusionOk="0">
                  <a:moveTo>
                    <a:pt x="2398" y="0"/>
                  </a:moveTo>
                  <a:lnTo>
                    <a:pt x="1" y="7431"/>
                  </a:lnTo>
                  <a:lnTo>
                    <a:pt x="241" y="7431"/>
                  </a:lnTo>
                  <a:lnTo>
                    <a:pt x="28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7"/>
            <p:cNvSpPr/>
            <p:nvPr/>
          </p:nvSpPr>
          <p:spPr>
            <a:xfrm>
              <a:off x="3042875" y="43557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7"/>
            <p:cNvSpPr/>
            <p:nvPr/>
          </p:nvSpPr>
          <p:spPr>
            <a:xfrm>
              <a:off x="3114800" y="42478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7"/>
            <p:cNvSpPr/>
            <p:nvPr/>
          </p:nvSpPr>
          <p:spPr>
            <a:xfrm>
              <a:off x="3234650" y="415797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7"/>
            <p:cNvSpPr/>
            <p:nvPr/>
          </p:nvSpPr>
          <p:spPr>
            <a:xfrm>
              <a:off x="3420450" y="40620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79" y="1"/>
                  </a:moveTo>
                  <a:lnTo>
                    <a:pt x="0" y="240"/>
                  </a:lnTo>
                  <a:lnTo>
                    <a:pt x="479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7"/>
            <p:cNvSpPr/>
            <p:nvPr/>
          </p:nvSpPr>
          <p:spPr>
            <a:xfrm>
              <a:off x="3594225" y="393622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7"/>
            <p:cNvSpPr/>
            <p:nvPr/>
          </p:nvSpPr>
          <p:spPr>
            <a:xfrm>
              <a:off x="3714100" y="37384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7"/>
            <p:cNvSpPr/>
            <p:nvPr/>
          </p:nvSpPr>
          <p:spPr>
            <a:xfrm>
              <a:off x="3678150" y="35167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7"/>
            <p:cNvSpPr/>
            <p:nvPr/>
          </p:nvSpPr>
          <p:spPr>
            <a:xfrm>
              <a:off x="3546300" y="33549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7"/>
            <p:cNvSpPr/>
            <p:nvPr/>
          </p:nvSpPr>
          <p:spPr>
            <a:xfrm>
              <a:off x="3402450" y="3229050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7"/>
            <p:cNvSpPr/>
            <p:nvPr/>
          </p:nvSpPr>
          <p:spPr>
            <a:xfrm>
              <a:off x="3252625" y="31271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6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7"/>
            <p:cNvSpPr/>
            <p:nvPr/>
          </p:nvSpPr>
          <p:spPr>
            <a:xfrm>
              <a:off x="3132775" y="30193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79"/>
                  </a:lnTo>
                  <a:lnTo>
                    <a:pt x="719" y="47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7"/>
            <p:cNvSpPr/>
            <p:nvPr/>
          </p:nvSpPr>
          <p:spPr>
            <a:xfrm>
              <a:off x="3024900" y="2881450"/>
              <a:ext cx="12000" cy="18000"/>
            </a:xfrm>
            <a:custGeom>
              <a:avLst/>
              <a:gdLst/>
              <a:ahLst/>
              <a:cxnLst/>
              <a:rect l="l" t="t" r="r" b="b"/>
              <a:pathLst>
                <a:path w="480" h="720" extrusionOk="0">
                  <a:moveTo>
                    <a:pt x="0" y="0"/>
                  </a:moveTo>
                  <a:lnTo>
                    <a:pt x="0" y="480"/>
                  </a:lnTo>
                  <a:lnTo>
                    <a:pt x="480" y="72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7"/>
            <p:cNvSpPr/>
            <p:nvPr/>
          </p:nvSpPr>
          <p:spPr>
            <a:xfrm>
              <a:off x="2976950" y="26836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1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7"/>
            <p:cNvSpPr/>
            <p:nvPr/>
          </p:nvSpPr>
          <p:spPr>
            <a:xfrm>
              <a:off x="3018900" y="2437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7"/>
            <p:cNvSpPr/>
            <p:nvPr/>
          </p:nvSpPr>
          <p:spPr>
            <a:xfrm>
              <a:off x="3078825" y="2246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7"/>
            <p:cNvSpPr/>
            <p:nvPr/>
          </p:nvSpPr>
          <p:spPr>
            <a:xfrm>
              <a:off x="3138775" y="20783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7"/>
            <p:cNvSpPr/>
            <p:nvPr/>
          </p:nvSpPr>
          <p:spPr>
            <a:xfrm>
              <a:off x="3198700" y="19105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7"/>
            <p:cNvSpPr/>
            <p:nvPr/>
          </p:nvSpPr>
          <p:spPr>
            <a:xfrm>
              <a:off x="3264625" y="17128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1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7"/>
            <p:cNvSpPr/>
            <p:nvPr/>
          </p:nvSpPr>
          <p:spPr>
            <a:xfrm>
              <a:off x="3336525" y="146707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1" y="241"/>
                  </a:lnTo>
                  <a:lnTo>
                    <a:pt x="1" y="480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7"/>
            <p:cNvSpPr/>
            <p:nvPr/>
          </p:nvSpPr>
          <p:spPr>
            <a:xfrm>
              <a:off x="2964975" y="2096350"/>
              <a:ext cx="89900" cy="137875"/>
            </a:xfrm>
            <a:custGeom>
              <a:avLst/>
              <a:gdLst/>
              <a:ahLst/>
              <a:cxnLst/>
              <a:rect l="l" t="t" r="r" b="b"/>
              <a:pathLst>
                <a:path w="3596" h="5515" extrusionOk="0">
                  <a:moveTo>
                    <a:pt x="3356" y="1"/>
                  </a:moveTo>
                  <a:lnTo>
                    <a:pt x="2397" y="1439"/>
                  </a:lnTo>
                  <a:lnTo>
                    <a:pt x="0" y="5514"/>
                  </a:lnTo>
                  <a:lnTo>
                    <a:pt x="240" y="5514"/>
                  </a:lnTo>
                  <a:lnTo>
                    <a:pt x="2637" y="1679"/>
                  </a:lnTo>
                  <a:lnTo>
                    <a:pt x="359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7"/>
            <p:cNvSpPr/>
            <p:nvPr/>
          </p:nvSpPr>
          <p:spPr>
            <a:xfrm>
              <a:off x="3054850" y="1934550"/>
              <a:ext cx="89925" cy="155850"/>
            </a:xfrm>
            <a:custGeom>
              <a:avLst/>
              <a:gdLst/>
              <a:ahLst/>
              <a:cxnLst/>
              <a:rect l="l" t="t" r="r" b="b"/>
              <a:pathLst>
                <a:path w="3597" h="6234" extrusionOk="0">
                  <a:moveTo>
                    <a:pt x="3597" y="0"/>
                  </a:moveTo>
                  <a:lnTo>
                    <a:pt x="3357" y="240"/>
                  </a:lnTo>
                  <a:lnTo>
                    <a:pt x="2158" y="2398"/>
                  </a:lnTo>
                  <a:lnTo>
                    <a:pt x="1" y="6233"/>
                  </a:lnTo>
                  <a:lnTo>
                    <a:pt x="241" y="6233"/>
                  </a:lnTo>
                  <a:lnTo>
                    <a:pt x="2398" y="2398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7"/>
            <p:cNvSpPr/>
            <p:nvPr/>
          </p:nvSpPr>
          <p:spPr>
            <a:xfrm>
              <a:off x="2875075" y="2833500"/>
              <a:ext cx="107900" cy="143850"/>
            </a:xfrm>
            <a:custGeom>
              <a:avLst/>
              <a:gdLst/>
              <a:ahLst/>
              <a:cxnLst/>
              <a:rect l="l" t="t" r="r" b="b"/>
              <a:pathLst>
                <a:path w="4316" h="5754" extrusionOk="0">
                  <a:moveTo>
                    <a:pt x="0" y="1"/>
                  </a:moveTo>
                  <a:lnTo>
                    <a:pt x="1678" y="2877"/>
                  </a:lnTo>
                  <a:lnTo>
                    <a:pt x="3836" y="5514"/>
                  </a:lnTo>
                  <a:lnTo>
                    <a:pt x="4315" y="5754"/>
                  </a:lnTo>
                  <a:lnTo>
                    <a:pt x="2158" y="287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7"/>
            <p:cNvSpPr/>
            <p:nvPr/>
          </p:nvSpPr>
          <p:spPr>
            <a:xfrm>
              <a:off x="2905025" y="4122000"/>
              <a:ext cx="137875" cy="83925"/>
            </a:xfrm>
            <a:custGeom>
              <a:avLst/>
              <a:gdLst/>
              <a:ahLst/>
              <a:cxnLst/>
              <a:rect l="l" t="t" r="r" b="b"/>
              <a:pathLst>
                <a:path w="5515" h="3357" extrusionOk="0">
                  <a:moveTo>
                    <a:pt x="5035" y="1"/>
                  </a:moveTo>
                  <a:lnTo>
                    <a:pt x="3357" y="960"/>
                  </a:lnTo>
                  <a:lnTo>
                    <a:pt x="1679" y="1919"/>
                  </a:lnTo>
                  <a:lnTo>
                    <a:pt x="1" y="3117"/>
                  </a:lnTo>
                  <a:lnTo>
                    <a:pt x="241" y="3357"/>
                  </a:lnTo>
                  <a:lnTo>
                    <a:pt x="1679" y="2158"/>
                  </a:lnTo>
                  <a:lnTo>
                    <a:pt x="3597" y="1200"/>
                  </a:lnTo>
                  <a:lnTo>
                    <a:pt x="5514" y="241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7"/>
            <p:cNvSpPr/>
            <p:nvPr/>
          </p:nvSpPr>
          <p:spPr>
            <a:xfrm>
              <a:off x="2887050" y="2240200"/>
              <a:ext cx="83925" cy="167825"/>
            </a:xfrm>
            <a:custGeom>
              <a:avLst/>
              <a:gdLst/>
              <a:ahLst/>
              <a:cxnLst/>
              <a:rect l="l" t="t" r="r" b="b"/>
              <a:pathLst>
                <a:path w="3357" h="6713" extrusionOk="0">
                  <a:moveTo>
                    <a:pt x="3117" y="0"/>
                  </a:moveTo>
                  <a:lnTo>
                    <a:pt x="960" y="3836"/>
                  </a:lnTo>
                  <a:lnTo>
                    <a:pt x="1" y="6712"/>
                  </a:lnTo>
                  <a:lnTo>
                    <a:pt x="240" y="6712"/>
                  </a:lnTo>
                  <a:lnTo>
                    <a:pt x="1199" y="4075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7"/>
            <p:cNvSpPr/>
            <p:nvPr/>
          </p:nvSpPr>
          <p:spPr>
            <a:xfrm>
              <a:off x="2803150" y="4307800"/>
              <a:ext cx="24000" cy="131875"/>
            </a:xfrm>
            <a:custGeom>
              <a:avLst/>
              <a:gdLst/>
              <a:ahLst/>
              <a:cxnLst/>
              <a:rect l="l" t="t" r="r" b="b"/>
              <a:pathLst>
                <a:path w="960" h="5275" extrusionOk="0">
                  <a:moveTo>
                    <a:pt x="480" y="0"/>
                  </a:moveTo>
                  <a:lnTo>
                    <a:pt x="240" y="1199"/>
                  </a:lnTo>
                  <a:lnTo>
                    <a:pt x="1" y="2398"/>
                  </a:lnTo>
                  <a:lnTo>
                    <a:pt x="240" y="3356"/>
                  </a:lnTo>
                  <a:lnTo>
                    <a:pt x="720" y="5274"/>
                  </a:lnTo>
                  <a:lnTo>
                    <a:pt x="959" y="5274"/>
                  </a:lnTo>
                  <a:lnTo>
                    <a:pt x="480" y="3356"/>
                  </a:lnTo>
                  <a:lnTo>
                    <a:pt x="240" y="2398"/>
                  </a:lnTo>
                  <a:lnTo>
                    <a:pt x="480" y="1439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7"/>
            <p:cNvSpPr/>
            <p:nvPr/>
          </p:nvSpPr>
          <p:spPr>
            <a:xfrm>
              <a:off x="3372500" y="3366875"/>
              <a:ext cx="119875" cy="167850"/>
            </a:xfrm>
            <a:custGeom>
              <a:avLst/>
              <a:gdLst/>
              <a:ahLst/>
              <a:cxnLst/>
              <a:rect l="l" t="t" r="r" b="b"/>
              <a:pathLst>
                <a:path w="4795" h="6714" extrusionOk="0">
                  <a:moveTo>
                    <a:pt x="0" y="1"/>
                  </a:moveTo>
                  <a:lnTo>
                    <a:pt x="2637" y="3357"/>
                  </a:lnTo>
                  <a:lnTo>
                    <a:pt x="3596" y="5035"/>
                  </a:lnTo>
                  <a:lnTo>
                    <a:pt x="4555" y="6713"/>
                  </a:lnTo>
                  <a:lnTo>
                    <a:pt x="4795" y="6713"/>
                  </a:lnTo>
                  <a:lnTo>
                    <a:pt x="4076" y="5035"/>
                  </a:lnTo>
                  <a:lnTo>
                    <a:pt x="2877" y="335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7"/>
            <p:cNvSpPr/>
            <p:nvPr/>
          </p:nvSpPr>
          <p:spPr>
            <a:xfrm>
              <a:off x="3270600" y="1227375"/>
              <a:ext cx="41975" cy="281675"/>
            </a:xfrm>
            <a:custGeom>
              <a:avLst/>
              <a:gdLst/>
              <a:ahLst/>
              <a:cxnLst/>
              <a:rect l="l" t="t" r="r" b="b"/>
              <a:pathLst>
                <a:path w="1679" h="11267" extrusionOk="0">
                  <a:moveTo>
                    <a:pt x="1439" y="0"/>
                  </a:moveTo>
                  <a:lnTo>
                    <a:pt x="1439" y="240"/>
                  </a:lnTo>
                  <a:lnTo>
                    <a:pt x="720" y="5993"/>
                  </a:lnTo>
                  <a:lnTo>
                    <a:pt x="1" y="11267"/>
                  </a:lnTo>
                  <a:lnTo>
                    <a:pt x="1" y="11267"/>
                  </a:lnTo>
                  <a:lnTo>
                    <a:pt x="241" y="11027"/>
                  </a:lnTo>
                  <a:lnTo>
                    <a:pt x="960" y="5753"/>
                  </a:lnTo>
                  <a:lnTo>
                    <a:pt x="1679" y="24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7"/>
            <p:cNvSpPr/>
            <p:nvPr/>
          </p:nvSpPr>
          <p:spPr>
            <a:xfrm>
              <a:off x="3240650" y="3229050"/>
              <a:ext cx="131875" cy="131875"/>
            </a:xfrm>
            <a:custGeom>
              <a:avLst/>
              <a:gdLst/>
              <a:ahLst/>
              <a:cxnLst/>
              <a:rect l="l" t="t" r="r" b="b"/>
              <a:pathLst>
                <a:path w="5275" h="5275" extrusionOk="0">
                  <a:moveTo>
                    <a:pt x="0" y="0"/>
                  </a:moveTo>
                  <a:lnTo>
                    <a:pt x="2637" y="2637"/>
                  </a:lnTo>
                  <a:lnTo>
                    <a:pt x="5034" y="5274"/>
                  </a:lnTo>
                  <a:lnTo>
                    <a:pt x="5274" y="5274"/>
                  </a:lnTo>
                  <a:lnTo>
                    <a:pt x="2877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7"/>
            <p:cNvSpPr/>
            <p:nvPr/>
          </p:nvSpPr>
          <p:spPr>
            <a:xfrm>
              <a:off x="2821125" y="4205925"/>
              <a:ext cx="83925" cy="95900"/>
            </a:xfrm>
            <a:custGeom>
              <a:avLst/>
              <a:gdLst/>
              <a:ahLst/>
              <a:cxnLst/>
              <a:rect l="l" t="t" r="r" b="b"/>
              <a:pathLst>
                <a:path w="3357" h="3836" extrusionOk="0">
                  <a:moveTo>
                    <a:pt x="3117" y="0"/>
                  </a:moveTo>
                  <a:lnTo>
                    <a:pt x="1199" y="1918"/>
                  </a:lnTo>
                  <a:lnTo>
                    <a:pt x="480" y="2877"/>
                  </a:lnTo>
                  <a:lnTo>
                    <a:pt x="1" y="3836"/>
                  </a:lnTo>
                  <a:lnTo>
                    <a:pt x="240" y="3836"/>
                  </a:lnTo>
                  <a:lnTo>
                    <a:pt x="720" y="2877"/>
                  </a:lnTo>
                  <a:lnTo>
                    <a:pt x="1439" y="1918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7"/>
            <p:cNvSpPr/>
            <p:nvPr/>
          </p:nvSpPr>
          <p:spPr>
            <a:xfrm>
              <a:off x="3216675" y="1515025"/>
              <a:ext cx="59950" cy="227775"/>
            </a:xfrm>
            <a:custGeom>
              <a:avLst/>
              <a:gdLst/>
              <a:ahLst/>
              <a:cxnLst/>
              <a:rect l="l" t="t" r="r" b="b"/>
              <a:pathLst>
                <a:path w="2398" h="9111" extrusionOk="0">
                  <a:moveTo>
                    <a:pt x="2158" y="1"/>
                  </a:moveTo>
                  <a:lnTo>
                    <a:pt x="1199" y="4795"/>
                  </a:lnTo>
                  <a:lnTo>
                    <a:pt x="0" y="9110"/>
                  </a:lnTo>
                  <a:lnTo>
                    <a:pt x="240" y="9110"/>
                  </a:lnTo>
                  <a:lnTo>
                    <a:pt x="1439" y="4555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7"/>
            <p:cNvSpPr/>
            <p:nvPr/>
          </p:nvSpPr>
          <p:spPr>
            <a:xfrm>
              <a:off x="3414450" y="3774425"/>
              <a:ext cx="113900" cy="161825"/>
            </a:xfrm>
            <a:custGeom>
              <a:avLst/>
              <a:gdLst/>
              <a:ahLst/>
              <a:cxnLst/>
              <a:rect l="l" t="t" r="r" b="b"/>
              <a:pathLst>
                <a:path w="4556" h="6473" extrusionOk="0">
                  <a:moveTo>
                    <a:pt x="4315" y="0"/>
                  </a:moveTo>
                  <a:lnTo>
                    <a:pt x="3596" y="1678"/>
                  </a:lnTo>
                  <a:lnTo>
                    <a:pt x="2877" y="3356"/>
                  </a:lnTo>
                  <a:lnTo>
                    <a:pt x="1439" y="4794"/>
                  </a:lnTo>
                  <a:lnTo>
                    <a:pt x="0" y="6473"/>
                  </a:lnTo>
                  <a:lnTo>
                    <a:pt x="480" y="6473"/>
                  </a:lnTo>
                  <a:lnTo>
                    <a:pt x="1918" y="4794"/>
                  </a:lnTo>
                  <a:lnTo>
                    <a:pt x="3117" y="3356"/>
                  </a:lnTo>
                  <a:lnTo>
                    <a:pt x="3836" y="1678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7"/>
            <p:cNvSpPr/>
            <p:nvPr/>
          </p:nvSpPr>
          <p:spPr>
            <a:xfrm>
              <a:off x="2976950" y="2983325"/>
              <a:ext cx="131875" cy="119900"/>
            </a:xfrm>
            <a:custGeom>
              <a:avLst/>
              <a:gdLst/>
              <a:ahLst/>
              <a:cxnLst/>
              <a:rect l="l" t="t" r="r" b="b"/>
              <a:pathLst>
                <a:path w="5275" h="4796" extrusionOk="0">
                  <a:moveTo>
                    <a:pt x="0" y="1"/>
                  </a:moveTo>
                  <a:lnTo>
                    <a:pt x="2398" y="2398"/>
                  </a:lnTo>
                  <a:lnTo>
                    <a:pt x="4795" y="4795"/>
                  </a:lnTo>
                  <a:lnTo>
                    <a:pt x="5274" y="4795"/>
                  </a:lnTo>
                  <a:lnTo>
                    <a:pt x="2637" y="239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7"/>
            <p:cNvSpPr/>
            <p:nvPr/>
          </p:nvSpPr>
          <p:spPr>
            <a:xfrm>
              <a:off x="3492350" y="3540675"/>
              <a:ext cx="41975" cy="227775"/>
            </a:xfrm>
            <a:custGeom>
              <a:avLst/>
              <a:gdLst/>
              <a:ahLst/>
              <a:cxnLst/>
              <a:rect l="l" t="t" r="r" b="b"/>
              <a:pathLst>
                <a:path w="1679" h="9111" extrusionOk="0">
                  <a:moveTo>
                    <a:pt x="1" y="1"/>
                  </a:moveTo>
                  <a:lnTo>
                    <a:pt x="720" y="1919"/>
                  </a:lnTo>
                  <a:lnTo>
                    <a:pt x="1199" y="3597"/>
                  </a:lnTo>
                  <a:lnTo>
                    <a:pt x="1439" y="5275"/>
                  </a:lnTo>
                  <a:lnTo>
                    <a:pt x="1439" y="7193"/>
                  </a:lnTo>
                  <a:lnTo>
                    <a:pt x="1199" y="9110"/>
                  </a:lnTo>
                  <a:lnTo>
                    <a:pt x="1439" y="9110"/>
                  </a:lnTo>
                  <a:lnTo>
                    <a:pt x="1679" y="7193"/>
                  </a:lnTo>
                  <a:lnTo>
                    <a:pt x="1679" y="5275"/>
                  </a:lnTo>
                  <a:lnTo>
                    <a:pt x="1439" y="3597"/>
                  </a:lnTo>
                  <a:lnTo>
                    <a:pt x="960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7"/>
            <p:cNvSpPr/>
            <p:nvPr/>
          </p:nvSpPr>
          <p:spPr>
            <a:xfrm>
              <a:off x="2839100" y="2414000"/>
              <a:ext cx="47975" cy="221750"/>
            </a:xfrm>
            <a:custGeom>
              <a:avLst/>
              <a:gdLst/>
              <a:ahLst/>
              <a:cxnLst/>
              <a:rect l="l" t="t" r="r" b="b"/>
              <a:pathLst>
                <a:path w="1919" h="8870" extrusionOk="0">
                  <a:moveTo>
                    <a:pt x="1679" y="0"/>
                  </a:moveTo>
                  <a:lnTo>
                    <a:pt x="960" y="2397"/>
                  </a:lnTo>
                  <a:lnTo>
                    <a:pt x="480" y="4555"/>
                  </a:lnTo>
                  <a:lnTo>
                    <a:pt x="1" y="6712"/>
                  </a:lnTo>
                  <a:lnTo>
                    <a:pt x="1" y="8630"/>
                  </a:lnTo>
                  <a:lnTo>
                    <a:pt x="241" y="8870"/>
                  </a:lnTo>
                  <a:lnTo>
                    <a:pt x="241" y="6712"/>
                  </a:lnTo>
                  <a:lnTo>
                    <a:pt x="720" y="4555"/>
                  </a:lnTo>
                  <a:lnTo>
                    <a:pt x="1199" y="2397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7"/>
            <p:cNvSpPr/>
            <p:nvPr/>
          </p:nvSpPr>
          <p:spPr>
            <a:xfrm>
              <a:off x="3108800" y="3109175"/>
              <a:ext cx="131875" cy="113900"/>
            </a:xfrm>
            <a:custGeom>
              <a:avLst/>
              <a:gdLst/>
              <a:ahLst/>
              <a:cxnLst/>
              <a:rect l="l" t="t" r="r" b="b"/>
              <a:pathLst>
                <a:path w="5275" h="4556" extrusionOk="0">
                  <a:moveTo>
                    <a:pt x="0" y="1"/>
                  </a:moveTo>
                  <a:lnTo>
                    <a:pt x="2158" y="1919"/>
                  </a:lnTo>
                  <a:lnTo>
                    <a:pt x="5035" y="4556"/>
                  </a:lnTo>
                  <a:lnTo>
                    <a:pt x="5274" y="4556"/>
                  </a:lnTo>
                  <a:lnTo>
                    <a:pt x="2158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7"/>
            <p:cNvSpPr/>
            <p:nvPr/>
          </p:nvSpPr>
          <p:spPr>
            <a:xfrm>
              <a:off x="2839100" y="2635725"/>
              <a:ext cx="41975" cy="191800"/>
            </a:xfrm>
            <a:custGeom>
              <a:avLst/>
              <a:gdLst/>
              <a:ahLst/>
              <a:cxnLst/>
              <a:rect l="l" t="t" r="r" b="b"/>
              <a:pathLst>
                <a:path w="1679" h="7672" extrusionOk="0">
                  <a:moveTo>
                    <a:pt x="1" y="1"/>
                  </a:moveTo>
                  <a:lnTo>
                    <a:pt x="1" y="2158"/>
                  </a:lnTo>
                  <a:lnTo>
                    <a:pt x="241" y="4076"/>
                  </a:lnTo>
                  <a:lnTo>
                    <a:pt x="720" y="5754"/>
                  </a:lnTo>
                  <a:lnTo>
                    <a:pt x="1439" y="7672"/>
                  </a:lnTo>
                  <a:lnTo>
                    <a:pt x="1679" y="7672"/>
                  </a:lnTo>
                  <a:lnTo>
                    <a:pt x="960" y="5994"/>
                  </a:lnTo>
                  <a:lnTo>
                    <a:pt x="480" y="4076"/>
                  </a:lnTo>
                  <a:lnTo>
                    <a:pt x="241" y="2158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7"/>
            <p:cNvSpPr/>
            <p:nvPr/>
          </p:nvSpPr>
          <p:spPr>
            <a:xfrm>
              <a:off x="3042875" y="4044100"/>
              <a:ext cx="209775" cy="77925"/>
            </a:xfrm>
            <a:custGeom>
              <a:avLst/>
              <a:gdLst/>
              <a:ahLst/>
              <a:cxnLst/>
              <a:rect l="l" t="t" r="r" b="b"/>
              <a:pathLst>
                <a:path w="8391" h="3117" extrusionOk="0">
                  <a:moveTo>
                    <a:pt x="8151" y="1"/>
                  </a:moveTo>
                  <a:lnTo>
                    <a:pt x="4076" y="1439"/>
                  </a:lnTo>
                  <a:lnTo>
                    <a:pt x="0" y="3117"/>
                  </a:lnTo>
                  <a:lnTo>
                    <a:pt x="480" y="3117"/>
                  </a:lnTo>
                  <a:lnTo>
                    <a:pt x="4315" y="1679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7"/>
            <p:cNvSpPr/>
            <p:nvPr/>
          </p:nvSpPr>
          <p:spPr>
            <a:xfrm>
              <a:off x="3138775" y="1748750"/>
              <a:ext cx="83925" cy="185825"/>
            </a:xfrm>
            <a:custGeom>
              <a:avLst/>
              <a:gdLst/>
              <a:ahLst/>
              <a:cxnLst/>
              <a:rect l="l" t="t" r="r" b="b"/>
              <a:pathLst>
                <a:path w="3357" h="7433" extrusionOk="0">
                  <a:moveTo>
                    <a:pt x="3356" y="1"/>
                  </a:moveTo>
                  <a:lnTo>
                    <a:pt x="2877" y="241"/>
                  </a:lnTo>
                  <a:lnTo>
                    <a:pt x="1678" y="3836"/>
                  </a:lnTo>
                  <a:lnTo>
                    <a:pt x="0" y="7432"/>
                  </a:lnTo>
                  <a:lnTo>
                    <a:pt x="479" y="7193"/>
                  </a:lnTo>
                  <a:lnTo>
                    <a:pt x="1918" y="3597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7"/>
            <p:cNvSpPr/>
            <p:nvPr/>
          </p:nvSpPr>
          <p:spPr>
            <a:xfrm>
              <a:off x="2827125" y="44456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7"/>
            <p:cNvSpPr/>
            <p:nvPr/>
          </p:nvSpPr>
          <p:spPr>
            <a:xfrm>
              <a:off x="3252625" y="3942225"/>
              <a:ext cx="167825" cy="95900"/>
            </a:xfrm>
            <a:custGeom>
              <a:avLst/>
              <a:gdLst/>
              <a:ahLst/>
              <a:cxnLst/>
              <a:rect l="l" t="t" r="r" b="b"/>
              <a:pathLst>
                <a:path w="6713" h="3836" extrusionOk="0">
                  <a:moveTo>
                    <a:pt x="6234" y="0"/>
                  </a:moveTo>
                  <a:lnTo>
                    <a:pt x="4316" y="1439"/>
                  </a:lnTo>
                  <a:lnTo>
                    <a:pt x="2158" y="2877"/>
                  </a:lnTo>
                  <a:lnTo>
                    <a:pt x="1" y="3836"/>
                  </a:lnTo>
                  <a:lnTo>
                    <a:pt x="480" y="3836"/>
                  </a:lnTo>
                  <a:lnTo>
                    <a:pt x="2398" y="2877"/>
                  </a:lnTo>
                  <a:lnTo>
                    <a:pt x="4316" y="1678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7"/>
            <p:cNvSpPr/>
            <p:nvPr/>
          </p:nvSpPr>
          <p:spPr>
            <a:xfrm>
              <a:off x="2821125" y="44396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7"/>
            <p:cNvSpPr/>
            <p:nvPr/>
          </p:nvSpPr>
          <p:spPr>
            <a:xfrm>
              <a:off x="2815125" y="43018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7"/>
            <p:cNvSpPr/>
            <p:nvPr/>
          </p:nvSpPr>
          <p:spPr>
            <a:xfrm>
              <a:off x="2899050" y="4199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7"/>
            <p:cNvSpPr/>
            <p:nvPr/>
          </p:nvSpPr>
          <p:spPr>
            <a:xfrm>
              <a:off x="3030875" y="41220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1" y="1"/>
                  </a:moveTo>
                  <a:lnTo>
                    <a:pt x="480" y="2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7"/>
            <p:cNvSpPr/>
            <p:nvPr/>
          </p:nvSpPr>
          <p:spPr>
            <a:xfrm>
              <a:off x="3246650" y="40381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7"/>
            <p:cNvSpPr/>
            <p:nvPr/>
          </p:nvSpPr>
          <p:spPr>
            <a:xfrm>
              <a:off x="3408450" y="39362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7"/>
            <p:cNvSpPr/>
            <p:nvPr/>
          </p:nvSpPr>
          <p:spPr>
            <a:xfrm>
              <a:off x="3522325" y="37684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7"/>
            <p:cNvSpPr/>
            <p:nvPr/>
          </p:nvSpPr>
          <p:spPr>
            <a:xfrm>
              <a:off x="3486350" y="35347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7"/>
            <p:cNvSpPr/>
            <p:nvPr/>
          </p:nvSpPr>
          <p:spPr>
            <a:xfrm>
              <a:off x="3366500" y="33609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7"/>
            <p:cNvSpPr/>
            <p:nvPr/>
          </p:nvSpPr>
          <p:spPr>
            <a:xfrm>
              <a:off x="3234650" y="32230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7"/>
            <p:cNvSpPr/>
            <p:nvPr/>
          </p:nvSpPr>
          <p:spPr>
            <a:xfrm>
              <a:off x="3096800" y="3103200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7"/>
            <p:cNvSpPr/>
            <p:nvPr/>
          </p:nvSpPr>
          <p:spPr>
            <a:xfrm>
              <a:off x="2970950" y="29713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7"/>
            <p:cNvSpPr/>
            <p:nvPr/>
          </p:nvSpPr>
          <p:spPr>
            <a:xfrm>
              <a:off x="2875075" y="28275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7"/>
            <p:cNvSpPr/>
            <p:nvPr/>
          </p:nvSpPr>
          <p:spPr>
            <a:xfrm>
              <a:off x="2839100" y="26297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7"/>
            <p:cNvSpPr/>
            <p:nvPr/>
          </p:nvSpPr>
          <p:spPr>
            <a:xfrm>
              <a:off x="2881050" y="24080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7"/>
            <p:cNvSpPr/>
            <p:nvPr/>
          </p:nvSpPr>
          <p:spPr>
            <a:xfrm>
              <a:off x="2964975" y="2234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7"/>
            <p:cNvSpPr/>
            <p:nvPr/>
          </p:nvSpPr>
          <p:spPr>
            <a:xfrm>
              <a:off x="3048875" y="20903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7"/>
            <p:cNvSpPr/>
            <p:nvPr/>
          </p:nvSpPr>
          <p:spPr>
            <a:xfrm>
              <a:off x="3138775" y="19285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79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7"/>
            <p:cNvSpPr/>
            <p:nvPr/>
          </p:nvSpPr>
          <p:spPr>
            <a:xfrm>
              <a:off x="3210675" y="174277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7"/>
            <p:cNvSpPr/>
            <p:nvPr/>
          </p:nvSpPr>
          <p:spPr>
            <a:xfrm>
              <a:off x="3270600" y="15030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7"/>
            <p:cNvSpPr/>
            <p:nvPr/>
          </p:nvSpPr>
          <p:spPr>
            <a:xfrm>
              <a:off x="2923000" y="3079225"/>
              <a:ext cx="125900" cy="125875"/>
            </a:xfrm>
            <a:custGeom>
              <a:avLst/>
              <a:gdLst/>
              <a:ahLst/>
              <a:cxnLst/>
              <a:rect l="l" t="t" r="r" b="b"/>
              <a:pathLst>
                <a:path w="5036" h="5035" extrusionOk="0">
                  <a:moveTo>
                    <a:pt x="1" y="0"/>
                  </a:moveTo>
                  <a:lnTo>
                    <a:pt x="1919" y="1918"/>
                  </a:lnTo>
                  <a:lnTo>
                    <a:pt x="4556" y="5034"/>
                  </a:lnTo>
                  <a:lnTo>
                    <a:pt x="5035" y="5034"/>
                  </a:lnTo>
                  <a:lnTo>
                    <a:pt x="1919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7"/>
            <p:cNvSpPr/>
            <p:nvPr/>
          </p:nvSpPr>
          <p:spPr>
            <a:xfrm>
              <a:off x="2587400" y="4163950"/>
              <a:ext cx="95925" cy="89925"/>
            </a:xfrm>
            <a:custGeom>
              <a:avLst/>
              <a:gdLst/>
              <a:ahLst/>
              <a:cxnLst/>
              <a:rect l="l" t="t" r="r" b="b"/>
              <a:pathLst>
                <a:path w="3837" h="3597" extrusionOk="0">
                  <a:moveTo>
                    <a:pt x="3357" y="1"/>
                  </a:moveTo>
                  <a:lnTo>
                    <a:pt x="1199" y="1679"/>
                  </a:lnTo>
                  <a:lnTo>
                    <a:pt x="480" y="2638"/>
                  </a:lnTo>
                  <a:lnTo>
                    <a:pt x="0" y="3597"/>
                  </a:lnTo>
                  <a:lnTo>
                    <a:pt x="240" y="3597"/>
                  </a:lnTo>
                  <a:lnTo>
                    <a:pt x="720" y="2638"/>
                  </a:lnTo>
                  <a:lnTo>
                    <a:pt x="1679" y="1679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7"/>
            <p:cNvSpPr/>
            <p:nvPr/>
          </p:nvSpPr>
          <p:spPr>
            <a:xfrm>
              <a:off x="3042875" y="3211075"/>
              <a:ext cx="119875" cy="131850"/>
            </a:xfrm>
            <a:custGeom>
              <a:avLst/>
              <a:gdLst/>
              <a:ahLst/>
              <a:cxnLst/>
              <a:rect l="l" t="t" r="r" b="b"/>
              <a:pathLst>
                <a:path w="4795" h="5274" extrusionOk="0">
                  <a:moveTo>
                    <a:pt x="0" y="0"/>
                  </a:moveTo>
                  <a:lnTo>
                    <a:pt x="2398" y="2397"/>
                  </a:lnTo>
                  <a:lnTo>
                    <a:pt x="4555" y="5274"/>
                  </a:lnTo>
                  <a:lnTo>
                    <a:pt x="4795" y="5274"/>
                  </a:lnTo>
                  <a:lnTo>
                    <a:pt x="2637" y="239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7"/>
            <p:cNvSpPr/>
            <p:nvPr/>
          </p:nvSpPr>
          <p:spPr>
            <a:xfrm>
              <a:off x="3162725" y="3348900"/>
              <a:ext cx="119900" cy="185825"/>
            </a:xfrm>
            <a:custGeom>
              <a:avLst/>
              <a:gdLst/>
              <a:ahLst/>
              <a:cxnLst/>
              <a:rect l="l" t="t" r="r" b="b"/>
              <a:pathLst>
                <a:path w="4796" h="7433" extrusionOk="0">
                  <a:moveTo>
                    <a:pt x="1" y="1"/>
                  </a:moveTo>
                  <a:lnTo>
                    <a:pt x="2398" y="3597"/>
                  </a:lnTo>
                  <a:lnTo>
                    <a:pt x="3597" y="5514"/>
                  </a:lnTo>
                  <a:lnTo>
                    <a:pt x="4556" y="7432"/>
                  </a:lnTo>
                  <a:lnTo>
                    <a:pt x="4795" y="7432"/>
                  </a:lnTo>
                  <a:lnTo>
                    <a:pt x="3836" y="5514"/>
                  </a:lnTo>
                  <a:lnTo>
                    <a:pt x="2878" y="3597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7"/>
            <p:cNvSpPr/>
            <p:nvPr/>
          </p:nvSpPr>
          <p:spPr>
            <a:xfrm>
              <a:off x="2593400" y="43977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7"/>
            <p:cNvSpPr/>
            <p:nvPr/>
          </p:nvSpPr>
          <p:spPr>
            <a:xfrm>
              <a:off x="3024900" y="1808700"/>
              <a:ext cx="83925" cy="167825"/>
            </a:xfrm>
            <a:custGeom>
              <a:avLst/>
              <a:gdLst/>
              <a:ahLst/>
              <a:cxnLst/>
              <a:rect l="l" t="t" r="r" b="b"/>
              <a:pathLst>
                <a:path w="3357" h="6713" extrusionOk="0">
                  <a:moveTo>
                    <a:pt x="3356" y="0"/>
                  </a:moveTo>
                  <a:lnTo>
                    <a:pt x="3117" y="240"/>
                  </a:lnTo>
                  <a:lnTo>
                    <a:pt x="1678" y="3596"/>
                  </a:lnTo>
                  <a:lnTo>
                    <a:pt x="0" y="6712"/>
                  </a:lnTo>
                  <a:lnTo>
                    <a:pt x="240" y="6712"/>
                  </a:lnTo>
                  <a:lnTo>
                    <a:pt x="2158" y="3356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7"/>
            <p:cNvSpPr/>
            <p:nvPr/>
          </p:nvSpPr>
          <p:spPr>
            <a:xfrm>
              <a:off x="2737225" y="2240200"/>
              <a:ext cx="89925" cy="143850"/>
            </a:xfrm>
            <a:custGeom>
              <a:avLst/>
              <a:gdLst/>
              <a:ahLst/>
              <a:cxnLst/>
              <a:rect l="l" t="t" r="r" b="b"/>
              <a:pathLst>
                <a:path w="3597" h="5754" extrusionOk="0">
                  <a:moveTo>
                    <a:pt x="3357" y="0"/>
                  </a:moveTo>
                  <a:lnTo>
                    <a:pt x="2158" y="1678"/>
                  </a:lnTo>
                  <a:lnTo>
                    <a:pt x="1199" y="3356"/>
                  </a:lnTo>
                  <a:lnTo>
                    <a:pt x="2398" y="1678"/>
                  </a:lnTo>
                  <a:lnTo>
                    <a:pt x="3596" y="0"/>
                  </a:lnTo>
                  <a:close/>
                  <a:moveTo>
                    <a:pt x="1199" y="3356"/>
                  </a:moveTo>
                  <a:lnTo>
                    <a:pt x="1" y="5753"/>
                  </a:lnTo>
                  <a:lnTo>
                    <a:pt x="240" y="5753"/>
                  </a:lnTo>
                  <a:lnTo>
                    <a:pt x="1199" y="335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7"/>
            <p:cNvSpPr/>
            <p:nvPr/>
          </p:nvSpPr>
          <p:spPr>
            <a:xfrm>
              <a:off x="2569425" y="4259850"/>
              <a:ext cx="29975" cy="131875"/>
            </a:xfrm>
            <a:custGeom>
              <a:avLst/>
              <a:gdLst/>
              <a:ahLst/>
              <a:cxnLst/>
              <a:rect l="l" t="t" r="r" b="b"/>
              <a:pathLst>
                <a:path w="1199" h="5275" extrusionOk="0">
                  <a:moveTo>
                    <a:pt x="480" y="1"/>
                  </a:moveTo>
                  <a:lnTo>
                    <a:pt x="240" y="959"/>
                  </a:lnTo>
                  <a:lnTo>
                    <a:pt x="0" y="2158"/>
                  </a:lnTo>
                  <a:lnTo>
                    <a:pt x="240" y="3117"/>
                  </a:lnTo>
                  <a:lnTo>
                    <a:pt x="480" y="4076"/>
                  </a:lnTo>
                  <a:lnTo>
                    <a:pt x="959" y="5274"/>
                  </a:lnTo>
                  <a:lnTo>
                    <a:pt x="1199" y="5274"/>
                  </a:lnTo>
                  <a:lnTo>
                    <a:pt x="719" y="4076"/>
                  </a:lnTo>
                  <a:lnTo>
                    <a:pt x="480" y="3117"/>
                  </a:lnTo>
                  <a:lnTo>
                    <a:pt x="240" y="2158"/>
                  </a:lnTo>
                  <a:lnTo>
                    <a:pt x="480" y="1199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7"/>
            <p:cNvSpPr/>
            <p:nvPr/>
          </p:nvSpPr>
          <p:spPr>
            <a:xfrm>
              <a:off x="2677300" y="2390025"/>
              <a:ext cx="59950" cy="197775"/>
            </a:xfrm>
            <a:custGeom>
              <a:avLst/>
              <a:gdLst/>
              <a:ahLst/>
              <a:cxnLst/>
              <a:rect l="l" t="t" r="r" b="b"/>
              <a:pathLst>
                <a:path w="2398" h="7911" extrusionOk="0">
                  <a:moveTo>
                    <a:pt x="2158" y="0"/>
                  </a:moveTo>
                  <a:lnTo>
                    <a:pt x="1439" y="1918"/>
                  </a:lnTo>
                  <a:lnTo>
                    <a:pt x="1439" y="1918"/>
                  </a:lnTo>
                  <a:lnTo>
                    <a:pt x="2398" y="0"/>
                  </a:lnTo>
                  <a:close/>
                  <a:moveTo>
                    <a:pt x="1439" y="1918"/>
                  </a:moveTo>
                  <a:lnTo>
                    <a:pt x="719" y="3836"/>
                  </a:lnTo>
                  <a:lnTo>
                    <a:pt x="240" y="5754"/>
                  </a:lnTo>
                  <a:lnTo>
                    <a:pt x="0" y="7671"/>
                  </a:lnTo>
                  <a:lnTo>
                    <a:pt x="240" y="7911"/>
                  </a:lnTo>
                  <a:lnTo>
                    <a:pt x="480" y="5993"/>
                  </a:lnTo>
                  <a:lnTo>
                    <a:pt x="959" y="4075"/>
                  </a:lnTo>
                  <a:lnTo>
                    <a:pt x="1439" y="191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7"/>
            <p:cNvSpPr/>
            <p:nvPr/>
          </p:nvSpPr>
          <p:spPr>
            <a:xfrm>
              <a:off x="2677300" y="4086050"/>
              <a:ext cx="161825" cy="71950"/>
            </a:xfrm>
            <a:custGeom>
              <a:avLst/>
              <a:gdLst/>
              <a:ahLst/>
              <a:cxnLst/>
              <a:rect l="l" t="t" r="r" b="b"/>
              <a:pathLst>
                <a:path w="6473" h="2878" extrusionOk="0">
                  <a:moveTo>
                    <a:pt x="5993" y="1"/>
                  </a:moveTo>
                  <a:lnTo>
                    <a:pt x="4076" y="720"/>
                  </a:lnTo>
                  <a:lnTo>
                    <a:pt x="1918" y="1679"/>
                  </a:lnTo>
                  <a:lnTo>
                    <a:pt x="0" y="2877"/>
                  </a:lnTo>
                  <a:lnTo>
                    <a:pt x="480" y="2877"/>
                  </a:lnTo>
                  <a:lnTo>
                    <a:pt x="2158" y="1918"/>
                  </a:lnTo>
                  <a:lnTo>
                    <a:pt x="4315" y="959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7"/>
            <p:cNvSpPr/>
            <p:nvPr/>
          </p:nvSpPr>
          <p:spPr>
            <a:xfrm>
              <a:off x="2839100" y="4002150"/>
              <a:ext cx="227775" cy="77925"/>
            </a:xfrm>
            <a:custGeom>
              <a:avLst/>
              <a:gdLst/>
              <a:ahLst/>
              <a:cxnLst/>
              <a:rect l="l" t="t" r="r" b="b"/>
              <a:pathLst>
                <a:path w="9111" h="3117" extrusionOk="0">
                  <a:moveTo>
                    <a:pt x="8871" y="0"/>
                  </a:moveTo>
                  <a:lnTo>
                    <a:pt x="5994" y="1199"/>
                  </a:lnTo>
                  <a:lnTo>
                    <a:pt x="3117" y="2158"/>
                  </a:lnTo>
                  <a:lnTo>
                    <a:pt x="1" y="3117"/>
                  </a:lnTo>
                  <a:lnTo>
                    <a:pt x="480" y="3117"/>
                  </a:lnTo>
                  <a:lnTo>
                    <a:pt x="3357" y="2398"/>
                  </a:lnTo>
                  <a:lnTo>
                    <a:pt x="6234" y="1439"/>
                  </a:lnTo>
                  <a:lnTo>
                    <a:pt x="9110" y="240"/>
                  </a:lnTo>
                  <a:lnTo>
                    <a:pt x="88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7"/>
            <p:cNvSpPr/>
            <p:nvPr/>
          </p:nvSpPr>
          <p:spPr>
            <a:xfrm>
              <a:off x="3066850" y="3918250"/>
              <a:ext cx="143850" cy="83925"/>
            </a:xfrm>
            <a:custGeom>
              <a:avLst/>
              <a:gdLst/>
              <a:ahLst/>
              <a:cxnLst/>
              <a:rect l="l" t="t" r="r" b="b"/>
              <a:pathLst>
                <a:path w="5754" h="3357" extrusionOk="0">
                  <a:moveTo>
                    <a:pt x="5514" y="0"/>
                  </a:moveTo>
                  <a:lnTo>
                    <a:pt x="3596" y="1439"/>
                  </a:lnTo>
                  <a:lnTo>
                    <a:pt x="1918" y="2398"/>
                  </a:lnTo>
                  <a:lnTo>
                    <a:pt x="0" y="3356"/>
                  </a:lnTo>
                  <a:lnTo>
                    <a:pt x="480" y="3356"/>
                  </a:lnTo>
                  <a:lnTo>
                    <a:pt x="2158" y="2637"/>
                  </a:lnTo>
                  <a:lnTo>
                    <a:pt x="3596" y="1678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7"/>
            <p:cNvSpPr/>
            <p:nvPr/>
          </p:nvSpPr>
          <p:spPr>
            <a:xfrm>
              <a:off x="3210675" y="3768425"/>
              <a:ext cx="101900" cy="143850"/>
            </a:xfrm>
            <a:custGeom>
              <a:avLst/>
              <a:gdLst/>
              <a:ahLst/>
              <a:cxnLst/>
              <a:rect l="l" t="t" r="r" b="b"/>
              <a:pathLst>
                <a:path w="4076" h="5754" extrusionOk="0">
                  <a:moveTo>
                    <a:pt x="3836" y="0"/>
                  </a:moveTo>
                  <a:lnTo>
                    <a:pt x="3117" y="1439"/>
                  </a:lnTo>
                  <a:lnTo>
                    <a:pt x="2398" y="3117"/>
                  </a:lnTo>
                  <a:lnTo>
                    <a:pt x="1199" y="4315"/>
                  </a:lnTo>
                  <a:lnTo>
                    <a:pt x="1" y="5754"/>
                  </a:lnTo>
                  <a:lnTo>
                    <a:pt x="240" y="5754"/>
                  </a:lnTo>
                  <a:lnTo>
                    <a:pt x="1439" y="4555"/>
                  </a:lnTo>
                  <a:lnTo>
                    <a:pt x="2638" y="3117"/>
                  </a:lnTo>
                  <a:lnTo>
                    <a:pt x="3357" y="167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7"/>
            <p:cNvSpPr/>
            <p:nvPr/>
          </p:nvSpPr>
          <p:spPr>
            <a:xfrm>
              <a:off x="2821125" y="2132325"/>
              <a:ext cx="95925" cy="101900"/>
            </a:xfrm>
            <a:custGeom>
              <a:avLst/>
              <a:gdLst/>
              <a:ahLst/>
              <a:cxnLst/>
              <a:rect l="l" t="t" r="r" b="b"/>
              <a:pathLst>
                <a:path w="3837" h="4076" extrusionOk="0">
                  <a:moveTo>
                    <a:pt x="3597" y="0"/>
                  </a:moveTo>
                  <a:lnTo>
                    <a:pt x="2877" y="719"/>
                  </a:lnTo>
                  <a:lnTo>
                    <a:pt x="1" y="4075"/>
                  </a:lnTo>
                  <a:lnTo>
                    <a:pt x="480" y="4075"/>
                  </a:lnTo>
                  <a:lnTo>
                    <a:pt x="3117" y="959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7"/>
            <p:cNvSpPr/>
            <p:nvPr/>
          </p:nvSpPr>
          <p:spPr>
            <a:xfrm>
              <a:off x="2707250" y="2773575"/>
              <a:ext cx="89925" cy="149850"/>
            </a:xfrm>
            <a:custGeom>
              <a:avLst/>
              <a:gdLst/>
              <a:ahLst/>
              <a:cxnLst/>
              <a:rect l="l" t="t" r="r" b="b"/>
              <a:pathLst>
                <a:path w="3597" h="5994" extrusionOk="0">
                  <a:moveTo>
                    <a:pt x="1" y="0"/>
                  </a:moveTo>
                  <a:lnTo>
                    <a:pt x="1439" y="2877"/>
                  </a:lnTo>
                  <a:lnTo>
                    <a:pt x="3357" y="5993"/>
                  </a:lnTo>
                  <a:lnTo>
                    <a:pt x="3597" y="5993"/>
                  </a:lnTo>
                  <a:lnTo>
                    <a:pt x="1679" y="311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7"/>
            <p:cNvSpPr/>
            <p:nvPr/>
          </p:nvSpPr>
          <p:spPr>
            <a:xfrm>
              <a:off x="3276600" y="3540675"/>
              <a:ext cx="41975" cy="221775"/>
            </a:xfrm>
            <a:custGeom>
              <a:avLst/>
              <a:gdLst/>
              <a:ahLst/>
              <a:cxnLst/>
              <a:rect l="l" t="t" r="r" b="b"/>
              <a:pathLst>
                <a:path w="1679" h="8871" extrusionOk="0">
                  <a:moveTo>
                    <a:pt x="1" y="1"/>
                  </a:moveTo>
                  <a:lnTo>
                    <a:pt x="720" y="1679"/>
                  </a:lnTo>
                  <a:lnTo>
                    <a:pt x="1199" y="3597"/>
                  </a:lnTo>
                  <a:lnTo>
                    <a:pt x="1439" y="5514"/>
                  </a:lnTo>
                  <a:lnTo>
                    <a:pt x="1439" y="7432"/>
                  </a:lnTo>
                  <a:lnTo>
                    <a:pt x="1199" y="8871"/>
                  </a:lnTo>
                  <a:lnTo>
                    <a:pt x="1439" y="8871"/>
                  </a:lnTo>
                  <a:lnTo>
                    <a:pt x="1679" y="7432"/>
                  </a:lnTo>
                  <a:lnTo>
                    <a:pt x="1679" y="5514"/>
                  </a:lnTo>
                  <a:lnTo>
                    <a:pt x="1439" y="3597"/>
                  </a:lnTo>
                  <a:lnTo>
                    <a:pt x="960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7"/>
            <p:cNvSpPr/>
            <p:nvPr/>
          </p:nvSpPr>
          <p:spPr>
            <a:xfrm>
              <a:off x="2917025" y="1982500"/>
              <a:ext cx="107900" cy="143850"/>
            </a:xfrm>
            <a:custGeom>
              <a:avLst/>
              <a:gdLst/>
              <a:ahLst/>
              <a:cxnLst/>
              <a:rect l="l" t="t" r="r" b="b"/>
              <a:pathLst>
                <a:path w="4316" h="5754" extrusionOk="0">
                  <a:moveTo>
                    <a:pt x="4315" y="0"/>
                  </a:moveTo>
                  <a:lnTo>
                    <a:pt x="4076" y="240"/>
                  </a:lnTo>
                  <a:lnTo>
                    <a:pt x="2877" y="1918"/>
                  </a:lnTo>
                  <a:lnTo>
                    <a:pt x="1439" y="3836"/>
                  </a:lnTo>
                  <a:lnTo>
                    <a:pt x="0" y="5753"/>
                  </a:lnTo>
                  <a:lnTo>
                    <a:pt x="240" y="5514"/>
                  </a:lnTo>
                  <a:lnTo>
                    <a:pt x="3117" y="2158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7"/>
            <p:cNvSpPr/>
            <p:nvPr/>
          </p:nvSpPr>
          <p:spPr>
            <a:xfrm>
              <a:off x="2677300" y="2587800"/>
              <a:ext cx="29975" cy="179800"/>
            </a:xfrm>
            <a:custGeom>
              <a:avLst/>
              <a:gdLst/>
              <a:ahLst/>
              <a:cxnLst/>
              <a:rect l="l" t="t" r="r" b="b"/>
              <a:pathLst>
                <a:path w="1199" h="7192" extrusionOk="0">
                  <a:moveTo>
                    <a:pt x="0" y="0"/>
                  </a:moveTo>
                  <a:lnTo>
                    <a:pt x="0" y="1918"/>
                  </a:lnTo>
                  <a:lnTo>
                    <a:pt x="0" y="3596"/>
                  </a:lnTo>
                  <a:lnTo>
                    <a:pt x="480" y="5274"/>
                  </a:lnTo>
                  <a:lnTo>
                    <a:pt x="959" y="6952"/>
                  </a:lnTo>
                  <a:lnTo>
                    <a:pt x="959" y="7192"/>
                  </a:lnTo>
                  <a:lnTo>
                    <a:pt x="1199" y="7192"/>
                  </a:lnTo>
                  <a:lnTo>
                    <a:pt x="719" y="5514"/>
                  </a:lnTo>
                  <a:lnTo>
                    <a:pt x="240" y="3836"/>
                  </a:lnTo>
                  <a:lnTo>
                    <a:pt x="240" y="191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7"/>
            <p:cNvSpPr/>
            <p:nvPr/>
          </p:nvSpPr>
          <p:spPr>
            <a:xfrm>
              <a:off x="3108800" y="1580950"/>
              <a:ext cx="59950" cy="221775"/>
            </a:xfrm>
            <a:custGeom>
              <a:avLst/>
              <a:gdLst/>
              <a:ahLst/>
              <a:cxnLst/>
              <a:rect l="l" t="t" r="r" b="b"/>
              <a:pathLst>
                <a:path w="2398" h="8871" extrusionOk="0">
                  <a:moveTo>
                    <a:pt x="2398" y="1"/>
                  </a:moveTo>
                  <a:lnTo>
                    <a:pt x="2158" y="240"/>
                  </a:lnTo>
                  <a:lnTo>
                    <a:pt x="1199" y="4555"/>
                  </a:lnTo>
                  <a:lnTo>
                    <a:pt x="0" y="8870"/>
                  </a:lnTo>
                  <a:lnTo>
                    <a:pt x="240" y="8870"/>
                  </a:lnTo>
                  <a:lnTo>
                    <a:pt x="1439" y="4316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7"/>
            <p:cNvSpPr/>
            <p:nvPr/>
          </p:nvSpPr>
          <p:spPr>
            <a:xfrm>
              <a:off x="3162725" y="1311275"/>
              <a:ext cx="24000" cy="263700"/>
            </a:xfrm>
            <a:custGeom>
              <a:avLst/>
              <a:gdLst/>
              <a:ahLst/>
              <a:cxnLst/>
              <a:rect l="l" t="t" r="r" b="b"/>
              <a:pathLst>
                <a:path w="960" h="10548" extrusionOk="0">
                  <a:moveTo>
                    <a:pt x="720" y="0"/>
                  </a:moveTo>
                  <a:lnTo>
                    <a:pt x="480" y="5514"/>
                  </a:lnTo>
                  <a:lnTo>
                    <a:pt x="1" y="10548"/>
                  </a:lnTo>
                  <a:lnTo>
                    <a:pt x="241" y="10548"/>
                  </a:lnTo>
                  <a:lnTo>
                    <a:pt x="720" y="5514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7"/>
            <p:cNvSpPr/>
            <p:nvPr/>
          </p:nvSpPr>
          <p:spPr>
            <a:xfrm>
              <a:off x="2797150" y="2929400"/>
              <a:ext cx="131875" cy="143850"/>
            </a:xfrm>
            <a:custGeom>
              <a:avLst/>
              <a:gdLst/>
              <a:ahLst/>
              <a:cxnLst/>
              <a:rect l="l" t="t" r="r" b="b"/>
              <a:pathLst>
                <a:path w="5275" h="5754" extrusionOk="0">
                  <a:moveTo>
                    <a:pt x="1" y="0"/>
                  </a:moveTo>
                  <a:lnTo>
                    <a:pt x="2158" y="2877"/>
                  </a:lnTo>
                  <a:lnTo>
                    <a:pt x="4795" y="5754"/>
                  </a:lnTo>
                  <a:lnTo>
                    <a:pt x="5275" y="5754"/>
                  </a:lnTo>
                  <a:lnTo>
                    <a:pt x="2638" y="287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7"/>
            <p:cNvSpPr/>
            <p:nvPr/>
          </p:nvSpPr>
          <p:spPr>
            <a:xfrm>
              <a:off x="2593400" y="4391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7"/>
            <p:cNvSpPr/>
            <p:nvPr/>
          </p:nvSpPr>
          <p:spPr>
            <a:xfrm>
              <a:off x="2581400" y="42538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7"/>
            <p:cNvSpPr/>
            <p:nvPr/>
          </p:nvSpPr>
          <p:spPr>
            <a:xfrm>
              <a:off x="2671300" y="415797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7"/>
            <p:cNvSpPr/>
            <p:nvPr/>
          </p:nvSpPr>
          <p:spPr>
            <a:xfrm>
              <a:off x="2827125" y="408005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7"/>
            <p:cNvSpPr/>
            <p:nvPr/>
          </p:nvSpPr>
          <p:spPr>
            <a:xfrm>
              <a:off x="3060850" y="40021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7"/>
            <p:cNvSpPr/>
            <p:nvPr/>
          </p:nvSpPr>
          <p:spPr>
            <a:xfrm>
              <a:off x="3204675" y="39122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7"/>
            <p:cNvSpPr/>
            <p:nvPr/>
          </p:nvSpPr>
          <p:spPr>
            <a:xfrm>
              <a:off x="3306575" y="37624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7"/>
            <p:cNvSpPr/>
            <p:nvPr/>
          </p:nvSpPr>
          <p:spPr>
            <a:xfrm>
              <a:off x="3276600" y="35347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7"/>
            <p:cNvSpPr/>
            <p:nvPr/>
          </p:nvSpPr>
          <p:spPr>
            <a:xfrm>
              <a:off x="3156750" y="3342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7"/>
            <p:cNvSpPr/>
            <p:nvPr/>
          </p:nvSpPr>
          <p:spPr>
            <a:xfrm>
              <a:off x="3036875" y="32050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7"/>
            <p:cNvSpPr/>
            <p:nvPr/>
          </p:nvSpPr>
          <p:spPr>
            <a:xfrm>
              <a:off x="2917025" y="30732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7"/>
            <p:cNvSpPr/>
            <p:nvPr/>
          </p:nvSpPr>
          <p:spPr>
            <a:xfrm>
              <a:off x="2791175" y="29234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7"/>
            <p:cNvSpPr/>
            <p:nvPr/>
          </p:nvSpPr>
          <p:spPr>
            <a:xfrm>
              <a:off x="2701275" y="27675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7"/>
            <p:cNvSpPr/>
            <p:nvPr/>
          </p:nvSpPr>
          <p:spPr>
            <a:xfrm>
              <a:off x="2677300" y="25818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7"/>
            <p:cNvSpPr/>
            <p:nvPr/>
          </p:nvSpPr>
          <p:spPr>
            <a:xfrm>
              <a:off x="2731225" y="23840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7"/>
            <p:cNvSpPr/>
            <p:nvPr/>
          </p:nvSpPr>
          <p:spPr>
            <a:xfrm>
              <a:off x="2821125" y="22342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7"/>
            <p:cNvSpPr/>
            <p:nvPr/>
          </p:nvSpPr>
          <p:spPr>
            <a:xfrm>
              <a:off x="2911025" y="21203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480" y="1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24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7"/>
            <p:cNvSpPr/>
            <p:nvPr/>
          </p:nvSpPr>
          <p:spPr>
            <a:xfrm>
              <a:off x="3018900" y="19765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7"/>
            <p:cNvSpPr/>
            <p:nvPr/>
          </p:nvSpPr>
          <p:spPr>
            <a:xfrm>
              <a:off x="3102800" y="18027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7"/>
            <p:cNvSpPr/>
            <p:nvPr/>
          </p:nvSpPr>
          <p:spPr>
            <a:xfrm>
              <a:off x="3162725" y="1574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7"/>
            <p:cNvSpPr/>
            <p:nvPr/>
          </p:nvSpPr>
          <p:spPr>
            <a:xfrm>
              <a:off x="2557425" y="2258175"/>
              <a:ext cx="101925" cy="119875"/>
            </a:xfrm>
            <a:custGeom>
              <a:avLst/>
              <a:gdLst/>
              <a:ahLst/>
              <a:cxnLst/>
              <a:rect l="l" t="t" r="r" b="b"/>
              <a:pathLst>
                <a:path w="4077" h="4795" extrusionOk="0">
                  <a:moveTo>
                    <a:pt x="3597" y="0"/>
                  </a:moveTo>
                  <a:lnTo>
                    <a:pt x="2398" y="1439"/>
                  </a:lnTo>
                  <a:lnTo>
                    <a:pt x="1199" y="2877"/>
                  </a:lnTo>
                  <a:lnTo>
                    <a:pt x="1" y="4795"/>
                  </a:lnTo>
                  <a:lnTo>
                    <a:pt x="241" y="4795"/>
                  </a:lnTo>
                  <a:lnTo>
                    <a:pt x="1439" y="2877"/>
                  </a:lnTo>
                  <a:lnTo>
                    <a:pt x="2638" y="1439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7"/>
            <p:cNvSpPr/>
            <p:nvPr/>
          </p:nvSpPr>
          <p:spPr>
            <a:xfrm>
              <a:off x="2359675" y="4128000"/>
              <a:ext cx="95900" cy="95925"/>
            </a:xfrm>
            <a:custGeom>
              <a:avLst/>
              <a:gdLst/>
              <a:ahLst/>
              <a:cxnLst/>
              <a:rect l="l" t="t" r="r" b="b"/>
              <a:pathLst>
                <a:path w="3836" h="3837" extrusionOk="0">
                  <a:moveTo>
                    <a:pt x="3356" y="1"/>
                  </a:moveTo>
                  <a:lnTo>
                    <a:pt x="2158" y="960"/>
                  </a:lnTo>
                  <a:lnTo>
                    <a:pt x="1199" y="1918"/>
                  </a:lnTo>
                  <a:lnTo>
                    <a:pt x="479" y="2877"/>
                  </a:lnTo>
                  <a:lnTo>
                    <a:pt x="0" y="3836"/>
                  </a:lnTo>
                  <a:lnTo>
                    <a:pt x="240" y="3836"/>
                  </a:lnTo>
                  <a:lnTo>
                    <a:pt x="719" y="2877"/>
                  </a:lnTo>
                  <a:lnTo>
                    <a:pt x="1438" y="1918"/>
                  </a:lnTo>
                  <a:lnTo>
                    <a:pt x="2637" y="96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7"/>
            <p:cNvSpPr/>
            <p:nvPr/>
          </p:nvSpPr>
          <p:spPr>
            <a:xfrm>
              <a:off x="2485525" y="2563825"/>
              <a:ext cx="29975" cy="161825"/>
            </a:xfrm>
            <a:custGeom>
              <a:avLst/>
              <a:gdLst/>
              <a:ahLst/>
              <a:cxnLst/>
              <a:rect l="l" t="t" r="r" b="b"/>
              <a:pathLst>
                <a:path w="1199" h="6473" extrusionOk="0">
                  <a:moveTo>
                    <a:pt x="240" y="0"/>
                  </a:moveTo>
                  <a:lnTo>
                    <a:pt x="0" y="1438"/>
                  </a:lnTo>
                  <a:lnTo>
                    <a:pt x="240" y="3117"/>
                  </a:lnTo>
                  <a:lnTo>
                    <a:pt x="480" y="4795"/>
                  </a:lnTo>
                  <a:lnTo>
                    <a:pt x="959" y="6473"/>
                  </a:lnTo>
                  <a:lnTo>
                    <a:pt x="1199" y="6473"/>
                  </a:lnTo>
                  <a:lnTo>
                    <a:pt x="719" y="4795"/>
                  </a:lnTo>
                  <a:lnTo>
                    <a:pt x="480" y="3117"/>
                  </a:lnTo>
                  <a:lnTo>
                    <a:pt x="240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7"/>
            <p:cNvSpPr/>
            <p:nvPr/>
          </p:nvSpPr>
          <p:spPr>
            <a:xfrm>
              <a:off x="2653325" y="2192250"/>
              <a:ext cx="77925" cy="59950"/>
            </a:xfrm>
            <a:custGeom>
              <a:avLst/>
              <a:gdLst/>
              <a:ahLst/>
              <a:cxnLst/>
              <a:rect l="l" t="t" r="r" b="b"/>
              <a:pathLst>
                <a:path w="3117" h="2398" extrusionOk="0">
                  <a:moveTo>
                    <a:pt x="3117" y="0"/>
                  </a:moveTo>
                  <a:lnTo>
                    <a:pt x="2637" y="240"/>
                  </a:lnTo>
                  <a:lnTo>
                    <a:pt x="0" y="2398"/>
                  </a:lnTo>
                  <a:lnTo>
                    <a:pt x="480" y="2398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7"/>
            <p:cNvSpPr/>
            <p:nvPr/>
          </p:nvSpPr>
          <p:spPr>
            <a:xfrm>
              <a:off x="2509500" y="2731625"/>
              <a:ext cx="77925" cy="143850"/>
            </a:xfrm>
            <a:custGeom>
              <a:avLst/>
              <a:gdLst/>
              <a:ahLst/>
              <a:cxnLst/>
              <a:rect l="l" t="t" r="r" b="b"/>
              <a:pathLst>
                <a:path w="3117" h="5754" extrusionOk="0">
                  <a:moveTo>
                    <a:pt x="0" y="0"/>
                  </a:moveTo>
                  <a:lnTo>
                    <a:pt x="1199" y="2877"/>
                  </a:lnTo>
                  <a:lnTo>
                    <a:pt x="2877" y="5514"/>
                  </a:lnTo>
                  <a:lnTo>
                    <a:pt x="3116" y="5754"/>
                  </a:lnTo>
                  <a:lnTo>
                    <a:pt x="1438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7"/>
            <p:cNvSpPr/>
            <p:nvPr/>
          </p:nvSpPr>
          <p:spPr>
            <a:xfrm>
              <a:off x="2731225" y="2060400"/>
              <a:ext cx="131875" cy="125875"/>
            </a:xfrm>
            <a:custGeom>
              <a:avLst/>
              <a:gdLst/>
              <a:ahLst/>
              <a:cxnLst/>
              <a:rect l="l" t="t" r="r" b="b"/>
              <a:pathLst>
                <a:path w="5275" h="5035" extrusionOk="0">
                  <a:moveTo>
                    <a:pt x="5275" y="0"/>
                  </a:moveTo>
                  <a:lnTo>
                    <a:pt x="4795" y="240"/>
                  </a:lnTo>
                  <a:lnTo>
                    <a:pt x="4076" y="1199"/>
                  </a:lnTo>
                  <a:lnTo>
                    <a:pt x="2158" y="3117"/>
                  </a:lnTo>
                  <a:lnTo>
                    <a:pt x="1" y="5035"/>
                  </a:lnTo>
                  <a:lnTo>
                    <a:pt x="1" y="5035"/>
                  </a:lnTo>
                  <a:lnTo>
                    <a:pt x="480" y="4795"/>
                  </a:lnTo>
                  <a:lnTo>
                    <a:pt x="2398" y="3117"/>
                  </a:lnTo>
                  <a:lnTo>
                    <a:pt x="4316" y="1199"/>
                  </a:lnTo>
                  <a:lnTo>
                    <a:pt x="52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7"/>
            <p:cNvSpPr/>
            <p:nvPr/>
          </p:nvSpPr>
          <p:spPr>
            <a:xfrm>
              <a:off x="2863075" y="1898575"/>
              <a:ext cx="95925" cy="155850"/>
            </a:xfrm>
            <a:custGeom>
              <a:avLst/>
              <a:gdLst/>
              <a:ahLst/>
              <a:cxnLst/>
              <a:rect l="l" t="t" r="r" b="b"/>
              <a:pathLst>
                <a:path w="3837" h="6234" extrusionOk="0">
                  <a:moveTo>
                    <a:pt x="3836" y="1"/>
                  </a:moveTo>
                  <a:lnTo>
                    <a:pt x="3597" y="241"/>
                  </a:lnTo>
                  <a:lnTo>
                    <a:pt x="1919" y="3357"/>
                  </a:lnTo>
                  <a:lnTo>
                    <a:pt x="1" y="6234"/>
                  </a:lnTo>
                  <a:lnTo>
                    <a:pt x="480" y="5994"/>
                  </a:lnTo>
                  <a:lnTo>
                    <a:pt x="2398" y="3117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7"/>
            <p:cNvSpPr/>
            <p:nvPr/>
          </p:nvSpPr>
          <p:spPr>
            <a:xfrm>
              <a:off x="3006925" y="1407150"/>
              <a:ext cx="18000" cy="275700"/>
            </a:xfrm>
            <a:custGeom>
              <a:avLst/>
              <a:gdLst/>
              <a:ahLst/>
              <a:cxnLst/>
              <a:rect l="l" t="t" r="r" b="b"/>
              <a:pathLst>
                <a:path w="720" h="11028" extrusionOk="0">
                  <a:moveTo>
                    <a:pt x="719" y="1"/>
                  </a:moveTo>
                  <a:lnTo>
                    <a:pt x="480" y="240"/>
                  </a:lnTo>
                  <a:lnTo>
                    <a:pt x="480" y="5754"/>
                  </a:lnTo>
                  <a:lnTo>
                    <a:pt x="0" y="11028"/>
                  </a:lnTo>
                  <a:lnTo>
                    <a:pt x="240" y="10788"/>
                  </a:lnTo>
                  <a:lnTo>
                    <a:pt x="480" y="10788"/>
                  </a:lnTo>
                  <a:lnTo>
                    <a:pt x="719" y="5514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7"/>
            <p:cNvSpPr/>
            <p:nvPr/>
          </p:nvSpPr>
          <p:spPr>
            <a:xfrm>
              <a:off x="2851100" y="3870300"/>
              <a:ext cx="125875" cy="83925"/>
            </a:xfrm>
            <a:custGeom>
              <a:avLst/>
              <a:gdLst/>
              <a:ahLst/>
              <a:cxnLst/>
              <a:rect l="l" t="t" r="r" b="b"/>
              <a:pathLst>
                <a:path w="5035" h="3357" extrusionOk="0">
                  <a:moveTo>
                    <a:pt x="4795" y="1"/>
                  </a:moveTo>
                  <a:lnTo>
                    <a:pt x="3117" y="1439"/>
                  </a:lnTo>
                  <a:lnTo>
                    <a:pt x="1678" y="2398"/>
                  </a:lnTo>
                  <a:lnTo>
                    <a:pt x="0" y="3117"/>
                  </a:lnTo>
                  <a:lnTo>
                    <a:pt x="480" y="3357"/>
                  </a:lnTo>
                  <a:lnTo>
                    <a:pt x="3117" y="1679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7"/>
            <p:cNvSpPr/>
            <p:nvPr/>
          </p:nvSpPr>
          <p:spPr>
            <a:xfrm>
              <a:off x="2347675" y="4229875"/>
              <a:ext cx="12000" cy="41975"/>
            </a:xfrm>
            <a:custGeom>
              <a:avLst/>
              <a:gdLst/>
              <a:ahLst/>
              <a:cxnLst/>
              <a:rect l="l" t="t" r="r" b="b"/>
              <a:pathLst>
                <a:path w="480" h="1679" extrusionOk="0">
                  <a:moveTo>
                    <a:pt x="240" y="1"/>
                  </a:moveTo>
                  <a:lnTo>
                    <a:pt x="1" y="1200"/>
                  </a:lnTo>
                  <a:lnTo>
                    <a:pt x="1" y="1439"/>
                  </a:lnTo>
                  <a:lnTo>
                    <a:pt x="240" y="1679"/>
                  </a:lnTo>
                  <a:lnTo>
                    <a:pt x="240" y="120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7"/>
            <p:cNvSpPr/>
            <p:nvPr/>
          </p:nvSpPr>
          <p:spPr>
            <a:xfrm>
              <a:off x="2617375" y="3954200"/>
              <a:ext cx="239750" cy="83925"/>
            </a:xfrm>
            <a:custGeom>
              <a:avLst/>
              <a:gdLst/>
              <a:ahLst/>
              <a:cxnLst/>
              <a:rect l="l" t="t" r="r" b="b"/>
              <a:pathLst>
                <a:path w="9590" h="3357" extrusionOk="0">
                  <a:moveTo>
                    <a:pt x="9110" y="1"/>
                  </a:moveTo>
                  <a:lnTo>
                    <a:pt x="6233" y="1199"/>
                  </a:lnTo>
                  <a:lnTo>
                    <a:pt x="3116" y="2158"/>
                  </a:lnTo>
                  <a:lnTo>
                    <a:pt x="0" y="3357"/>
                  </a:lnTo>
                  <a:lnTo>
                    <a:pt x="480" y="3357"/>
                  </a:lnTo>
                  <a:lnTo>
                    <a:pt x="3116" y="2398"/>
                  </a:lnTo>
                  <a:lnTo>
                    <a:pt x="6473" y="1439"/>
                  </a:lnTo>
                  <a:lnTo>
                    <a:pt x="958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7"/>
            <p:cNvSpPr/>
            <p:nvPr/>
          </p:nvSpPr>
          <p:spPr>
            <a:xfrm>
              <a:off x="2976950" y="3726475"/>
              <a:ext cx="89925" cy="137850"/>
            </a:xfrm>
            <a:custGeom>
              <a:avLst/>
              <a:gdLst/>
              <a:ahLst/>
              <a:cxnLst/>
              <a:rect l="l" t="t" r="r" b="b"/>
              <a:pathLst>
                <a:path w="3597" h="5514" extrusionOk="0">
                  <a:moveTo>
                    <a:pt x="3357" y="0"/>
                  </a:moveTo>
                  <a:lnTo>
                    <a:pt x="2877" y="1678"/>
                  </a:lnTo>
                  <a:lnTo>
                    <a:pt x="2158" y="2877"/>
                  </a:lnTo>
                  <a:lnTo>
                    <a:pt x="1199" y="4315"/>
                  </a:lnTo>
                  <a:lnTo>
                    <a:pt x="0" y="5514"/>
                  </a:lnTo>
                  <a:lnTo>
                    <a:pt x="240" y="5514"/>
                  </a:lnTo>
                  <a:lnTo>
                    <a:pt x="1439" y="4315"/>
                  </a:lnTo>
                  <a:lnTo>
                    <a:pt x="2398" y="3117"/>
                  </a:lnTo>
                  <a:lnTo>
                    <a:pt x="3117" y="1678"/>
                  </a:lnTo>
                  <a:lnTo>
                    <a:pt x="3596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7"/>
            <p:cNvSpPr/>
            <p:nvPr/>
          </p:nvSpPr>
          <p:spPr>
            <a:xfrm>
              <a:off x="3030875" y="3510725"/>
              <a:ext cx="42000" cy="215775"/>
            </a:xfrm>
            <a:custGeom>
              <a:avLst/>
              <a:gdLst/>
              <a:ahLst/>
              <a:cxnLst/>
              <a:rect l="l" t="t" r="r" b="b"/>
              <a:pathLst>
                <a:path w="1680" h="8631" extrusionOk="0">
                  <a:moveTo>
                    <a:pt x="1" y="0"/>
                  </a:moveTo>
                  <a:lnTo>
                    <a:pt x="720" y="1918"/>
                  </a:lnTo>
                  <a:lnTo>
                    <a:pt x="1200" y="3836"/>
                  </a:lnTo>
                  <a:lnTo>
                    <a:pt x="1439" y="5754"/>
                  </a:lnTo>
                  <a:lnTo>
                    <a:pt x="1439" y="7671"/>
                  </a:lnTo>
                  <a:lnTo>
                    <a:pt x="1200" y="8391"/>
                  </a:lnTo>
                  <a:lnTo>
                    <a:pt x="1439" y="8630"/>
                  </a:lnTo>
                  <a:lnTo>
                    <a:pt x="1679" y="7671"/>
                  </a:lnTo>
                  <a:lnTo>
                    <a:pt x="1679" y="5754"/>
                  </a:lnTo>
                  <a:lnTo>
                    <a:pt x="1439" y="3836"/>
                  </a:lnTo>
                  <a:lnTo>
                    <a:pt x="960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7"/>
            <p:cNvSpPr/>
            <p:nvPr/>
          </p:nvSpPr>
          <p:spPr>
            <a:xfrm>
              <a:off x="2491500" y="2384025"/>
              <a:ext cx="65950" cy="173825"/>
            </a:xfrm>
            <a:custGeom>
              <a:avLst/>
              <a:gdLst/>
              <a:ahLst/>
              <a:cxnLst/>
              <a:rect l="l" t="t" r="r" b="b"/>
              <a:pathLst>
                <a:path w="2638" h="6953" extrusionOk="0">
                  <a:moveTo>
                    <a:pt x="2398" y="0"/>
                  </a:moveTo>
                  <a:lnTo>
                    <a:pt x="1439" y="1679"/>
                  </a:lnTo>
                  <a:lnTo>
                    <a:pt x="720" y="3357"/>
                  </a:lnTo>
                  <a:lnTo>
                    <a:pt x="241" y="5274"/>
                  </a:lnTo>
                  <a:lnTo>
                    <a:pt x="1" y="6952"/>
                  </a:lnTo>
                  <a:lnTo>
                    <a:pt x="241" y="6952"/>
                  </a:lnTo>
                  <a:lnTo>
                    <a:pt x="480" y="5274"/>
                  </a:lnTo>
                  <a:lnTo>
                    <a:pt x="960" y="3596"/>
                  </a:lnTo>
                  <a:lnTo>
                    <a:pt x="1679" y="1679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7"/>
            <p:cNvSpPr/>
            <p:nvPr/>
          </p:nvSpPr>
          <p:spPr>
            <a:xfrm>
              <a:off x="2587400" y="2881450"/>
              <a:ext cx="119875" cy="149850"/>
            </a:xfrm>
            <a:custGeom>
              <a:avLst/>
              <a:gdLst/>
              <a:ahLst/>
              <a:cxnLst/>
              <a:rect l="l" t="t" r="r" b="b"/>
              <a:pathLst>
                <a:path w="4795" h="5994" extrusionOk="0">
                  <a:moveTo>
                    <a:pt x="0" y="0"/>
                  </a:moveTo>
                  <a:lnTo>
                    <a:pt x="2158" y="2877"/>
                  </a:lnTo>
                  <a:lnTo>
                    <a:pt x="4555" y="5993"/>
                  </a:lnTo>
                  <a:lnTo>
                    <a:pt x="4795" y="5993"/>
                  </a:lnTo>
                  <a:lnTo>
                    <a:pt x="2398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7"/>
            <p:cNvSpPr/>
            <p:nvPr/>
          </p:nvSpPr>
          <p:spPr>
            <a:xfrm>
              <a:off x="2917025" y="3306950"/>
              <a:ext cx="119875" cy="197800"/>
            </a:xfrm>
            <a:custGeom>
              <a:avLst/>
              <a:gdLst/>
              <a:ahLst/>
              <a:cxnLst/>
              <a:rect l="l" t="t" r="r" b="b"/>
              <a:pathLst>
                <a:path w="4795" h="7912" extrusionOk="0">
                  <a:moveTo>
                    <a:pt x="0" y="1"/>
                  </a:moveTo>
                  <a:lnTo>
                    <a:pt x="2637" y="3836"/>
                  </a:lnTo>
                  <a:lnTo>
                    <a:pt x="3596" y="5754"/>
                  </a:lnTo>
                  <a:lnTo>
                    <a:pt x="4555" y="7912"/>
                  </a:lnTo>
                  <a:lnTo>
                    <a:pt x="4795" y="7912"/>
                  </a:lnTo>
                  <a:lnTo>
                    <a:pt x="3836" y="5754"/>
                  </a:lnTo>
                  <a:lnTo>
                    <a:pt x="2877" y="3836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7"/>
            <p:cNvSpPr/>
            <p:nvPr/>
          </p:nvSpPr>
          <p:spPr>
            <a:xfrm>
              <a:off x="2815125" y="3175100"/>
              <a:ext cx="107900" cy="125875"/>
            </a:xfrm>
            <a:custGeom>
              <a:avLst/>
              <a:gdLst/>
              <a:ahLst/>
              <a:cxnLst/>
              <a:rect l="l" t="t" r="r" b="b"/>
              <a:pathLst>
                <a:path w="4316" h="5035" extrusionOk="0">
                  <a:moveTo>
                    <a:pt x="1" y="1"/>
                  </a:moveTo>
                  <a:lnTo>
                    <a:pt x="3837" y="5035"/>
                  </a:lnTo>
                  <a:lnTo>
                    <a:pt x="4316" y="503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7"/>
            <p:cNvSpPr/>
            <p:nvPr/>
          </p:nvSpPr>
          <p:spPr>
            <a:xfrm>
              <a:off x="2449550" y="4044100"/>
              <a:ext cx="167850" cy="77925"/>
            </a:xfrm>
            <a:custGeom>
              <a:avLst/>
              <a:gdLst/>
              <a:ahLst/>
              <a:cxnLst/>
              <a:rect l="l" t="t" r="r" b="b"/>
              <a:pathLst>
                <a:path w="6714" h="3117" extrusionOk="0">
                  <a:moveTo>
                    <a:pt x="6234" y="1"/>
                  </a:moveTo>
                  <a:lnTo>
                    <a:pt x="4076" y="959"/>
                  </a:lnTo>
                  <a:lnTo>
                    <a:pt x="2158" y="1918"/>
                  </a:lnTo>
                  <a:lnTo>
                    <a:pt x="1" y="3117"/>
                  </a:lnTo>
                  <a:lnTo>
                    <a:pt x="480" y="3117"/>
                  </a:lnTo>
                  <a:lnTo>
                    <a:pt x="2158" y="2158"/>
                  </a:lnTo>
                  <a:lnTo>
                    <a:pt x="4316" y="959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7"/>
            <p:cNvSpPr/>
            <p:nvPr/>
          </p:nvSpPr>
          <p:spPr>
            <a:xfrm>
              <a:off x="2952975" y="1682825"/>
              <a:ext cx="59950" cy="215775"/>
            </a:xfrm>
            <a:custGeom>
              <a:avLst/>
              <a:gdLst/>
              <a:ahLst/>
              <a:cxnLst/>
              <a:rect l="l" t="t" r="r" b="b"/>
              <a:pathLst>
                <a:path w="2398" h="8631" extrusionOk="0">
                  <a:moveTo>
                    <a:pt x="2398" y="1"/>
                  </a:moveTo>
                  <a:lnTo>
                    <a:pt x="2158" y="241"/>
                  </a:lnTo>
                  <a:lnTo>
                    <a:pt x="1439" y="4556"/>
                  </a:lnTo>
                  <a:lnTo>
                    <a:pt x="959" y="6473"/>
                  </a:lnTo>
                  <a:lnTo>
                    <a:pt x="1" y="8631"/>
                  </a:lnTo>
                  <a:lnTo>
                    <a:pt x="480" y="8391"/>
                  </a:lnTo>
                  <a:lnTo>
                    <a:pt x="1199" y="6234"/>
                  </a:lnTo>
                  <a:lnTo>
                    <a:pt x="1679" y="4316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7"/>
            <p:cNvSpPr/>
            <p:nvPr/>
          </p:nvSpPr>
          <p:spPr>
            <a:xfrm>
              <a:off x="2707250" y="3037275"/>
              <a:ext cx="113900" cy="131875"/>
            </a:xfrm>
            <a:custGeom>
              <a:avLst/>
              <a:gdLst/>
              <a:ahLst/>
              <a:cxnLst/>
              <a:rect l="l" t="t" r="r" b="b"/>
              <a:pathLst>
                <a:path w="4556" h="5275" extrusionOk="0">
                  <a:moveTo>
                    <a:pt x="1" y="0"/>
                  </a:moveTo>
                  <a:lnTo>
                    <a:pt x="1439" y="1918"/>
                  </a:lnTo>
                  <a:lnTo>
                    <a:pt x="2398" y="2877"/>
                  </a:lnTo>
                  <a:lnTo>
                    <a:pt x="4076" y="5274"/>
                  </a:lnTo>
                  <a:lnTo>
                    <a:pt x="4556" y="5274"/>
                  </a:lnTo>
                  <a:lnTo>
                    <a:pt x="2638" y="2877"/>
                  </a:lnTo>
                  <a:lnTo>
                    <a:pt x="1679" y="191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7"/>
            <p:cNvSpPr/>
            <p:nvPr/>
          </p:nvSpPr>
          <p:spPr>
            <a:xfrm>
              <a:off x="3018900" y="1407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7"/>
            <p:cNvSpPr/>
            <p:nvPr/>
          </p:nvSpPr>
          <p:spPr>
            <a:xfrm>
              <a:off x="2353675" y="42239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7"/>
            <p:cNvSpPr/>
            <p:nvPr/>
          </p:nvSpPr>
          <p:spPr>
            <a:xfrm>
              <a:off x="2443575" y="41220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7"/>
            <p:cNvSpPr/>
            <p:nvPr/>
          </p:nvSpPr>
          <p:spPr>
            <a:xfrm>
              <a:off x="2605375" y="40381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7"/>
            <p:cNvSpPr/>
            <p:nvPr/>
          </p:nvSpPr>
          <p:spPr>
            <a:xfrm>
              <a:off x="2845100" y="39482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72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7"/>
            <p:cNvSpPr/>
            <p:nvPr/>
          </p:nvSpPr>
          <p:spPr>
            <a:xfrm>
              <a:off x="2970950" y="38643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7"/>
            <p:cNvSpPr/>
            <p:nvPr/>
          </p:nvSpPr>
          <p:spPr>
            <a:xfrm>
              <a:off x="3060850" y="37204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1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7"/>
            <p:cNvSpPr/>
            <p:nvPr/>
          </p:nvSpPr>
          <p:spPr>
            <a:xfrm>
              <a:off x="3030875" y="35047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7"/>
            <p:cNvSpPr/>
            <p:nvPr/>
          </p:nvSpPr>
          <p:spPr>
            <a:xfrm>
              <a:off x="2911025" y="33009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7"/>
            <p:cNvSpPr/>
            <p:nvPr/>
          </p:nvSpPr>
          <p:spPr>
            <a:xfrm>
              <a:off x="2809150" y="31691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7"/>
            <p:cNvSpPr/>
            <p:nvPr/>
          </p:nvSpPr>
          <p:spPr>
            <a:xfrm>
              <a:off x="2701275" y="30312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7"/>
            <p:cNvSpPr/>
            <p:nvPr/>
          </p:nvSpPr>
          <p:spPr>
            <a:xfrm>
              <a:off x="2581400" y="28694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1" y="1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7"/>
            <p:cNvSpPr/>
            <p:nvPr/>
          </p:nvSpPr>
          <p:spPr>
            <a:xfrm>
              <a:off x="2509500" y="27256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7"/>
            <p:cNvSpPr/>
            <p:nvPr/>
          </p:nvSpPr>
          <p:spPr>
            <a:xfrm>
              <a:off x="2491500" y="25578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7"/>
            <p:cNvSpPr/>
            <p:nvPr/>
          </p:nvSpPr>
          <p:spPr>
            <a:xfrm>
              <a:off x="2551450" y="2378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7"/>
            <p:cNvSpPr/>
            <p:nvPr/>
          </p:nvSpPr>
          <p:spPr>
            <a:xfrm>
              <a:off x="2647325" y="22521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7"/>
            <p:cNvSpPr/>
            <p:nvPr/>
          </p:nvSpPr>
          <p:spPr>
            <a:xfrm>
              <a:off x="2719250" y="2180250"/>
              <a:ext cx="24000" cy="18025"/>
            </a:xfrm>
            <a:custGeom>
              <a:avLst/>
              <a:gdLst/>
              <a:ahLst/>
              <a:cxnLst/>
              <a:rect l="l" t="t" r="r" b="b"/>
              <a:pathLst>
                <a:path w="960" h="721" extrusionOk="0">
                  <a:moveTo>
                    <a:pt x="959" y="1"/>
                  </a:moveTo>
                  <a:lnTo>
                    <a:pt x="480" y="241"/>
                  </a:lnTo>
                  <a:lnTo>
                    <a:pt x="240" y="480"/>
                  </a:lnTo>
                  <a:lnTo>
                    <a:pt x="0" y="720"/>
                  </a:lnTo>
                  <a:lnTo>
                    <a:pt x="480" y="48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7"/>
            <p:cNvSpPr/>
            <p:nvPr/>
          </p:nvSpPr>
          <p:spPr>
            <a:xfrm>
              <a:off x="2851100" y="2048425"/>
              <a:ext cx="24000" cy="18000"/>
            </a:xfrm>
            <a:custGeom>
              <a:avLst/>
              <a:gdLst/>
              <a:ahLst/>
              <a:cxnLst/>
              <a:rect l="l" t="t" r="r" b="b"/>
              <a:pathLst>
                <a:path w="960" h="720" extrusionOk="0">
                  <a:moveTo>
                    <a:pt x="959" y="0"/>
                  </a:moveTo>
                  <a:lnTo>
                    <a:pt x="480" y="240"/>
                  </a:lnTo>
                  <a:lnTo>
                    <a:pt x="0" y="719"/>
                  </a:lnTo>
                  <a:lnTo>
                    <a:pt x="480" y="47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7"/>
            <p:cNvSpPr/>
            <p:nvPr/>
          </p:nvSpPr>
          <p:spPr>
            <a:xfrm>
              <a:off x="2952975" y="18926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7"/>
            <p:cNvSpPr/>
            <p:nvPr/>
          </p:nvSpPr>
          <p:spPr>
            <a:xfrm>
              <a:off x="3006925" y="16768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7"/>
            <p:cNvSpPr/>
            <p:nvPr/>
          </p:nvSpPr>
          <p:spPr>
            <a:xfrm>
              <a:off x="2743225" y="3432800"/>
              <a:ext cx="41975" cy="197800"/>
            </a:xfrm>
            <a:custGeom>
              <a:avLst/>
              <a:gdLst/>
              <a:ahLst/>
              <a:cxnLst/>
              <a:rect l="l" t="t" r="r" b="b"/>
              <a:pathLst>
                <a:path w="1679" h="7912" extrusionOk="0">
                  <a:moveTo>
                    <a:pt x="0" y="1"/>
                  </a:moveTo>
                  <a:lnTo>
                    <a:pt x="719" y="1919"/>
                  </a:lnTo>
                  <a:lnTo>
                    <a:pt x="1199" y="3836"/>
                  </a:lnTo>
                  <a:lnTo>
                    <a:pt x="1439" y="5994"/>
                  </a:lnTo>
                  <a:lnTo>
                    <a:pt x="1439" y="7912"/>
                  </a:lnTo>
                  <a:lnTo>
                    <a:pt x="1678" y="7912"/>
                  </a:lnTo>
                  <a:lnTo>
                    <a:pt x="1678" y="5994"/>
                  </a:lnTo>
                  <a:lnTo>
                    <a:pt x="1439" y="4076"/>
                  </a:lnTo>
                  <a:lnTo>
                    <a:pt x="959" y="2158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7"/>
            <p:cNvSpPr/>
            <p:nvPr/>
          </p:nvSpPr>
          <p:spPr>
            <a:xfrm>
              <a:off x="2749225" y="1820675"/>
              <a:ext cx="59950" cy="197800"/>
            </a:xfrm>
            <a:custGeom>
              <a:avLst/>
              <a:gdLst/>
              <a:ahLst/>
              <a:cxnLst/>
              <a:rect l="l" t="t" r="r" b="b"/>
              <a:pathLst>
                <a:path w="2398" h="7912" extrusionOk="0">
                  <a:moveTo>
                    <a:pt x="2397" y="1"/>
                  </a:moveTo>
                  <a:lnTo>
                    <a:pt x="2158" y="240"/>
                  </a:lnTo>
                  <a:lnTo>
                    <a:pt x="1918" y="2158"/>
                  </a:lnTo>
                  <a:lnTo>
                    <a:pt x="1438" y="4316"/>
                  </a:lnTo>
                  <a:lnTo>
                    <a:pt x="959" y="6233"/>
                  </a:lnTo>
                  <a:lnTo>
                    <a:pt x="0" y="7911"/>
                  </a:lnTo>
                  <a:lnTo>
                    <a:pt x="479" y="7911"/>
                  </a:lnTo>
                  <a:lnTo>
                    <a:pt x="1199" y="5994"/>
                  </a:lnTo>
                  <a:lnTo>
                    <a:pt x="1678" y="4076"/>
                  </a:lnTo>
                  <a:lnTo>
                    <a:pt x="2158" y="2158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7"/>
            <p:cNvSpPr/>
            <p:nvPr/>
          </p:nvSpPr>
          <p:spPr>
            <a:xfrm>
              <a:off x="2803150" y="1527025"/>
              <a:ext cx="12000" cy="293675"/>
            </a:xfrm>
            <a:custGeom>
              <a:avLst/>
              <a:gdLst/>
              <a:ahLst/>
              <a:cxnLst/>
              <a:rect l="l" t="t" r="r" b="b"/>
              <a:pathLst>
                <a:path w="480" h="11747" extrusionOk="0">
                  <a:moveTo>
                    <a:pt x="240" y="0"/>
                  </a:moveTo>
                  <a:lnTo>
                    <a:pt x="1" y="240"/>
                  </a:lnTo>
                  <a:lnTo>
                    <a:pt x="1" y="959"/>
                  </a:lnTo>
                  <a:lnTo>
                    <a:pt x="240" y="6473"/>
                  </a:lnTo>
                  <a:lnTo>
                    <a:pt x="240" y="9110"/>
                  </a:lnTo>
                  <a:lnTo>
                    <a:pt x="1" y="11747"/>
                  </a:lnTo>
                  <a:lnTo>
                    <a:pt x="240" y="11507"/>
                  </a:lnTo>
                  <a:lnTo>
                    <a:pt x="480" y="9110"/>
                  </a:lnTo>
                  <a:lnTo>
                    <a:pt x="480" y="6473"/>
                  </a:lnTo>
                  <a:lnTo>
                    <a:pt x="240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7"/>
            <p:cNvSpPr/>
            <p:nvPr/>
          </p:nvSpPr>
          <p:spPr>
            <a:xfrm>
              <a:off x="2269775" y="2569800"/>
              <a:ext cx="18000" cy="137875"/>
            </a:xfrm>
            <a:custGeom>
              <a:avLst/>
              <a:gdLst/>
              <a:ahLst/>
              <a:cxnLst/>
              <a:rect l="l" t="t" r="r" b="b"/>
              <a:pathLst>
                <a:path w="720" h="5515" extrusionOk="0">
                  <a:moveTo>
                    <a:pt x="0" y="1"/>
                  </a:moveTo>
                  <a:lnTo>
                    <a:pt x="0" y="1439"/>
                  </a:lnTo>
                  <a:lnTo>
                    <a:pt x="0" y="2878"/>
                  </a:lnTo>
                  <a:lnTo>
                    <a:pt x="480" y="5514"/>
                  </a:lnTo>
                  <a:lnTo>
                    <a:pt x="719" y="5514"/>
                  </a:lnTo>
                  <a:lnTo>
                    <a:pt x="240" y="2878"/>
                  </a:lnTo>
                  <a:lnTo>
                    <a:pt x="240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7"/>
            <p:cNvSpPr/>
            <p:nvPr/>
          </p:nvSpPr>
          <p:spPr>
            <a:xfrm>
              <a:off x="2443575" y="2983325"/>
              <a:ext cx="107900" cy="131875"/>
            </a:xfrm>
            <a:custGeom>
              <a:avLst/>
              <a:gdLst/>
              <a:ahLst/>
              <a:cxnLst/>
              <a:rect l="l" t="t" r="r" b="b"/>
              <a:pathLst>
                <a:path w="4316" h="5275" extrusionOk="0">
                  <a:moveTo>
                    <a:pt x="0" y="1"/>
                  </a:moveTo>
                  <a:lnTo>
                    <a:pt x="1678" y="2158"/>
                  </a:lnTo>
                  <a:lnTo>
                    <a:pt x="2397" y="2877"/>
                  </a:lnTo>
                  <a:lnTo>
                    <a:pt x="1918" y="1918"/>
                  </a:lnTo>
                  <a:lnTo>
                    <a:pt x="480" y="1"/>
                  </a:lnTo>
                  <a:close/>
                  <a:moveTo>
                    <a:pt x="2397" y="2877"/>
                  </a:moveTo>
                  <a:lnTo>
                    <a:pt x="4075" y="5275"/>
                  </a:lnTo>
                  <a:lnTo>
                    <a:pt x="4315" y="5275"/>
                  </a:lnTo>
                  <a:lnTo>
                    <a:pt x="2397" y="287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7"/>
            <p:cNvSpPr/>
            <p:nvPr/>
          </p:nvSpPr>
          <p:spPr>
            <a:xfrm>
              <a:off x="2209825" y="4008150"/>
              <a:ext cx="155850" cy="95900"/>
            </a:xfrm>
            <a:custGeom>
              <a:avLst/>
              <a:gdLst/>
              <a:ahLst/>
              <a:cxnLst/>
              <a:rect l="l" t="t" r="r" b="b"/>
              <a:pathLst>
                <a:path w="6234" h="3836" extrusionOk="0">
                  <a:moveTo>
                    <a:pt x="5754" y="0"/>
                  </a:moveTo>
                  <a:lnTo>
                    <a:pt x="3597" y="1199"/>
                  </a:lnTo>
                  <a:lnTo>
                    <a:pt x="1679" y="2637"/>
                  </a:lnTo>
                  <a:lnTo>
                    <a:pt x="1" y="3836"/>
                  </a:lnTo>
                  <a:lnTo>
                    <a:pt x="480" y="3836"/>
                  </a:lnTo>
                  <a:lnTo>
                    <a:pt x="1679" y="2877"/>
                  </a:lnTo>
                  <a:lnTo>
                    <a:pt x="3836" y="1439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7"/>
            <p:cNvSpPr/>
            <p:nvPr/>
          </p:nvSpPr>
          <p:spPr>
            <a:xfrm>
              <a:off x="2341675" y="2306125"/>
              <a:ext cx="107900" cy="101900"/>
            </a:xfrm>
            <a:custGeom>
              <a:avLst/>
              <a:gdLst/>
              <a:ahLst/>
              <a:cxnLst/>
              <a:rect l="l" t="t" r="r" b="b"/>
              <a:pathLst>
                <a:path w="4316" h="4076" extrusionOk="0">
                  <a:moveTo>
                    <a:pt x="4316" y="0"/>
                  </a:moveTo>
                  <a:lnTo>
                    <a:pt x="3597" y="240"/>
                  </a:lnTo>
                  <a:lnTo>
                    <a:pt x="2398" y="1438"/>
                  </a:lnTo>
                  <a:lnTo>
                    <a:pt x="4316" y="0"/>
                  </a:lnTo>
                  <a:close/>
                  <a:moveTo>
                    <a:pt x="2398" y="1438"/>
                  </a:moveTo>
                  <a:lnTo>
                    <a:pt x="2158" y="1678"/>
                  </a:lnTo>
                  <a:lnTo>
                    <a:pt x="480" y="3116"/>
                  </a:lnTo>
                  <a:lnTo>
                    <a:pt x="1" y="4075"/>
                  </a:lnTo>
                  <a:lnTo>
                    <a:pt x="241" y="4075"/>
                  </a:lnTo>
                  <a:lnTo>
                    <a:pt x="720" y="3356"/>
                  </a:lnTo>
                  <a:lnTo>
                    <a:pt x="2398" y="143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7"/>
            <p:cNvSpPr/>
            <p:nvPr/>
          </p:nvSpPr>
          <p:spPr>
            <a:xfrm>
              <a:off x="2365650" y="3894275"/>
              <a:ext cx="233750" cy="113900"/>
            </a:xfrm>
            <a:custGeom>
              <a:avLst/>
              <a:gdLst/>
              <a:ahLst/>
              <a:cxnLst/>
              <a:rect l="l" t="t" r="r" b="b"/>
              <a:pathLst>
                <a:path w="9350" h="4556" extrusionOk="0">
                  <a:moveTo>
                    <a:pt x="8870" y="0"/>
                  </a:moveTo>
                  <a:lnTo>
                    <a:pt x="6234" y="1439"/>
                  </a:lnTo>
                  <a:lnTo>
                    <a:pt x="3357" y="2877"/>
                  </a:lnTo>
                  <a:lnTo>
                    <a:pt x="1" y="4315"/>
                  </a:lnTo>
                  <a:lnTo>
                    <a:pt x="480" y="4555"/>
                  </a:lnTo>
                  <a:lnTo>
                    <a:pt x="3357" y="3117"/>
                  </a:lnTo>
                  <a:lnTo>
                    <a:pt x="6473" y="1679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7"/>
            <p:cNvSpPr/>
            <p:nvPr/>
          </p:nvSpPr>
          <p:spPr>
            <a:xfrm>
              <a:off x="2347675" y="2845500"/>
              <a:ext cx="101900" cy="131850"/>
            </a:xfrm>
            <a:custGeom>
              <a:avLst/>
              <a:gdLst/>
              <a:ahLst/>
              <a:cxnLst/>
              <a:rect l="l" t="t" r="r" b="b"/>
              <a:pathLst>
                <a:path w="4076" h="5274" extrusionOk="0">
                  <a:moveTo>
                    <a:pt x="1" y="0"/>
                  </a:moveTo>
                  <a:lnTo>
                    <a:pt x="1679" y="2637"/>
                  </a:lnTo>
                  <a:lnTo>
                    <a:pt x="3596" y="5274"/>
                  </a:lnTo>
                  <a:lnTo>
                    <a:pt x="4076" y="5274"/>
                  </a:lnTo>
                  <a:lnTo>
                    <a:pt x="2158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7"/>
            <p:cNvSpPr/>
            <p:nvPr/>
          </p:nvSpPr>
          <p:spPr>
            <a:xfrm>
              <a:off x="2719250" y="3636575"/>
              <a:ext cx="65950" cy="149850"/>
            </a:xfrm>
            <a:custGeom>
              <a:avLst/>
              <a:gdLst/>
              <a:ahLst/>
              <a:cxnLst/>
              <a:rect l="l" t="t" r="r" b="b"/>
              <a:pathLst>
                <a:path w="2638" h="5994" extrusionOk="0">
                  <a:moveTo>
                    <a:pt x="2398" y="0"/>
                  </a:moveTo>
                  <a:lnTo>
                    <a:pt x="2398" y="240"/>
                  </a:lnTo>
                  <a:lnTo>
                    <a:pt x="2158" y="1678"/>
                  </a:lnTo>
                  <a:lnTo>
                    <a:pt x="1678" y="3357"/>
                  </a:lnTo>
                  <a:lnTo>
                    <a:pt x="959" y="4555"/>
                  </a:lnTo>
                  <a:lnTo>
                    <a:pt x="0" y="5993"/>
                  </a:lnTo>
                  <a:lnTo>
                    <a:pt x="240" y="5993"/>
                  </a:lnTo>
                  <a:lnTo>
                    <a:pt x="1199" y="4795"/>
                  </a:lnTo>
                  <a:lnTo>
                    <a:pt x="1918" y="3357"/>
                  </a:lnTo>
                  <a:lnTo>
                    <a:pt x="2398" y="1678"/>
                  </a:lnTo>
                  <a:lnTo>
                    <a:pt x="263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7"/>
            <p:cNvSpPr/>
            <p:nvPr/>
          </p:nvSpPr>
          <p:spPr>
            <a:xfrm>
              <a:off x="2551450" y="3121175"/>
              <a:ext cx="89900" cy="113875"/>
            </a:xfrm>
            <a:custGeom>
              <a:avLst/>
              <a:gdLst/>
              <a:ahLst/>
              <a:cxnLst/>
              <a:rect l="l" t="t" r="r" b="b"/>
              <a:pathLst>
                <a:path w="3596" h="4555" extrusionOk="0">
                  <a:moveTo>
                    <a:pt x="0" y="0"/>
                  </a:moveTo>
                  <a:lnTo>
                    <a:pt x="3117" y="4315"/>
                  </a:lnTo>
                  <a:lnTo>
                    <a:pt x="3596" y="455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7"/>
            <p:cNvSpPr/>
            <p:nvPr/>
          </p:nvSpPr>
          <p:spPr>
            <a:xfrm>
              <a:off x="2449550" y="2276150"/>
              <a:ext cx="47975" cy="24000"/>
            </a:xfrm>
            <a:custGeom>
              <a:avLst/>
              <a:gdLst/>
              <a:ahLst/>
              <a:cxnLst/>
              <a:rect l="l" t="t" r="r" b="b"/>
              <a:pathLst>
                <a:path w="1919" h="960" extrusionOk="0">
                  <a:moveTo>
                    <a:pt x="1919" y="0"/>
                  </a:moveTo>
                  <a:lnTo>
                    <a:pt x="1199" y="240"/>
                  </a:lnTo>
                  <a:lnTo>
                    <a:pt x="1" y="959"/>
                  </a:lnTo>
                  <a:lnTo>
                    <a:pt x="480" y="720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7"/>
            <p:cNvSpPr/>
            <p:nvPr/>
          </p:nvSpPr>
          <p:spPr>
            <a:xfrm>
              <a:off x="2275750" y="2414000"/>
              <a:ext cx="65950" cy="149850"/>
            </a:xfrm>
            <a:custGeom>
              <a:avLst/>
              <a:gdLst/>
              <a:ahLst/>
              <a:cxnLst/>
              <a:rect l="l" t="t" r="r" b="b"/>
              <a:pathLst>
                <a:path w="2638" h="5994" extrusionOk="0">
                  <a:moveTo>
                    <a:pt x="2398" y="0"/>
                  </a:moveTo>
                  <a:lnTo>
                    <a:pt x="1439" y="1438"/>
                  </a:lnTo>
                  <a:lnTo>
                    <a:pt x="720" y="3116"/>
                  </a:lnTo>
                  <a:lnTo>
                    <a:pt x="241" y="4555"/>
                  </a:lnTo>
                  <a:lnTo>
                    <a:pt x="1" y="5993"/>
                  </a:lnTo>
                  <a:lnTo>
                    <a:pt x="241" y="5993"/>
                  </a:lnTo>
                  <a:lnTo>
                    <a:pt x="480" y="4555"/>
                  </a:lnTo>
                  <a:lnTo>
                    <a:pt x="960" y="2877"/>
                  </a:lnTo>
                  <a:lnTo>
                    <a:pt x="1679" y="1438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7"/>
            <p:cNvSpPr/>
            <p:nvPr/>
          </p:nvSpPr>
          <p:spPr>
            <a:xfrm>
              <a:off x="2647325" y="2024450"/>
              <a:ext cx="107900" cy="131850"/>
            </a:xfrm>
            <a:custGeom>
              <a:avLst/>
              <a:gdLst/>
              <a:ahLst/>
              <a:cxnLst/>
              <a:rect l="l" t="t" r="r" b="b"/>
              <a:pathLst>
                <a:path w="4316" h="5274" extrusionOk="0">
                  <a:moveTo>
                    <a:pt x="4316" y="0"/>
                  </a:moveTo>
                  <a:lnTo>
                    <a:pt x="3836" y="240"/>
                  </a:lnTo>
                  <a:lnTo>
                    <a:pt x="2158" y="2877"/>
                  </a:lnTo>
                  <a:lnTo>
                    <a:pt x="1" y="5274"/>
                  </a:lnTo>
                  <a:lnTo>
                    <a:pt x="480" y="5034"/>
                  </a:lnTo>
                  <a:lnTo>
                    <a:pt x="2638" y="2637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7"/>
            <p:cNvSpPr/>
            <p:nvPr/>
          </p:nvSpPr>
          <p:spPr>
            <a:xfrm>
              <a:off x="2287750" y="2713650"/>
              <a:ext cx="65950" cy="125875"/>
            </a:xfrm>
            <a:custGeom>
              <a:avLst/>
              <a:gdLst/>
              <a:ahLst/>
              <a:cxnLst/>
              <a:rect l="l" t="t" r="r" b="b"/>
              <a:pathLst>
                <a:path w="2638" h="5035" extrusionOk="0">
                  <a:moveTo>
                    <a:pt x="0" y="0"/>
                  </a:moveTo>
                  <a:lnTo>
                    <a:pt x="959" y="2637"/>
                  </a:lnTo>
                  <a:lnTo>
                    <a:pt x="2398" y="5034"/>
                  </a:lnTo>
                  <a:lnTo>
                    <a:pt x="2637" y="5034"/>
                  </a:lnTo>
                  <a:lnTo>
                    <a:pt x="1199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7"/>
            <p:cNvSpPr/>
            <p:nvPr/>
          </p:nvSpPr>
          <p:spPr>
            <a:xfrm>
              <a:off x="2599375" y="3792400"/>
              <a:ext cx="119900" cy="101900"/>
            </a:xfrm>
            <a:custGeom>
              <a:avLst/>
              <a:gdLst/>
              <a:ahLst/>
              <a:cxnLst/>
              <a:rect l="l" t="t" r="r" b="b"/>
              <a:pathLst>
                <a:path w="4796" h="4076" extrusionOk="0">
                  <a:moveTo>
                    <a:pt x="4556" y="0"/>
                  </a:moveTo>
                  <a:lnTo>
                    <a:pt x="3357" y="1199"/>
                  </a:lnTo>
                  <a:lnTo>
                    <a:pt x="1919" y="2397"/>
                  </a:lnTo>
                  <a:lnTo>
                    <a:pt x="1" y="3836"/>
                  </a:lnTo>
                  <a:lnTo>
                    <a:pt x="241" y="4075"/>
                  </a:lnTo>
                  <a:lnTo>
                    <a:pt x="2158" y="2637"/>
                  </a:lnTo>
                  <a:lnTo>
                    <a:pt x="3597" y="143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7"/>
            <p:cNvSpPr/>
            <p:nvPr/>
          </p:nvSpPr>
          <p:spPr>
            <a:xfrm>
              <a:off x="2797150" y="1515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7"/>
            <p:cNvSpPr/>
            <p:nvPr/>
          </p:nvSpPr>
          <p:spPr>
            <a:xfrm>
              <a:off x="2635350" y="3241025"/>
              <a:ext cx="113875" cy="185825"/>
            </a:xfrm>
            <a:custGeom>
              <a:avLst/>
              <a:gdLst/>
              <a:ahLst/>
              <a:cxnLst/>
              <a:rect l="l" t="t" r="r" b="b"/>
              <a:pathLst>
                <a:path w="4555" h="7433" extrusionOk="0">
                  <a:moveTo>
                    <a:pt x="0" y="1"/>
                  </a:moveTo>
                  <a:lnTo>
                    <a:pt x="2397" y="3597"/>
                  </a:lnTo>
                  <a:lnTo>
                    <a:pt x="4315" y="7432"/>
                  </a:lnTo>
                  <a:lnTo>
                    <a:pt x="4555" y="7432"/>
                  </a:lnTo>
                  <a:lnTo>
                    <a:pt x="2637" y="359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7"/>
            <p:cNvSpPr/>
            <p:nvPr/>
          </p:nvSpPr>
          <p:spPr>
            <a:xfrm>
              <a:off x="2197850" y="41100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7"/>
            <p:cNvSpPr/>
            <p:nvPr/>
          </p:nvSpPr>
          <p:spPr>
            <a:xfrm>
              <a:off x="2497500" y="2162275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5994" y="1"/>
                  </a:moveTo>
                  <a:lnTo>
                    <a:pt x="5275" y="480"/>
                  </a:lnTo>
                  <a:lnTo>
                    <a:pt x="3117" y="2158"/>
                  </a:lnTo>
                  <a:lnTo>
                    <a:pt x="720" y="3597"/>
                  </a:lnTo>
                  <a:lnTo>
                    <a:pt x="1" y="4316"/>
                  </a:lnTo>
                  <a:lnTo>
                    <a:pt x="960" y="3836"/>
                  </a:lnTo>
                  <a:lnTo>
                    <a:pt x="3596" y="2158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7"/>
            <p:cNvSpPr/>
            <p:nvPr/>
          </p:nvSpPr>
          <p:spPr>
            <a:xfrm>
              <a:off x="2803150" y="15210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7"/>
            <p:cNvSpPr/>
            <p:nvPr/>
          </p:nvSpPr>
          <p:spPr>
            <a:xfrm>
              <a:off x="2203850" y="41040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7"/>
            <p:cNvSpPr/>
            <p:nvPr/>
          </p:nvSpPr>
          <p:spPr>
            <a:xfrm>
              <a:off x="2353675" y="400215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0"/>
                  </a:moveTo>
                  <a:lnTo>
                    <a:pt x="0" y="240"/>
                  </a:lnTo>
                  <a:lnTo>
                    <a:pt x="95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7"/>
            <p:cNvSpPr/>
            <p:nvPr/>
          </p:nvSpPr>
          <p:spPr>
            <a:xfrm>
              <a:off x="2587400" y="38882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80" y="1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7"/>
            <p:cNvSpPr/>
            <p:nvPr/>
          </p:nvSpPr>
          <p:spPr>
            <a:xfrm>
              <a:off x="2713250" y="37864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7"/>
            <p:cNvSpPr/>
            <p:nvPr/>
          </p:nvSpPr>
          <p:spPr>
            <a:xfrm>
              <a:off x="2779175" y="36305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7"/>
            <p:cNvSpPr/>
            <p:nvPr/>
          </p:nvSpPr>
          <p:spPr>
            <a:xfrm>
              <a:off x="2743225" y="34268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7"/>
            <p:cNvSpPr/>
            <p:nvPr/>
          </p:nvSpPr>
          <p:spPr>
            <a:xfrm>
              <a:off x="2629350" y="32290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7"/>
            <p:cNvSpPr/>
            <p:nvPr/>
          </p:nvSpPr>
          <p:spPr>
            <a:xfrm>
              <a:off x="2545450" y="31151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7"/>
            <p:cNvSpPr/>
            <p:nvPr/>
          </p:nvSpPr>
          <p:spPr>
            <a:xfrm>
              <a:off x="2437575" y="2977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7"/>
            <p:cNvSpPr/>
            <p:nvPr/>
          </p:nvSpPr>
          <p:spPr>
            <a:xfrm>
              <a:off x="2347675" y="2839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7"/>
            <p:cNvSpPr/>
            <p:nvPr/>
          </p:nvSpPr>
          <p:spPr>
            <a:xfrm>
              <a:off x="2281750" y="27076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7"/>
            <p:cNvSpPr/>
            <p:nvPr/>
          </p:nvSpPr>
          <p:spPr>
            <a:xfrm>
              <a:off x="2269775" y="25638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7"/>
            <p:cNvSpPr/>
            <p:nvPr/>
          </p:nvSpPr>
          <p:spPr>
            <a:xfrm>
              <a:off x="2335700" y="24080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7"/>
            <p:cNvSpPr/>
            <p:nvPr/>
          </p:nvSpPr>
          <p:spPr>
            <a:xfrm>
              <a:off x="2431575" y="2294125"/>
              <a:ext cx="30000" cy="18000"/>
            </a:xfrm>
            <a:custGeom>
              <a:avLst/>
              <a:gdLst/>
              <a:ahLst/>
              <a:cxnLst/>
              <a:rect l="l" t="t" r="r" b="b"/>
              <a:pathLst>
                <a:path w="1200" h="720" extrusionOk="0">
                  <a:moveTo>
                    <a:pt x="1199" y="1"/>
                  </a:moveTo>
                  <a:lnTo>
                    <a:pt x="720" y="240"/>
                  </a:lnTo>
                  <a:lnTo>
                    <a:pt x="1" y="720"/>
                  </a:lnTo>
                  <a:lnTo>
                    <a:pt x="720" y="48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7"/>
            <p:cNvSpPr/>
            <p:nvPr/>
          </p:nvSpPr>
          <p:spPr>
            <a:xfrm>
              <a:off x="2479525" y="2258175"/>
              <a:ext cx="41975" cy="24000"/>
            </a:xfrm>
            <a:custGeom>
              <a:avLst/>
              <a:gdLst/>
              <a:ahLst/>
              <a:cxnLst/>
              <a:rect l="l" t="t" r="r" b="b"/>
              <a:pathLst>
                <a:path w="1679" h="960" extrusionOk="0">
                  <a:moveTo>
                    <a:pt x="1679" y="0"/>
                  </a:moveTo>
                  <a:lnTo>
                    <a:pt x="720" y="480"/>
                  </a:lnTo>
                  <a:lnTo>
                    <a:pt x="0" y="959"/>
                  </a:lnTo>
                  <a:lnTo>
                    <a:pt x="0" y="959"/>
                  </a:lnTo>
                  <a:lnTo>
                    <a:pt x="720" y="719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7"/>
            <p:cNvSpPr/>
            <p:nvPr/>
          </p:nvSpPr>
          <p:spPr>
            <a:xfrm>
              <a:off x="2629350" y="2150300"/>
              <a:ext cx="30000" cy="24000"/>
            </a:xfrm>
            <a:custGeom>
              <a:avLst/>
              <a:gdLst/>
              <a:ahLst/>
              <a:cxnLst/>
              <a:rect l="l" t="t" r="r" b="b"/>
              <a:pathLst>
                <a:path w="1200" h="960" extrusionOk="0">
                  <a:moveTo>
                    <a:pt x="1199" y="0"/>
                  </a:moveTo>
                  <a:lnTo>
                    <a:pt x="720" y="240"/>
                  </a:lnTo>
                  <a:lnTo>
                    <a:pt x="1" y="959"/>
                  </a:lnTo>
                  <a:lnTo>
                    <a:pt x="720" y="480"/>
                  </a:lnTo>
                  <a:lnTo>
                    <a:pt x="959" y="48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7"/>
            <p:cNvSpPr/>
            <p:nvPr/>
          </p:nvSpPr>
          <p:spPr>
            <a:xfrm>
              <a:off x="2743225" y="20184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7"/>
            <p:cNvSpPr/>
            <p:nvPr/>
          </p:nvSpPr>
          <p:spPr>
            <a:xfrm>
              <a:off x="2803150" y="18146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7"/>
            <p:cNvSpPr/>
            <p:nvPr/>
          </p:nvSpPr>
          <p:spPr>
            <a:xfrm>
              <a:off x="2311725" y="3157125"/>
              <a:ext cx="101900" cy="155850"/>
            </a:xfrm>
            <a:custGeom>
              <a:avLst/>
              <a:gdLst/>
              <a:ahLst/>
              <a:cxnLst/>
              <a:rect l="l" t="t" r="r" b="b"/>
              <a:pathLst>
                <a:path w="4076" h="6234" extrusionOk="0">
                  <a:moveTo>
                    <a:pt x="0" y="1"/>
                  </a:moveTo>
                  <a:lnTo>
                    <a:pt x="1918" y="2877"/>
                  </a:lnTo>
                  <a:lnTo>
                    <a:pt x="3836" y="5994"/>
                  </a:lnTo>
                  <a:lnTo>
                    <a:pt x="4076" y="6233"/>
                  </a:lnTo>
                  <a:lnTo>
                    <a:pt x="2397" y="311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7"/>
            <p:cNvSpPr/>
            <p:nvPr/>
          </p:nvSpPr>
          <p:spPr>
            <a:xfrm>
              <a:off x="2515475" y="1652875"/>
              <a:ext cx="30000" cy="299675"/>
            </a:xfrm>
            <a:custGeom>
              <a:avLst/>
              <a:gdLst/>
              <a:ahLst/>
              <a:cxnLst/>
              <a:rect l="l" t="t" r="r" b="b"/>
              <a:pathLst>
                <a:path w="1200" h="11987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1918"/>
                  </a:lnTo>
                  <a:lnTo>
                    <a:pt x="960" y="6952"/>
                  </a:lnTo>
                  <a:lnTo>
                    <a:pt x="960" y="9589"/>
                  </a:lnTo>
                  <a:lnTo>
                    <a:pt x="960" y="11986"/>
                  </a:lnTo>
                  <a:lnTo>
                    <a:pt x="1199" y="11747"/>
                  </a:lnTo>
                  <a:lnTo>
                    <a:pt x="1199" y="9350"/>
                  </a:lnTo>
                  <a:lnTo>
                    <a:pt x="1199" y="6952"/>
                  </a:lnTo>
                  <a:lnTo>
                    <a:pt x="480" y="191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7"/>
            <p:cNvSpPr/>
            <p:nvPr/>
          </p:nvSpPr>
          <p:spPr>
            <a:xfrm>
              <a:off x="2509500" y="16408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7"/>
            <p:cNvSpPr/>
            <p:nvPr/>
          </p:nvSpPr>
          <p:spPr>
            <a:xfrm>
              <a:off x="2131925" y="2917400"/>
              <a:ext cx="107900" cy="125875"/>
            </a:xfrm>
            <a:custGeom>
              <a:avLst/>
              <a:gdLst/>
              <a:ahLst/>
              <a:cxnLst/>
              <a:rect l="l" t="t" r="r" b="b"/>
              <a:pathLst>
                <a:path w="4316" h="5035" extrusionOk="0">
                  <a:moveTo>
                    <a:pt x="1" y="1"/>
                  </a:moveTo>
                  <a:lnTo>
                    <a:pt x="1439" y="1679"/>
                  </a:lnTo>
                  <a:lnTo>
                    <a:pt x="2637" y="3117"/>
                  </a:lnTo>
                  <a:lnTo>
                    <a:pt x="3596" y="4316"/>
                  </a:lnTo>
                  <a:lnTo>
                    <a:pt x="3596" y="4316"/>
                  </a:lnTo>
                  <a:lnTo>
                    <a:pt x="2877" y="3117"/>
                  </a:lnTo>
                  <a:lnTo>
                    <a:pt x="1679" y="1679"/>
                  </a:lnTo>
                  <a:lnTo>
                    <a:pt x="480" y="1"/>
                  </a:lnTo>
                  <a:close/>
                  <a:moveTo>
                    <a:pt x="3596" y="4316"/>
                  </a:moveTo>
                  <a:lnTo>
                    <a:pt x="3836" y="4795"/>
                  </a:lnTo>
                  <a:lnTo>
                    <a:pt x="4076" y="5035"/>
                  </a:lnTo>
                  <a:lnTo>
                    <a:pt x="4316" y="5035"/>
                  </a:lnTo>
                  <a:lnTo>
                    <a:pt x="3596" y="431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7"/>
            <p:cNvSpPr/>
            <p:nvPr/>
          </p:nvSpPr>
          <p:spPr>
            <a:xfrm>
              <a:off x="2419600" y="2138300"/>
              <a:ext cx="83925" cy="107900"/>
            </a:xfrm>
            <a:custGeom>
              <a:avLst/>
              <a:gdLst/>
              <a:ahLst/>
              <a:cxnLst/>
              <a:rect l="l" t="t" r="r" b="b"/>
              <a:pathLst>
                <a:path w="3357" h="4316" extrusionOk="0">
                  <a:moveTo>
                    <a:pt x="3356" y="1"/>
                  </a:moveTo>
                  <a:lnTo>
                    <a:pt x="3117" y="241"/>
                  </a:lnTo>
                  <a:lnTo>
                    <a:pt x="1678" y="2158"/>
                  </a:lnTo>
                  <a:lnTo>
                    <a:pt x="0" y="4316"/>
                  </a:lnTo>
                  <a:lnTo>
                    <a:pt x="480" y="4076"/>
                  </a:lnTo>
                  <a:lnTo>
                    <a:pt x="2158" y="2158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7"/>
            <p:cNvSpPr/>
            <p:nvPr/>
          </p:nvSpPr>
          <p:spPr>
            <a:xfrm>
              <a:off x="2107950" y="3846325"/>
              <a:ext cx="197800" cy="131875"/>
            </a:xfrm>
            <a:custGeom>
              <a:avLst/>
              <a:gdLst/>
              <a:ahLst/>
              <a:cxnLst/>
              <a:rect l="l" t="t" r="r" b="b"/>
              <a:pathLst>
                <a:path w="7912" h="5275" extrusionOk="0">
                  <a:moveTo>
                    <a:pt x="7432" y="1"/>
                  </a:moveTo>
                  <a:lnTo>
                    <a:pt x="3117" y="2877"/>
                  </a:lnTo>
                  <a:lnTo>
                    <a:pt x="1" y="5035"/>
                  </a:lnTo>
                  <a:lnTo>
                    <a:pt x="240" y="5275"/>
                  </a:lnTo>
                  <a:lnTo>
                    <a:pt x="3357" y="3117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7"/>
            <p:cNvSpPr/>
            <p:nvPr/>
          </p:nvSpPr>
          <p:spPr>
            <a:xfrm>
              <a:off x="2233800" y="3049250"/>
              <a:ext cx="83925" cy="101900"/>
            </a:xfrm>
            <a:custGeom>
              <a:avLst/>
              <a:gdLst/>
              <a:ahLst/>
              <a:cxnLst/>
              <a:rect l="l" t="t" r="r" b="b"/>
              <a:pathLst>
                <a:path w="3357" h="4076" extrusionOk="0">
                  <a:moveTo>
                    <a:pt x="1" y="1"/>
                  </a:moveTo>
                  <a:lnTo>
                    <a:pt x="2877" y="4076"/>
                  </a:lnTo>
                  <a:lnTo>
                    <a:pt x="3357" y="4076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7"/>
            <p:cNvSpPr/>
            <p:nvPr/>
          </p:nvSpPr>
          <p:spPr>
            <a:xfrm>
              <a:off x="2299725" y="3696500"/>
              <a:ext cx="131875" cy="143850"/>
            </a:xfrm>
            <a:custGeom>
              <a:avLst/>
              <a:gdLst/>
              <a:ahLst/>
              <a:cxnLst/>
              <a:rect l="l" t="t" r="r" b="b"/>
              <a:pathLst>
                <a:path w="5275" h="5754" extrusionOk="0">
                  <a:moveTo>
                    <a:pt x="5035" y="1"/>
                  </a:moveTo>
                  <a:lnTo>
                    <a:pt x="4076" y="1679"/>
                  </a:lnTo>
                  <a:lnTo>
                    <a:pt x="2877" y="3117"/>
                  </a:lnTo>
                  <a:lnTo>
                    <a:pt x="1439" y="4555"/>
                  </a:lnTo>
                  <a:lnTo>
                    <a:pt x="1" y="5754"/>
                  </a:lnTo>
                  <a:lnTo>
                    <a:pt x="480" y="5754"/>
                  </a:lnTo>
                  <a:lnTo>
                    <a:pt x="1919" y="4555"/>
                  </a:lnTo>
                  <a:lnTo>
                    <a:pt x="3117" y="3117"/>
                  </a:lnTo>
                  <a:lnTo>
                    <a:pt x="4316" y="1679"/>
                  </a:lnTo>
                  <a:lnTo>
                    <a:pt x="5275" y="24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7"/>
            <p:cNvSpPr/>
            <p:nvPr/>
          </p:nvSpPr>
          <p:spPr>
            <a:xfrm>
              <a:off x="2078000" y="2833500"/>
              <a:ext cx="59950" cy="77925"/>
            </a:xfrm>
            <a:custGeom>
              <a:avLst/>
              <a:gdLst/>
              <a:ahLst/>
              <a:cxnLst/>
              <a:rect l="l" t="t" r="r" b="b"/>
              <a:pathLst>
                <a:path w="2398" h="3117" extrusionOk="0">
                  <a:moveTo>
                    <a:pt x="0" y="1"/>
                  </a:moveTo>
                  <a:lnTo>
                    <a:pt x="2158" y="2877"/>
                  </a:lnTo>
                  <a:lnTo>
                    <a:pt x="2397" y="311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7"/>
            <p:cNvSpPr/>
            <p:nvPr/>
          </p:nvSpPr>
          <p:spPr>
            <a:xfrm>
              <a:off x="2018050" y="2467925"/>
              <a:ext cx="65950" cy="137875"/>
            </a:xfrm>
            <a:custGeom>
              <a:avLst/>
              <a:gdLst/>
              <a:ahLst/>
              <a:cxnLst/>
              <a:rect l="l" t="t" r="r" b="b"/>
              <a:pathLst>
                <a:path w="2638" h="5515" extrusionOk="0">
                  <a:moveTo>
                    <a:pt x="2398" y="1"/>
                  </a:moveTo>
                  <a:lnTo>
                    <a:pt x="1439" y="1439"/>
                  </a:lnTo>
                  <a:lnTo>
                    <a:pt x="720" y="2877"/>
                  </a:lnTo>
                  <a:lnTo>
                    <a:pt x="241" y="4076"/>
                  </a:lnTo>
                  <a:lnTo>
                    <a:pt x="1" y="5514"/>
                  </a:lnTo>
                  <a:lnTo>
                    <a:pt x="241" y="5274"/>
                  </a:lnTo>
                  <a:lnTo>
                    <a:pt x="480" y="4076"/>
                  </a:lnTo>
                  <a:lnTo>
                    <a:pt x="960" y="2877"/>
                  </a:lnTo>
                  <a:lnTo>
                    <a:pt x="1679" y="1439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7"/>
            <p:cNvSpPr/>
            <p:nvPr/>
          </p:nvSpPr>
          <p:spPr>
            <a:xfrm>
              <a:off x="2503500" y="1952525"/>
              <a:ext cx="41975" cy="179825"/>
            </a:xfrm>
            <a:custGeom>
              <a:avLst/>
              <a:gdLst/>
              <a:ahLst/>
              <a:cxnLst/>
              <a:rect l="l" t="t" r="r" b="b"/>
              <a:pathLst>
                <a:path w="1679" h="7193" extrusionOk="0">
                  <a:moveTo>
                    <a:pt x="1678" y="0"/>
                  </a:moveTo>
                  <a:lnTo>
                    <a:pt x="1439" y="240"/>
                  </a:lnTo>
                  <a:lnTo>
                    <a:pt x="1439" y="1918"/>
                  </a:lnTo>
                  <a:lnTo>
                    <a:pt x="1199" y="3836"/>
                  </a:lnTo>
                  <a:lnTo>
                    <a:pt x="720" y="5514"/>
                  </a:lnTo>
                  <a:lnTo>
                    <a:pt x="0" y="7192"/>
                  </a:lnTo>
                  <a:lnTo>
                    <a:pt x="240" y="7192"/>
                  </a:lnTo>
                  <a:lnTo>
                    <a:pt x="959" y="5514"/>
                  </a:lnTo>
                  <a:lnTo>
                    <a:pt x="1439" y="3836"/>
                  </a:lnTo>
                  <a:lnTo>
                    <a:pt x="1678" y="1918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7"/>
            <p:cNvSpPr/>
            <p:nvPr/>
          </p:nvSpPr>
          <p:spPr>
            <a:xfrm>
              <a:off x="2024050" y="2719625"/>
              <a:ext cx="53975" cy="107900"/>
            </a:xfrm>
            <a:custGeom>
              <a:avLst/>
              <a:gdLst/>
              <a:ahLst/>
              <a:cxnLst/>
              <a:rect l="l" t="t" r="r" b="b"/>
              <a:pathLst>
                <a:path w="2159" h="4316" extrusionOk="0">
                  <a:moveTo>
                    <a:pt x="1" y="1"/>
                  </a:moveTo>
                  <a:lnTo>
                    <a:pt x="959" y="2158"/>
                  </a:lnTo>
                  <a:lnTo>
                    <a:pt x="1918" y="4316"/>
                  </a:lnTo>
                  <a:lnTo>
                    <a:pt x="2158" y="4316"/>
                  </a:lnTo>
                  <a:lnTo>
                    <a:pt x="1199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7"/>
            <p:cNvSpPr/>
            <p:nvPr/>
          </p:nvSpPr>
          <p:spPr>
            <a:xfrm>
              <a:off x="2305725" y="2252175"/>
              <a:ext cx="113900" cy="65950"/>
            </a:xfrm>
            <a:custGeom>
              <a:avLst/>
              <a:gdLst/>
              <a:ahLst/>
              <a:cxnLst/>
              <a:rect l="l" t="t" r="r" b="b"/>
              <a:pathLst>
                <a:path w="4556" h="2638" extrusionOk="0">
                  <a:moveTo>
                    <a:pt x="4076" y="1"/>
                  </a:moveTo>
                  <a:lnTo>
                    <a:pt x="4076" y="240"/>
                  </a:lnTo>
                  <a:lnTo>
                    <a:pt x="2158" y="1679"/>
                  </a:lnTo>
                  <a:lnTo>
                    <a:pt x="0" y="2638"/>
                  </a:lnTo>
                  <a:lnTo>
                    <a:pt x="959" y="2638"/>
                  </a:lnTo>
                  <a:lnTo>
                    <a:pt x="2637" y="1679"/>
                  </a:lnTo>
                  <a:lnTo>
                    <a:pt x="4076" y="480"/>
                  </a:lnTo>
                  <a:lnTo>
                    <a:pt x="455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7"/>
            <p:cNvSpPr/>
            <p:nvPr/>
          </p:nvSpPr>
          <p:spPr>
            <a:xfrm>
              <a:off x="2012075" y="2611750"/>
              <a:ext cx="18000" cy="101925"/>
            </a:xfrm>
            <a:custGeom>
              <a:avLst/>
              <a:gdLst/>
              <a:ahLst/>
              <a:cxnLst/>
              <a:rect l="l" t="t" r="r" b="b"/>
              <a:pathLst>
                <a:path w="720" h="4077" extrusionOk="0">
                  <a:moveTo>
                    <a:pt x="240" y="1"/>
                  </a:moveTo>
                  <a:lnTo>
                    <a:pt x="0" y="2158"/>
                  </a:lnTo>
                  <a:lnTo>
                    <a:pt x="480" y="4076"/>
                  </a:lnTo>
                  <a:lnTo>
                    <a:pt x="719" y="4076"/>
                  </a:lnTo>
                  <a:lnTo>
                    <a:pt x="240" y="191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7"/>
            <p:cNvSpPr/>
            <p:nvPr/>
          </p:nvSpPr>
          <p:spPr>
            <a:xfrm>
              <a:off x="2203850" y="2324100"/>
              <a:ext cx="101900" cy="47950"/>
            </a:xfrm>
            <a:custGeom>
              <a:avLst/>
              <a:gdLst/>
              <a:ahLst/>
              <a:cxnLst/>
              <a:rect l="l" t="t" r="r" b="b"/>
              <a:pathLst>
                <a:path w="4076" h="1918" extrusionOk="0">
                  <a:moveTo>
                    <a:pt x="4075" y="0"/>
                  </a:moveTo>
                  <a:lnTo>
                    <a:pt x="3356" y="240"/>
                  </a:lnTo>
                  <a:lnTo>
                    <a:pt x="2397" y="719"/>
                  </a:lnTo>
                  <a:lnTo>
                    <a:pt x="0" y="1918"/>
                  </a:lnTo>
                  <a:lnTo>
                    <a:pt x="0" y="1918"/>
                  </a:lnTo>
                  <a:lnTo>
                    <a:pt x="1199" y="1678"/>
                  </a:lnTo>
                  <a:lnTo>
                    <a:pt x="2397" y="959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7"/>
            <p:cNvSpPr/>
            <p:nvPr/>
          </p:nvSpPr>
          <p:spPr>
            <a:xfrm>
              <a:off x="2407600" y="3312950"/>
              <a:ext cx="59975" cy="185800"/>
            </a:xfrm>
            <a:custGeom>
              <a:avLst/>
              <a:gdLst/>
              <a:ahLst/>
              <a:cxnLst/>
              <a:rect l="l" t="t" r="r" b="b"/>
              <a:pathLst>
                <a:path w="2399" h="7432" extrusionOk="0">
                  <a:moveTo>
                    <a:pt x="1" y="0"/>
                  </a:moveTo>
                  <a:lnTo>
                    <a:pt x="1439" y="3596"/>
                  </a:lnTo>
                  <a:lnTo>
                    <a:pt x="1919" y="5514"/>
                  </a:lnTo>
                  <a:lnTo>
                    <a:pt x="2158" y="7192"/>
                  </a:lnTo>
                  <a:lnTo>
                    <a:pt x="2398" y="7432"/>
                  </a:lnTo>
                  <a:lnTo>
                    <a:pt x="2158" y="5514"/>
                  </a:lnTo>
                  <a:lnTo>
                    <a:pt x="1679" y="3836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7"/>
            <p:cNvSpPr/>
            <p:nvPr/>
          </p:nvSpPr>
          <p:spPr>
            <a:xfrm>
              <a:off x="2083975" y="2378025"/>
              <a:ext cx="125875" cy="83925"/>
            </a:xfrm>
            <a:custGeom>
              <a:avLst/>
              <a:gdLst/>
              <a:ahLst/>
              <a:cxnLst/>
              <a:rect l="l" t="t" r="r" b="b"/>
              <a:pathLst>
                <a:path w="5035" h="3357" extrusionOk="0">
                  <a:moveTo>
                    <a:pt x="5035" y="1"/>
                  </a:moveTo>
                  <a:lnTo>
                    <a:pt x="4076" y="240"/>
                  </a:lnTo>
                  <a:lnTo>
                    <a:pt x="1919" y="1439"/>
                  </a:lnTo>
                  <a:lnTo>
                    <a:pt x="960" y="2398"/>
                  </a:lnTo>
                  <a:lnTo>
                    <a:pt x="1" y="3357"/>
                  </a:lnTo>
                  <a:lnTo>
                    <a:pt x="480" y="3357"/>
                  </a:lnTo>
                  <a:lnTo>
                    <a:pt x="1439" y="2398"/>
                  </a:lnTo>
                  <a:lnTo>
                    <a:pt x="2638" y="1439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7"/>
            <p:cNvSpPr/>
            <p:nvPr/>
          </p:nvSpPr>
          <p:spPr>
            <a:xfrm>
              <a:off x="2431575" y="3498725"/>
              <a:ext cx="41975" cy="197800"/>
            </a:xfrm>
            <a:custGeom>
              <a:avLst/>
              <a:gdLst/>
              <a:ahLst/>
              <a:cxnLst/>
              <a:rect l="l" t="t" r="r" b="b"/>
              <a:pathLst>
                <a:path w="1679" h="7912" extrusionOk="0">
                  <a:moveTo>
                    <a:pt x="1199" y="1"/>
                  </a:moveTo>
                  <a:lnTo>
                    <a:pt x="1439" y="1919"/>
                  </a:lnTo>
                  <a:lnTo>
                    <a:pt x="1199" y="3836"/>
                  </a:lnTo>
                  <a:lnTo>
                    <a:pt x="720" y="5754"/>
                  </a:lnTo>
                  <a:lnTo>
                    <a:pt x="1" y="7672"/>
                  </a:lnTo>
                  <a:lnTo>
                    <a:pt x="1" y="7912"/>
                  </a:lnTo>
                  <a:lnTo>
                    <a:pt x="240" y="7912"/>
                  </a:lnTo>
                  <a:lnTo>
                    <a:pt x="240" y="7672"/>
                  </a:lnTo>
                  <a:lnTo>
                    <a:pt x="960" y="5754"/>
                  </a:lnTo>
                  <a:lnTo>
                    <a:pt x="1439" y="3836"/>
                  </a:lnTo>
                  <a:lnTo>
                    <a:pt x="1679" y="2158"/>
                  </a:lnTo>
                  <a:lnTo>
                    <a:pt x="1439" y="241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7"/>
            <p:cNvSpPr/>
            <p:nvPr/>
          </p:nvSpPr>
          <p:spPr>
            <a:xfrm>
              <a:off x="2515475" y="16468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1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7"/>
            <p:cNvSpPr/>
            <p:nvPr/>
          </p:nvSpPr>
          <p:spPr>
            <a:xfrm>
              <a:off x="2293750" y="3840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479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7"/>
            <p:cNvSpPr/>
            <p:nvPr/>
          </p:nvSpPr>
          <p:spPr>
            <a:xfrm>
              <a:off x="2425575" y="36965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7"/>
            <p:cNvSpPr/>
            <p:nvPr/>
          </p:nvSpPr>
          <p:spPr>
            <a:xfrm>
              <a:off x="2461550" y="34927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7"/>
            <p:cNvSpPr/>
            <p:nvPr/>
          </p:nvSpPr>
          <p:spPr>
            <a:xfrm>
              <a:off x="2407600" y="3306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7"/>
            <p:cNvSpPr/>
            <p:nvPr/>
          </p:nvSpPr>
          <p:spPr>
            <a:xfrm>
              <a:off x="2305725" y="31511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7"/>
            <p:cNvSpPr/>
            <p:nvPr/>
          </p:nvSpPr>
          <p:spPr>
            <a:xfrm>
              <a:off x="2227825" y="303727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480" y="24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7"/>
            <p:cNvSpPr/>
            <p:nvPr/>
          </p:nvSpPr>
          <p:spPr>
            <a:xfrm>
              <a:off x="2131925" y="29054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1" y="0"/>
                  </a:moveTo>
                  <a:lnTo>
                    <a:pt x="1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7"/>
            <p:cNvSpPr/>
            <p:nvPr/>
          </p:nvSpPr>
          <p:spPr>
            <a:xfrm>
              <a:off x="2072000" y="28275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7"/>
            <p:cNvSpPr/>
            <p:nvPr/>
          </p:nvSpPr>
          <p:spPr>
            <a:xfrm>
              <a:off x="2024050" y="27136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7"/>
            <p:cNvSpPr/>
            <p:nvPr/>
          </p:nvSpPr>
          <p:spPr>
            <a:xfrm>
              <a:off x="2018050" y="25997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7"/>
            <p:cNvSpPr/>
            <p:nvPr/>
          </p:nvSpPr>
          <p:spPr>
            <a:xfrm>
              <a:off x="2083975" y="24619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7"/>
            <p:cNvSpPr/>
            <p:nvPr/>
          </p:nvSpPr>
          <p:spPr>
            <a:xfrm>
              <a:off x="2185875" y="2366050"/>
              <a:ext cx="47950" cy="18000"/>
            </a:xfrm>
            <a:custGeom>
              <a:avLst/>
              <a:gdLst/>
              <a:ahLst/>
              <a:cxnLst/>
              <a:rect l="l" t="t" r="r" b="b"/>
              <a:pathLst>
                <a:path w="1918" h="720" extrusionOk="0">
                  <a:moveTo>
                    <a:pt x="1918" y="0"/>
                  </a:moveTo>
                  <a:lnTo>
                    <a:pt x="719" y="240"/>
                  </a:lnTo>
                  <a:lnTo>
                    <a:pt x="0" y="719"/>
                  </a:lnTo>
                  <a:lnTo>
                    <a:pt x="959" y="48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7"/>
            <p:cNvSpPr/>
            <p:nvPr/>
          </p:nvSpPr>
          <p:spPr>
            <a:xfrm>
              <a:off x="2287750" y="2318100"/>
              <a:ext cx="41975" cy="12000"/>
            </a:xfrm>
            <a:custGeom>
              <a:avLst/>
              <a:gdLst/>
              <a:ahLst/>
              <a:cxnLst/>
              <a:rect l="l" t="t" r="r" b="b"/>
              <a:pathLst>
                <a:path w="1679" h="480" extrusionOk="0">
                  <a:moveTo>
                    <a:pt x="719" y="1"/>
                  </a:moveTo>
                  <a:lnTo>
                    <a:pt x="0" y="480"/>
                  </a:lnTo>
                  <a:lnTo>
                    <a:pt x="0" y="480"/>
                  </a:lnTo>
                  <a:lnTo>
                    <a:pt x="719" y="240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7"/>
            <p:cNvSpPr/>
            <p:nvPr/>
          </p:nvSpPr>
          <p:spPr>
            <a:xfrm>
              <a:off x="2407600" y="224020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960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480" y="48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7"/>
            <p:cNvSpPr/>
            <p:nvPr/>
          </p:nvSpPr>
          <p:spPr>
            <a:xfrm>
              <a:off x="2497500" y="213232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7"/>
            <p:cNvSpPr/>
            <p:nvPr/>
          </p:nvSpPr>
          <p:spPr>
            <a:xfrm>
              <a:off x="2539450" y="19465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7"/>
            <p:cNvSpPr/>
            <p:nvPr/>
          </p:nvSpPr>
          <p:spPr>
            <a:xfrm>
              <a:off x="2131925" y="2282150"/>
              <a:ext cx="95925" cy="65950"/>
            </a:xfrm>
            <a:custGeom>
              <a:avLst/>
              <a:gdLst/>
              <a:ahLst/>
              <a:cxnLst/>
              <a:rect l="l" t="t" r="r" b="b"/>
              <a:pathLst>
                <a:path w="3837" h="2638" extrusionOk="0">
                  <a:moveTo>
                    <a:pt x="3596" y="0"/>
                  </a:moveTo>
                  <a:lnTo>
                    <a:pt x="3117" y="480"/>
                  </a:lnTo>
                  <a:lnTo>
                    <a:pt x="1679" y="1678"/>
                  </a:lnTo>
                  <a:lnTo>
                    <a:pt x="1" y="2637"/>
                  </a:lnTo>
                  <a:lnTo>
                    <a:pt x="1" y="2637"/>
                  </a:lnTo>
                  <a:lnTo>
                    <a:pt x="720" y="2397"/>
                  </a:lnTo>
                  <a:lnTo>
                    <a:pt x="1918" y="1678"/>
                  </a:lnTo>
                  <a:lnTo>
                    <a:pt x="3357" y="719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7"/>
            <p:cNvSpPr/>
            <p:nvPr/>
          </p:nvSpPr>
          <p:spPr>
            <a:xfrm>
              <a:off x="1898200" y="2408000"/>
              <a:ext cx="119875" cy="77925"/>
            </a:xfrm>
            <a:custGeom>
              <a:avLst/>
              <a:gdLst/>
              <a:ahLst/>
              <a:cxnLst/>
              <a:rect l="l" t="t" r="r" b="b"/>
              <a:pathLst>
                <a:path w="4795" h="3117" extrusionOk="0">
                  <a:moveTo>
                    <a:pt x="4076" y="0"/>
                  </a:moveTo>
                  <a:lnTo>
                    <a:pt x="1918" y="1439"/>
                  </a:lnTo>
                  <a:lnTo>
                    <a:pt x="959" y="2158"/>
                  </a:lnTo>
                  <a:lnTo>
                    <a:pt x="0" y="3117"/>
                  </a:lnTo>
                  <a:lnTo>
                    <a:pt x="240" y="3117"/>
                  </a:lnTo>
                  <a:lnTo>
                    <a:pt x="1199" y="2158"/>
                  </a:lnTo>
                  <a:lnTo>
                    <a:pt x="2398" y="143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7"/>
            <p:cNvSpPr/>
            <p:nvPr/>
          </p:nvSpPr>
          <p:spPr>
            <a:xfrm>
              <a:off x="2299725" y="2000475"/>
              <a:ext cx="36000" cy="173825"/>
            </a:xfrm>
            <a:custGeom>
              <a:avLst/>
              <a:gdLst/>
              <a:ahLst/>
              <a:cxnLst/>
              <a:rect l="l" t="t" r="r" b="b"/>
              <a:pathLst>
                <a:path w="1440" h="6953" extrusionOk="0">
                  <a:moveTo>
                    <a:pt x="1199" y="0"/>
                  </a:moveTo>
                  <a:lnTo>
                    <a:pt x="1199" y="1678"/>
                  </a:lnTo>
                  <a:lnTo>
                    <a:pt x="960" y="3596"/>
                  </a:lnTo>
                  <a:lnTo>
                    <a:pt x="720" y="5274"/>
                  </a:lnTo>
                  <a:lnTo>
                    <a:pt x="1" y="6952"/>
                  </a:lnTo>
                  <a:lnTo>
                    <a:pt x="240" y="6952"/>
                  </a:lnTo>
                  <a:lnTo>
                    <a:pt x="960" y="5274"/>
                  </a:lnTo>
                  <a:lnTo>
                    <a:pt x="1199" y="3596"/>
                  </a:lnTo>
                  <a:lnTo>
                    <a:pt x="1439" y="1678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7"/>
            <p:cNvSpPr/>
            <p:nvPr/>
          </p:nvSpPr>
          <p:spPr>
            <a:xfrm>
              <a:off x="2203850" y="3259000"/>
              <a:ext cx="41975" cy="161850"/>
            </a:xfrm>
            <a:custGeom>
              <a:avLst/>
              <a:gdLst/>
              <a:ahLst/>
              <a:cxnLst/>
              <a:rect l="l" t="t" r="r" b="b"/>
              <a:pathLst>
                <a:path w="1679" h="6474" extrusionOk="0">
                  <a:moveTo>
                    <a:pt x="0" y="1"/>
                  </a:moveTo>
                  <a:lnTo>
                    <a:pt x="959" y="3357"/>
                  </a:lnTo>
                  <a:lnTo>
                    <a:pt x="1439" y="6473"/>
                  </a:lnTo>
                  <a:lnTo>
                    <a:pt x="1678" y="6473"/>
                  </a:lnTo>
                  <a:lnTo>
                    <a:pt x="1199" y="335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7"/>
            <p:cNvSpPr/>
            <p:nvPr/>
          </p:nvSpPr>
          <p:spPr>
            <a:xfrm>
              <a:off x="1838275" y="2719625"/>
              <a:ext cx="53950" cy="89925"/>
            </a:xfrm>
            <a:custGeom>
              <a:avLst/>
              <a:gdLst/>
              <a:ahLst/>
              <a:cxnLst/>
              <a:rect l="l" t="t" r="r" b="b"/>
              <a:pathLst>
                <a:path w="2158" h="3597" extrusionOk="0">
                  <a:moveTo>
                    <a:pt x="0" y="1"/>
                  </a:moveTo>
                  <a:lnTo>
                    <a:pt x="719" y="1919"/>
                  </a:lnTo>
                  <a:lnTo>
                    <a:pt x="1918" y="3597"/>
                  </a:lnTo>
                  <a:lnTo>
                    <a:pt x="2158" y="3597"/>
                  </a:lnTo>
                  <a:lnTo>
                    <a:pt x="959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7"/>
            <p:cNvSpPr/>
            <p:nvPr/>
          </p:nvSpPr>
          <p:spPr>
            <a:xfrm>
              <a:off x="2012075" y="2354050"/>
              <a:ext cx="125875" cy="47975"/>
            </a:xfrm>
            <a:custGeom>
              <a:avLst/>
              <a:gdLst/>
              <a:ahLst/>
              <a:cxnLst/>
              <a:rect l="l" t="t" r="r" b="b"/>
              <a:pathLst>
                <a:path w="5035" h="1919" extrusionOk="0">
                  <a:moveTo>
                    <a:pt x="4315" y="1"/>
                  </a:moveTo>
                  <a:lnTo>
                    <a:pt x="2158" y="960"/>
                  </a:lnTo>
                  <a:lnTo>
                    <a:pt x="0" y="1919"/>
                  </a:lnTo>
                  <a:lnTo>
                    <a:pt x="719" y="1919"/>
                  </a:lnTo>
                  <a:lnTo>
                    <a:pt x="2397" y="1199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7"/>
            <p:cNvSpPr/>
            <p:nvPr/>
          </p:nvSpPr>
          <p:spPr>
            <a:xfrm>
              <a:off x="2054025" y="3834350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480" y="0"/>
                  </a:moveTo>
                  <a:lnTo>
                    <a:pt x="0" y="480"/>
                  </a:lnTo>
                  <a:lnTo>
                    <a:pt x="0" y="719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7"/>
            <p:cNvSpPr/>
            <p:nvPr/>
          </p:nvSpPr>
          <p:spPr>
            <a:xfrm>
              <a:off x="1934150" y="2869450"/>
              <a:ext cx="125875" cy="131875"/>
            </a:xfrm>
            <a:custGeom>
              <a:avLst/>
              <a:gdLst/>
              <a:ahLst/>
              <a:cxnLst/>
              <a:rect l="l" t="t" r="r" b="b"/>
              <a:pathLst>
                <a:path w="5035" h="5275" extrusionOk="0">
                  <a:moveTo>
                    <a:pt x="1" y="1"/>
                  </a:moveTo>
                  <a:lnTo>
                    <a:pt x="1679" y="1679"/>
                  </a:lnTo>
                  <a:lnTo>
                    <a:pt x="3357" y="3597"/>
                  </a:lnTo>
                  <a:lnTo>
                    <a:pt x="4555" y="5035"/>
                  </a:lnTo>
                  <a:lnTo>
                    <a:pt x="5035" y="5275"/>
                  </a:lnTo>
                  <a:lnTo>
                    <a:pt x="3357" y="3357"/>
                  </a:lnTo>
                  <a:lnTo>
                    <a:pt x="1679" y="1439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7"/>
            <p:cNvSpPr/>
            <p:nvPr/>
          </p:nvSpPr>
          <p:spPr>
            <a:xfrm>
              <a:off x="2287750" y="170680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7"/>
            <p:cNvSpPr/>
            <p:nvPr/>
          </p:nvSpPr>
          <p:spPr>
            <a:xfrm>
              <a:off x="2287750" y="1712800"/>
              <a:ext cx="47975" cy="281700"/>
            </a:xfrm>
            <a:custGeom>
              <a:avLst/>
              <a:gdLst/>
              <a:ahLst/>
              <a:cxnLst/>
              <a:rect l="l" t="t" r="r" b="b"/>
              <a:pathLst>
                <a:path w="1919" h="11268" extrusionOk="0">
                  <a:moveTo>
                    <a:pt x="0" y="1"/>
                  </a:moveTo>
                  <a:lnTo>
                    <a:pt x="480" y="2158"/>
                  </a:lnTo>
                  <a:lnTo>
                    <a:pt x="1199" y="6713"/>
                  </a:lnTo>
                  <a:lnTo>
                    <a:pt x="1678" y="9110"/>
                  </a:lnTo>
                  <a:lnTo>
                    <a:pt x="1678" y="11268"/>
                  </a:lnTo>
                  <a:lnTo>
                    <a:pt x="1918" y="11268"/>
                  </a:lnTo>
                  <a:lnTo>
                    <a:pt x="1918" y="9110"/>
                  </a:lnTo>
                  <a:lnTo>
                    <a:pt x="1439" y="6713"/>
                  </a:lnTo>
                  <a:lnTo>
                    <a:pt x="719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7"/>
            <p:cNvSpPr/>
            <p:nvPr/>
          </p:nvSpPr>
          <p:spPr>
            <a:xfrm>
              <a:off x="1826275" y="2491900"/>
              <a:ext cx="77950" cy="131875"/>
            </a:xfrm>
            <a:custGeom>
              <a:avLst/>
              <a:gdLst/>
              <a:ahLst/>
              <a:cxnLst/>
              <a:rect l="l" t="t" r="r" b="b"/>
              <a:pathLst>
                <a:path w="3118" h="5275" extrusionOk="0">
                  <a:moveTo>
                    <a:pt x="2638" y="0"/>
                  </a:moveTo>
                  <a:lnTo>
                    <a:pt x="2638" y="240"/>
                  </a:lnTo>
                  <a:lnTo>
                    <a:pt x="1679" y="1439"/>
                  </a:lnTo>
                  <a:lnTo>
                    <a:pt x="960" y="2877"/>
                  </a:lnTo>
                  <a:lnTo>
                    <a:pt x="480" y="4076"/>
                  </a:lnTo>
                  <a:lnTo>
                    <a:pt x="480" y="4076"/>
                  </a:lnTo>
                  <a:lnTo>
                    <a:pt x="1199" y="2877"/>
                  </a:lnTo>
                  <a:lnTo>
                    <a:pt x="1918" y="1679"/>
                  </a:lnTo>
                  <a:lnTo>
                    <a:pt x="2877" y="240"/>
                  </a:lnTo>
                  <a:lnTo>
                    <a:pt x="3117" y="0"/>
                  </a:lnTo>
                  <a:close/>
                  <a:moveTo>
                    <a:pt x="480" y="4076"/>
                  </a:moveTo>
                  <a:lnTo>
                    <a:pt x="1" y="5274"/>
                  </a:lnTo>
                  <a:lnTo>
                    <a:pt x="240" y="5274"/>
                  </a:lnTo>
                  <a:lnTo>
                    <a:pt x="480" y="407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7"/>
            <p:cNvSpPr/>
            <p:nvPr/>
          </p:nvSpPr>
          <p:spPr>
            <a:xfrm>
              <a:off x="2054025" y="3007300"/>
              <a:ext cx="83925" cy="101900"/>
            </a:xfrm>
            <a:custGeom>
              <a:avLst/>
              <a:gdLst/>
              <a:ahLst/>
              <a:cxnLst/>
              <a:rect l="l" t="t" r="r" b="b"/>
              <a:pathLst>
                <a:path w="3357" h="4076" extrusionOk="0">
                  <a:moveTo>
                    <a:pt x="0" y="1"/>
                  </a:moveTo>
                  <a:lnTo>
                    <a:pt x="1678" y="1918"/>
                  </a:lnTo>
                  <a:lnTo>
                    <a:pt x="3117" y="4076"/>
                  </a:lnTo>
                  <a:lnTo>
                    <a:pt x="3356" y="4076"/>
                  </a:lnTo>
                  <a:lnTo>
                    <a:pt x="1918" y="215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7"/>
            <p:cNvSpPr/>
            <p:nvPr/>
          </p:nvSpPr>
          <p:spPr>
            <a:xfrm>
              <a:off x="2072000" y="3648550"/>
              <a:ext cx="125875" cy="179825"/>
            </a:xfrm>
            <a:custGeom>
              <a:avLst/>
              <a:gdLst/>
              <a:ahLst/>
              <a:cxnLst/>
              <a:rect l="l" t="t" r="r" b="b"/>
              <a:pathLst>
                <a:path w="5035" h="7193" extrusionOk="0">
                  <a:moveTo>
                    <a:pt x="4795" y="1"/>
                  </a:moveTo>
                  <a:lnTo>
                    <a:pt x="3836" y="1919"/>
                  </a:lnTo>
                  <a:lnTo>
                    <a:pt x="2637" y="3836"/>
                  </a:lnTo>
                  <a:lnTo>
                    <a:pt x="0" y="7193"/>
                  </a:lnTo>
                  <a:lnTo>
                    <a:pt x="240" y="7193"/>
                  </a:lnTo>
                  <a:lnTo>
                    <a:pt x="2877" y="3836"/>
                  </a:lnTo>
                  <a:lnTo>
                    <a:pt x="4076" y="1919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7"/>
            <p:cNvSpPr/>
            <p:nvPr/>
          </p:nvSpPr>
          <p:spPr>
            <a:xfrm>
              <a:off x="1892200" y="2815525"/>
              <a:ext cx="47975" cy="47975"/>
            </a:xfrm>
            <a:custGeom>
              <a:avLst/>
              <a:gdLst/>
              <a:ahLst/>
              <a:cxnLst/>
              <a:rect l="l" t="t" r="r" b="b"/>
              <a:pathLst>
                <a:path w="1919" h="1919" extrusionOk="0">
                  <a:moveTo>
                    <a:pt x="1" y="0"/>
                  </a:moveTo>
                  <a:lnTo>
                    <a:pt x="1439" y="1918"/>
                  </a:lnTo>
                  <a:lnTo>
                    <a:pt x="1918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7"/>
            <p:cNvSpPr/>
            <p:nvPr/>
          </p:nvSpPr>
          <p:spPr>
            <a:xfrm>
              <a:off x="2137925" y="3115175"/>
              <a:ext cx="71925" cy="137875"/>
            </a:xfrm>
            <a:custGeom>
              <a:avLst/>
              <a:gdLst/>
              <a:ahLst/>
              <a:cxnLst/>
              <a:rect l="l" t="t" r="r" b="b"/>
              <a:pathLst>
                <a:path w="2877" h="5515" extrusionOk="0">
                  <a:moveTo>
                    <a:pt x="0" y="1"/>
                  </a:moveTo>
                  <a:lnTo>
                    <a:pt x="1439" y="2638"/>
                  </a:lnTo>
                  <a:lnTo>
                    <a:pt x="2637" y="5274"/>
                  </a:lnTo>
                  <a:lnTo>
                    <a:pt x="2877" y="5514"/>
                  </a:lnTo>
                  <a:lnTo>
                    <a:pt x="2877" y="5514"/>
                  </a:lnTo>
                  <a:lnTo>
                    <a:pt x="1678" y="287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7"/>
            <p:cNvSpPr/>
            <p:nvPr/>
          </p:nvSpPr>
          <p:spPr>
            <a:xfrm>
              <a:off x="2227825" y="2180250"/>
              <a:ext cx="77925" cy="95925"/>
            </a:xfrm>
            <a:custGeom>
              <a:avLst/>
              <a:gdLst/>
              <a:ahLst/>
              <a:cxnLst/>
              <a:rect l="l" t="t" r="r" b="b"/>
              <a:pathLst>
                <a:path w="3117" h="3837" extrusionOk="0">
                  <a:moveTo>
                    <a:pt x="2877" y="1"/>
                  </a:moveTo>
                  <a:lnTo>
                    <a:pt x="1678" y="1919"/>
                  </a:lnTo>
                  <a:lnTo>
                    <a:pt x="0" y="3836"/>
                  </a:lnTo>
                  <a:lnTo>
                    <a:pt x="480" y="3836"/>
                  </a:lnTo>
                  <a:lnTo>
                    <a:pt x="1918" y="1919"/>
                  </a:lnTo>
                  <a:lnTo>
                    <a:pt x="311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7"/>
            <p:cNvSpPr/>
            <p:nvPr/>
          </p:nvSpPr>
          <p:spPr>
            <a:xfrm>
              <a:off x="1826275" y="2629750"/>
              <a:ext cx="12025" cy="83925"/>
            </a:xfrm>
            <a:custGeom>
              <a:avLst/>
              <a:gdLst/>
              <a:ahLst/>
              <a:cxnLst/>
              <a:rect l="l" t="t" r="r" b="b"/>
              <a:pathLst>
                <a:path w="481" h="3357" extrusionOk="0">
                  <a:moveTo>
                    <a:pt x="1" y="0"/>
                  </a:moveTo>
                  <a:lnTo>
                    <a:pt x="1" y="1678"/>
                  </a:lnTo>
                  <a:lnTo>
                    <a:pt x="240" y="3356"/>
                  </a:lnTo>
                  <a:lnTo>
                    <a:pt x="480" y="3356"/>
                  </a:lnTo>
                  <a:lnTo>
                    <a:pt x="24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7"/>
            <p:cNvSpPr/>
            <p:nvPr/>
          </p:nvSpPr>
          <p:spPr>
            <a:xfrm>
              <a:off x="2191850" y="3426825"/>
              <a:ext cx="53975" cy="215775"/>
            </a:xfrm>
            <a:custGeom>
              <a:avLst/>
              <a:gdLst/>
              <a:ahLst/>
              <a:cxnLst/>
              <a:rect l="l" t="t" r="r" b="b"/>
              <a:pathLst>
                <a:path w="2159" h="8631" extrusionOk="0">
                  <a:moveTo>
                    <a:pt x="1919" y="0"/>
                  </a:moveTo>
                  <a:lnTo>
                    <a:pt x="1679" y="2158"/>
                  </a:lnTo>
                  <a:lnTo>
                    <a:pt x="1439" y="4315"/>
                  </a:lnTo>
                  <a:lnTo>
                    <a:pt x="960" y="6473"/>
                  </a:lnTo>
                  <a:lnTo>
                    <a:pt x="1" y="8630"/>
                  </a:lnTo>
                  <a:lnTo>
                    <a:pt x="240" y="8630"/>
                  </a:lnTo>
                  <a:lnTo>
                    <a:pt x="1199" y="6712"/>
                  </a:lnTo>
                  <a:lnTo>
                    <a:pt x="1679" y="4555"/>
                  </a:lnTo>
                  <a:lnTo>
                    <a:pt x="1919" y="2397"/>
                  </a:lnTo>
                  <a:lnTo>
                    <a:pt x="2158" y="240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7"/>
            <p:cNvSpPr/>
            <p:nvPr/>
          </p:nvSpPr>
          <p:spPr>
            <a:xfrm>
              <a:off x="2287750" y="1706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7"/>
            <p:cNvSpPr/>
            <p:nvPr/>
          </p:nvSpPr>
          <p:spPr>
            <a:xfrm>
              <a:off x="2066000" y="38283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7"/>
            <p:cNvSpPr/>
            <p:nvPr/>
          </p:nvSpPr>
          <p:spPr>
            <a:xfrm>
              <a:off x="2191850" y="36425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7"/>
            <p:cNvSpPr/>
            <p:nvPr/>
          </p:nvSpPr>
          <p:spPr>
            <a:xfrm>
              <a:off x="2239800" y="34208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7"/>
            <p:cNvSpPr/>
            <p:nvPr/>
          </p:nvSpPr>
          <p:spPr>
            <a:xfrm>
              <a:off x="2203850" y="32470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7"/>
            <p:cNvSpPr/>
            <p:nvPr/>
          </p:nvSpPr>
          <p:spPr>
            <a:xfrm>
              <a:off x="2131925" y="31091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7"/>
            <p:cNvSpPr/>
            <p:nvPr/>
          </p:nvSpPr>
          <p:spPr>
            <a:xfrm>
              <a:off x="2048025" y="29953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7"/>
            <p:cNvSpPr/>
            <p:nvPr/>
          </p:nvSpPr>
          <p:spPr>
            <a:xfrm>
              <a:off x="1928150" y="2863475"/>
              <a:ext cx="18025" cy="12000"/>
            </a:xfrm>
            <a:custGeom>
              <a:avLst/>
              <a:gdLst/>
              <a:ahLst/>
              <a:cxnLst/>
              <a:rect l="l" t="t" r="r" b="b"/>
              <a:pathLst>
                <a:path w="721" h="480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7"/>
            <p:cNvSpPr/>
            <p:nvPr/>
          </p:nvSpPr>
          <p:spPr>
            <a:xfrm>
              <a:off x="1886200" y="28095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7"/>
            <p:cNvSpPr/>
            <p:nvPr/>
          </p:nvSpPr>
          <p:spPr>
            <a:xfrm>
              <a:off x="1832275" y="27136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7"/>
            <p:cNvSpPr/>
            <p:nvPr/>
          </p:nvSpPr>
          <p:spPr>
            <a:xfrm>
              <a:off x="1826275" y="2623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7"/>
            <p:cNvSpPr/>
            <p:nvPr/>
          </p:nvSpPr>
          <p:spPr>
            <a:xfrm>
              <a:off x="1892200" y="24859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7"/>
            <p:cNvSpPr/>
            <p:nvPr/>
          </p:nvSpPr>
          <p:spPr>
            <a:xfrm>
              <a:off x="2000075" y="2402000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480" y="1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7"/>
            <p:cNvSpPr/>
            <p:nvPr/>
          </p:nvSpPr>
          <p:spPr>
            <a:xfrm>
              <a:off x="2119950" y="2342075"/>
              <a:ext cx="29975" cy="12000"/>
            </a:xfrm>
            <a:custGeom>
              <a:avLst/>
              <a:gdLst/>
              <a:ahLst/>
              <a:cxnLst/>
              <a:rect l="l" t="t" r="r" b="b"/>
              <a:pathLst>
                <a:path w="1199" h="480" extrusionOk="0">
                  <a:moveTo>
                    <a:pt x="1199" y="0"/>
                  </a:moveTo>
                  <a:lnTo>
                    <a:pt x="480" y="240"/>
                  </a:lnTo>
                  <a:lnTo>
                    <a:pt x="0" y="480"/>
                  </a:lnTo>
                  <a:lnTo>
                    <a:pt x="719" y="48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7"/>
            <p:cNvSpPr/>
            <p:nvPr/>
          </p:nvSpPr>
          <p:spPr>
            <a:xfrm>
              <a:off x="2221825" y="22761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7"/>
            <p:cNvSpPr/>
            <p:nvPr/>
          </p:nvSpPr>
          <p:spPr>
            <a:xfrm>
              <a:off x="2299725" y="21742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7"/>
            <p:cNvSpPr/>
            <p:nvPr/>
          </p:nvSpPr>
          <p:spPr>
            <a:xfrm>
              <a:off x="2329700" y="1994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7"/>
            <p:cNvSpPr/>
            <p:nvPr/>
          </p:nvSpPr>
          <p:spPr>
            <a:xfrm>
              <a:off x="1652475" y="2479925"/>
              <a:ext cx="65950" cy="131850"/>
            </a:xfrm>
            <a:custGeom>
              <a:avLst/>
              <a:gdLst/>
              <a:ahLst/>
              <a:cxnLst/>
              <a:rect l="l" t="t" r="r" b="b"/>
              <a:pathLst>
                <a:path w="2638" h="5274" extrusionOk="0">
                  <a:moveTo>
                    <a:pt x="2398" y="0"/>
                  </a:moveTo>
                  <a:lnTo>
                    <a:pt x="1439" y="1438"/>
                  </a:lnTo>
                  <a:lnTo>
                    <a:pt x="720" y="2877"/>
                  </a:lnTo>
                  <a:lnTo>
                    <a:pt x="240" y="4075"/>
                  </a:lnTo>
                  <a:lnTo>
                    <a:pt x="1" y="5274"/>
                  </a:lnTo>
                  <a:lnTo>
                    <a:pt x="240" y="5274"/>
                  </a:lnTo>
                  <a:lnTo>
                    <a:pt x="480" y="4075"/>
                  </a:lnTo>
                  <a:lnTo>
                    <a:pt x="960" y="2877"/>
                  </a:lnTo>
                  <a:lnTo>
                    <a:pt x="1679" y="1438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7"/>
            <p:cNvSpPr/>
            <p:nvPr/>
          </p:nvSpPr>
          <p:spPr>
            <a:xfrm>
              <a:off x="2101950" y="1712800"/>
              <a:ext cx="53975" cy="269725"/>
            </a:xfrm>
            <a:custGeom>
              <a:avLst/>
              <a:gdLst/>
              <a:ahLst/>
              <a:cxnLst/>
              <a:rect l="l" t="t" r="r" b="b"/>
              <a:pathLst>
                <a:path w="2159" h="10789" extrusionOk="0">
                  <a:moveTo>
                    <a:pt x="1" y="1"/>
                  </a:moveTo>
                  <a:lnTo>
                    <a:pt x="480" y="2158"/>
                  </a:lnTo>
                  <a:lnTo>
                    <a:pt x="1439" y="6473"/>
                  </a:lnTo>
                  <a:lnTo>
                    <a:pt x="1919" y="10548"/>
                  </a:lnTo>
                  <a:lnTo>
                    <a:pt x="2158" y="10788"/>
                  </a:lnTo>
                  <a:lnTo>
                    <a:pt x="2158" y="10788"/>
                  </a:lnTo>
                  <a:lnTo>
                    <a:pt x="1919" y="8631"/>
                  </a:lnTo>
                  <a:lnTo>
                    <a:pt x="1679" y="6473"/>
                  </a:lnTo>
                  <a:lnTo>
                    <a:pt x="720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7"/>
            <p:cNvSpPr/>
            <p:nvPr/>
          </p:nvSpPr>
          <p:spPr>
            <a:xfrm>
              <a:off x="1826275" y="2336075"/>
              <a:ext cx="131875" cy="59950"/>
            </a:xfrm>
            <a:custGeom>
              <a:avLst/>
              <a:gdLst/>
              <a:ahLst/>
              <a:cxnLst/>
              <a:rect l="l" t="t" r="r" b="b"/>
              <a:pathLst>
                <a:path w="5275" h="2398" extrusionOk="0">
                  <a:moveTo>
                    <a:pt x="4795" y="1"/>
                  </a:moveTo>
                  <a:lnTo>
                    <a:pt x="2638" y="960"/>
                  </a:lnTo>
                  <a:lnTo>
                    <a:pt x="1" y="2158"/>
                  </a:lnTo>
                  <a:lnTo>
                    <a:pt x="480" y="2398"/>
                  </a:lnTo>
                  <a:lnTo>
                    <a:pt x="2877" y="1199"/>
                  </a:lnTo>
                  <a:lnTo>
                    <a:pt x="527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7"/>
            <p:cNvSpPr/>
            <p:nvPr/>
          </p:nvSpPr>
          <p:spPr>
            <a:xfrm>
              <a:off x="2012075" y="3402850"/>
              <a:ext cx="47950" cy="209775"/>
            </a:xfrm>
            <a:custGeom>
              <a:avLst/>
              <a:gdLst/>
              <a:ahLst/>
              <a:cxnLst/>
              <a:rect l="l" t="t" r="r" b="b"/>
              <a:pathLst>
                <a:path w="1918" h="8391" extrusionOk="0">
                  <a:moveTo>
                    <a:pt x="1678" y="0"/>
                  </a:moveTo>
                  <a:lnTo>
                    <a:pt x="1199" y="3836"/>
                  </a:lnTo>
                  <a:lnTo>
                    <a:pt x="0" y="7671"/>
                  </a:lnTo>
                  <a:lnTo>
                    <a:pt x="0" y="8391"/>
                  </a:lnTo>
                  <a:lnTo>
                    <a:pt x="719" y="6233"/>
                  </a:lnTo>
                  <a:lnTo>
                    <a:pt x="1199" y="4076"/>
                  </a:lnTo>
                  <a:lnTo>
                    <a:pt x="1678" y="2158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7"/>
            <p:cNvSpPr/>
            <p:nvPr/>
          </p:nvSpPr>
          <p:spPr>
            <a:xfrm>
              <a:off x="2125925" y="1988475"/>
              <a:ext cx="36000" cy="167825"/>
            </a:xfrm>
            <a:custGeom>
              <a:avLst/>
              <a:gdLst/>
              <a:ahLst/>
              <a:cxnLst/>
              <a:rect l="l" t="t" r="r" b="b"/>
              <a:pathLst>
                <a:path w="1440" h="6713" extrusionOk="0">
                  <a:moveTo>
                    <a:pt x="1199" y="1"/>
                  </a:moveTo>
                  <a:lnTo>
                    <a:pt x="1199" y="1679"/>
                  </a:lnTo>
                  <a:lnTo>
                    <a:pt x="960" y="3357"/>
                  </a:lnTo>
                  <a:lnTo>
                    <a:pt x="720" y="5035"/>
                  </a:lnTo>
                  <a:lnTo>
                    <a:pt x="1" y="6713"/>
                  </a:lnTo>
                  <a:lnTo>
                    <a:pt x="241" y="6713"/>
                  </a:lnTo>
                  <a:lnTo>
                    <a:pt x="960" y="5035"/>
                  </a:lnTo>
                  <a:lnTo>
                    <a:pt x="1199" y="3357"/>
                  </a:lnTo>
                  <a:lnTo>
                    <a:pt x="1439" y="1679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7"/>
            <p:cNvSpPr/>
            <p:nvPr/>
          </p:nvSpPr>
          <p:spPr>
            <a:xfrm>
              <a:off x="1652475" y="2617750"/>
              <a:ext cx="18000" cy="83925"/>
            </a:xfrm>
            <a:custGeom>
              <a:avLst/>
              <a:gdLst/>
              <a:ahLst/>
              <a:cxnLst/>
              <a:rect l="l" t="t" r="r" b="b"/>
              <a:pathLst>
                <a:path w="720" h="3357" extrusionOk="0">
                  <a:moveTo>
                    <a:pt x="1" y="1"/>
                  </a:moveTo>
                  <a:lnTo>
                    <a:pt x="1" y="1679"/>
                  </a:lnTo>
                  <a:lnTo>
                    <a:pt x="480" y="3357"/>
                  </a:lnTo>
                  <a:lnTo>
                    <a:pt x="720" y="3357"/>
                  </a:lnTo>
                  <a:lnTo>
                    <a:pt x="240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7"/>
            <p:cNvSpPr/>
            <p:nvPr/>
          </p:nvSpPr>
          <p:spPr>
            <a:xfrm>
              <a:off x="1910175" y="2971350"/>
              <a:ext cx="83925" cy="113875"/>
            </a:xfrm>
            <a:custGeom>
              <a:avLst/>
              <a:gdLst/>
              <a:ahLst/>
              <a:cxnLst/>
              <a:rect l="l" t="t" r="r" b="b"/>
              <a:pathLst>
                <a:path w="3357" h="4555" extrusionOk="0">
                  <a:moveTo>
                    <a:pt x="1" y="0"/>
                  </a:moveTo>
                  <a:lnTo>
                    <a:pt x="1679" y="2158"/>
                  </a:lnTo>
                  <a:lnTo>
                    <a:pt x="3117" y="4555"/>
                  </a:lnTo>
                  <a:lnTo>
                    <a:pt x="3357" y="4555"/>
                  </a:lnTo>
                  <a:lnTo>
                    <a:pt x="1919" y="2397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7"/>
            <p:cNvSpPr/>
            <p:nvPr/>
          </p:nvSpPr>
          <p:spPr>
            <a:xfrm>
              <a:off x="2042025" y="3229050"/>
              <a:ext cx="18000" cy="167825"/>
            </a:xfrm>
            <a:custGeom>
              <a:avLst/>
              <a:gdLst/>
              <a:ahLst/>
              <a:cxnLst/>
              <a:rect l="l" t="t" r="r" b="b"/>
              <a:pathLst>
                <a:path w="720" h="6713" extrusionOk="0">
                  <a:moveTo>
                    <a:pt x="1" y="0"/>
                  </a:moveTo>
                  <a:lnTo>
                    <a:pt x="480" y="3356"/>
                  </a:lnTo>
                  <a:lnTo>
                    <a:pt x="480" y="6713"/>
                  </a:lnTo>
                  <a:lnTo>
                    <a:pt x="720" y="6713"/>
                  </a:lnTo>
                  <a:lnTo>
                    <a:pt x="720" y="335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7"/>
            <p:cNvSpPr/>
            <p:nvPr/>
          </p:nvSpPr>
          <p:spPr>
            <a:xfrm>
              <a:off x="1988100" y="3091200"/>
              <a:ext cx="59950" cy="131875"/>
            </a:xfrm>
            <a:custGeom>
              <a:avLst/>
              <a:gdLst/>
              <a:ahLst/>
              <a:cxnLst/>
              <a:rect l="l" t="t" r="r" b="b"/>
              <a:pathLst>
                <a:path w="2398" h="5275" extrusionOk="0">
                  <a:moveTo>
                    <a:pt x="0" y="1"/>
                  </a:moveTo>
                  <a:lnTo>
                    <a:pt x="1199" y="2638"/>
                  </a:lnTo>
                  <a:lnTo>
                    <a:pt x="2158" y="5275"/>
                  </a:lnTo>
                  <a:lnTo>
                    <a:pt x="2397" y="5275"/>
                  </a:lnTo>
                  <a:lnTo>
                    <a:pt x="1439" y="263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7"/>
            <p:cNvSpPr/>
            <p:nvPr/>
          </p:nvSpPr>
          <p:spPr>
            <a:xfrm>
              <a:off x="1718400" y="2396000"/>
              <a:ext cx="107900" cy="77950"/>
            </a:xfrm>
            <a:custGeom>
              <a:avLst/>
              <a:gdLst/>
              <a:ahLst/>
              <a:cxnLst/>
              <a:rect l="l" t="t" r="r" b="b"/>
              <a:pathLst>
                <a:path w="4316" h="3118" extrusionOk="0">
                  <a:moveTo>
                    <a:pt x="4076" y="1"/>
                  </a:moveTo>
                  <a:lnTo>
                    <a:pt x="1918" y="1439"/>
                  </a:lnTo>
                  <a:lnTo>
                    <a:pt x="960" y="2158"/>
                  </a:lnTo>
                  <a:lnTo>
                    <a:pt x="1" y="3117"/>
                  </a:lnTo>
                  <a:lnTo>
                    <a:pt x="240" y="3117"/>
                  </a:lnTo>
                  <a:lnTo>
                    <a:pt x="1199" y="2158"/>
                  </a:lnTo>
                  <a:lnTo>
                    <a:pt x="2158" y="1439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7"/>
            <p:cNvSpPr/>
            <p:nvPr/>
          </p:nvSpPr>
          <p:spPr>
            <a:xfrm>
              <a:off x="1772350" y="2833500"/>
              <a:ext cx="137850" cy="131875"/>
            </a:xfrm>
            <a:custGeom>
              <a:avLst/>
              <a:gdLst/>
              <a:ahLst/>
              <a:cxnLst/>
              <a:rect l="l" t="t" r="r" b="b"/>
              <a:pathLst>
                <a:path w="5514" h="5275" extrusionOk="0">
                  <a:moveTo>
                    <a:pt x="0" y="1"/>
                  </a:moveTo>
                  <a:lnTo>
                    <a:pt x="1199" y="1199"/>
                  </a:lnTo>
                  <a:lnTo>
                    <a:pt x="3596" y="3596"/>
                  </a:lnTo>
                  <a:lnTo>
                    <a:pt x="5274" y="5275"/>
                  </a:lnTo>
                  <a:lnTo>
                    <a:pt x="5514" y="5275"/>
                  </a:lnTo>
                  <a:lnTo>
                    <a:pt x="3836" y="3357"/>
                  </a:lnTo>
                  <a:lnTo>
                    <a:pt x="1438" y="960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7"/>
            <p:cNvSpPr/>
            <p:nvPr/>
          </p:nvSpPr>
          <p:spPr>
            <a:xfrm>
              <a:off x="2054025" y="2162275"/>
              <a:ext cx="77925" cy="101900"/>
            </a:xfrm>
            <a:custGeom>
              <a:avLst/>
              <a:gdLst/>
              <a:ahLst/>
              <a:cxnLst/>
              <a:rect l="l" t="t" r="r" b="b"/>
              <a:pathLst>
                <a:path w="3117" h="4076" extrusionOk="0">
                  <a:moveTo>
                    <a:pt x="2877" y="1"/>
                  </a:moveTo>
                  <a:lnTo>
                    <a:pt x="1678" y="2158"/>
                  </a:lnTo>
                  <a:lnTo>
                    <a:pt x="0" y="4076"/>
                  </a:lnTo>
                  <a:lnTo>
                    <a:pt x="240" y="4076"/>
                  </a:lnTo>
                  <a:lnTo>
                    <a:pt x="1918" y="2158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7"/>
            <p:cNvSpPr/>
            <p:nvPr/>
          </p:nvSpPr>
          <p:spPr>
            <a:xfrm>
              <a:off x="1952125" y="2270150"/>
              <a:ext cx="101925" cy="65950"/>
            </a:xfrm>
            <a:custGeom>
              <a:avLst/>
              <a:gdLst/>
              <a:ahLst/>
              <a:cxnLst/>
              <a:rect l="l" t="t" r="r" b="b"/>
              <a:pathLst>
                <a:path w="4077" h="2638" extrusionOk="0">
                  <a:moveTo>
                    <a:pt x="3836" y="1"/>
                  </a:moveTo>
                  <a:lnTo>
                    <a:pt x="3357" y="480"/>
                  </a:lnTo>
                  <a:lnTo>
                    <a:pt x="1919" y="1439"/>
                  </a:lnTo>
                  <a:lnTo>
                    <a:pt x="1" y="2398"/>
                  </a:lnTo>
                  <a:lnTo>
                    <a:pt x="480" y="2638"/>
                  </a:lnTo>
                  <a:lnTo>
                    <a:pt x="2158" y="1679"/>
                  </a:lnTo>
                  <a:lnTo>
                    <a:pt x="3597" y="480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7"/>
            <p:cNvSpPr/>
            <p:nvPr/>
          </p:nvSpPr>
          <p:spPr>
            <a:xfrm>
              <a:off x="1664475" y="2707650"/>
              <a:ext cx="65950" cy="77925"/>
            </a:xfrm>
            <a:custGeom>
              <a:avLst/>
              <a:gdLst/>
              <a:ahLst/>
              <a:cxnLst/>
              <a:rect l="l" t="t" r="r" b="b"/>
              <a:pathLst>
                <a:path w="2638" h="3117" extrusionOk="0">
                  <a:moveTo>
                    <a:pt x="0" y="0"/>
                  </a:moveTo>
                  <a:lnTo>
                    <a:pt x="959" y="1439"/>
                  </a:lnTo>
                  <a:lnTo>
                    <a:pt x="2158" y="2877"/>
                  </a:lnTo>
                  <a:lnTo>
                    <a:pt x="2637" y="3117"/>
                  </a:lnTo>
                  <a:lnTo>
                    <a:pt x="1438" y="143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7"/>
            <p:cNvSpPr/>
            <p:nvPr/>
          </p:nvSpPr>
          <p:spPr>
            <a:xfrm>
              <a:off x="1724400" y="2791550"/>
              <a:ext cx="47975" cy="35975"/>
            </a:xfrm>
            <a:custGeom>
              <a:avLst/>
              <a:gdLst/>
              <a:ahLst/>
              <a:cxnLst/>
              <a:rect l="l" t="t" r="r" b="b"/>
              <a:pathLst>
                <a:path w="1919" h="1439" extrusionOk="0">
                  <a:moveTo>
                    <a:pt x="0" y="1"/>
                  </a:moveTo>
                  <a:lnTo>
                    <a:pt x="1439" y="1439"/>
                  </a:lnTo>
                  <a:lnTo>
                    <a:pt x="1918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7"/>
            <p:cNvSpPr/>
            <p:nvPr/>
          </p:nvSpPr>
          <p:spPr>
            <a:xfrm>
              <a:off x="2095975" y="17068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7"/>
            <p:cNvSpPr/>
            <p:nvPr/>
          </p:nvSpPr>
          <p:spPr>
            <a:xfrm>
              <a:off x="2054025" y="33968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7"/>
            <p:cNvSpPr/>
            <p:nvPr/>
          </p:nvSpPr>
          <p:spPr>
            <a:xfrm>
              <a:off x="2042025" y="32230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7"/>
            <p:cNvSpPr/>
            <p:nvPr/>
          </p:nvSpPr>
          <p:spPr>
            <a:xfrm>
              <a:off x="1988100" y="3085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7"/>
            <p:cNvSpPr/>
            <p:nvPr/>
          </p:nvSpPr>
          <p:spPr>
            <a:xfrm>
              <a:off x="1904200" y="29653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1"/>
                  </a:moveTo>
                  <a:lnTo>
                    <a:pt x="240" y="240"/>
                  </a:lnTo>
                  <a:lnTo>
                    <a:pt x="479" y="480"/>
                  </a:lnTo>
                  <a:lnTo>
                    <a:pt x="479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7"/>
            <p:cNvSpPr/>
            <p:nvPr/>
          </p:nvSpPr>
          <p:spPr>
            <a:xfrm>
              <a:off x="1760350" y="2827500"/>
              <a:ext cx="24000" cy="12025"/>
            </a:xfrm>
            <a:custGeom>
              <a:avLst/>
              <a:gdLst/>
              <a:ahLst/>
              <a:cxnLst/>
              <a:rect l="l" t="t" r="r" b="b"/>
              <a:pathLst>
                <a:path w="960" h="481" extrusionOk="0">
                  <a:moveTo>
                    <a:pt x="1" y="1"/>
                  </a:moveTo>
                  <a:lnTo>
                    <a:pt x="480" y="241"/>
                  </a:lnTo>
                  <a:lnTo>
                    <a:pt x="96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7"/>
            <p:cNvSpPr/>
            <p:nvPr/>
          </p:nvSpPr>
          <p:spPr>
            <a:xfrm>
              <a:off x="1718400" y="277957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7"/>
            <p:cNvSpPr/>
            <p:nvPr/>
          </p:nvSpPr>
          <p:spPr>
            <a:xfrm>
              <a:off x="1664475" y="27016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7"/>
            <p:cNvSpPr/>
            <p:nvPr/>
          </p:nvSpPr>
          <p:spPr>
            <a:xfrm>
              <a:off x="1652475" y="2611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7"/>
            <p:cNvSpPr/>
            <p:nvPr/>
          </p:nvSpPr>
          <p:spPr>
            <a:xfrm>
              <a:off x="1718400" y="24739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7"/>
            <p:cNvSpPr/>
            <p:nvPr/>
          </p:nvSpPr>
          <p:spPr>
            <a:xfrm>
              <a:off x="1820275" y="2390025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7"/>
            <p:cNvSpPr/>
            <p:nvPr/>
          </p:nvSpPr>
          <p:spPr>
            <a:xfrm>
              <a:off x="1946150" y="2330075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480"/>
                  </a:lnTo>
                  <a:lnTo>
                    <a:pt x="719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7"/>
            <p:cNvSpPr/>
            <p:nvPr/>
          </p:nvSpPr>
          <p:spPr>
            <a:xfrm>
              <a:off x="2048025" y="22641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7"/>
            <p:cNvSpPr/>
            <p:nvPr/>
          </p:nvSpPr>
          <p:spPr>
            <a:xfrm>
              <a:off x="2125925" y="21563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7"/>
            <p:cNvSpPr/>
            <p:nvPr/>
          </p:nvSpPr>
          <p:spPr>
            <a:xfrm>
              <a:off x="2149900" y="19765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7"/>
            <p:cNvSpPr/>
            <p:nvPr/>
          </p:nvSpPr>
          <p:spPr>
            <a:xfrm>
              <a:off x="1934150" y="1664850"/>
              <a:ext cx="65950" cy="263725"/>
            </a:xfrm>
            <a:custGeom>
              <a:avLst/>
              <a:gdLst/>
              <a:ahLst/>
              <a:cxnLst/>
              <a:rect l="l" t="t" r="r" b="b"/>
              <a:pathLst>
                <a:path w="2638" h="10549" extrusionOk="0">
                  <a:moveTo>
                    <a:pt x="1" y="1"/>
                  </a:moveTo>
                  <a:lnTo>
                    <a:pt x="720" y="2158"/>
                  </a:lnTo>
                  <a:lnTo>
                    <a:pt x="1679" y="6473"/>
                  </a:lnTo>
                  <a:lnTo>
                    <a:pt x="2398" y="10309"/>
                  </a:lnTo>
                  <a:lnTo>
                    <a:pt x="2638" y="10549"/>
                  </a:lnTo>
                  <a:lnTo>
                    <a:pt x="2398" y="8391"/>
                  </a:lnTo>
                  <a:lnTo>
                    <a:pt x="1918" y="6473"/>
                  </a:lnTo>
                  <a:lnTo>
                    <a:pt x="960" y="2158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7"/>
            <p:cNvSpPr/>
            <p:nvPr/>
          </p:nvSpPr>
          <p:spPr>
            <a:xfrm>
              <a:off x="1664475" y="2282150"/>
              <a:ext cx="131875" cy="59950"/>
            </a:xfrm>
            <a:custGeom>
              <a:avLst/>
              <a:gdLst/>
              <a:ahLst/>
              <a:cxnLst/>
              <a:rect l="l" t="t" r="r" b="b"/>
              <a:pathLst>
                <a:path w="5275" h="2398" extrusionOk="0">
                  <a:moveTo>
                    <a:pt x="4795" y="0"/>
                  </a:moveTo>
                  <a:lnTo>
                    <a:pt x="2877" y="959"/>
                  </a:lnTo>
                  <a:lnTo>
                    <a:pt x="0" y="2397"/>
                  </a:lnTo>
                  <a:lnTo>
                    <a:pt x="240" y="2397"/>
                  </a:lnTo>
                  <a:lnTo>
                    <a:pt x="2877" y="1199"/>
                  </a:lnTo>
                  <a:lnTo>
                    <a:pt x="5274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7"/>
            <p:cNvSpPr/>
            <p:nvPr/>
          </p:nvSpPr>
          <p:spPr>
            <a:xfrm>
              <a:off x="1580550" y="2749600"/>
              <a:ext cx="59975" cy="53950"/>
            </a:xfrm>
            <a:custGeom>
              <a:avLst/>
              <a:gdLst/>
              <a:ahLst/>
              <a:cxnLst/>
              <a:rect l="l" t="t" r="r" b="b"/>
              <a:pathLst>
                <a:path w="2399" h="2158" extrusionOk="0">
                  <a:moveTo>
                    <a:pt x="1" y="1"/>
                  </a:moveTo>
                  <a:lnTo>
                    <a:pt x="1919" y="1918"/>
                  </a:lnTo>
                  <a:lnTo>
                    <a:pt x="2398" y="2158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7"/>
            <p:cNvSpPr/>
            <p:nvPr/>
          </p:nvSpPr>
          <p:spPr>
            <a:xfrm>
              <a:off x="1490675" y="2569800"/>
              <a:ext cx="24000" cy="89925"/>
            </a:xfrm>
            <a:custGeom>
              <a:avLst/>
              <a:gdLst/>
              <a:ahLst/>
              <a:cxnLst/>
              <a:rect l="l" t="t" r="r" b="b"/>
              <a:pathLst>
                <a:path w="960" h="3597" extrusionOk="0">
                  <a:moveTo>
                    <a:pt x="0" y="1"/>
                  </a:moveTo>
                  <a:lnTo>
                    <a:pt x="0" y="720"/>
                  </a:lnTo>
                  <a:lnTo>
                    <a:pt x="240" y="2158"/>
                  </a:lnTo>
                  <a:lnTo>
                    <a:pt x="719" y="3597"/>
                  </a:lnTo>
                  <a:lnTo>
                    <a:pt x="959" y="3597"/>
                  </a:lnTo>
                  <a:lnTo>
                    <a:pt x="480" y="2158"/>
                  </a:lnTo>
                  <a:lnTo>
                    <a:pt x="240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7"/>
            <p:cNvSpPr/>
            <p:nvPr/>
          </p:nvSpPr>
          <p:spPr>
            <a:xfrm>
              <a:off x="1784325" y="2947375"/>
              <a:ext cx="89925" cy="125875"/>
            </a:xfrm>
            <a:custGeom>
              <a:avLst/>
              <a:gdLst/>
              <a:ahLst/>
              <a:cxnLst/>
              <a:rect l="l" t="t" r="r" b="b"/>
              <a:pathLst>
                <a:path w="3597" h="5035" extrusionOk="0">
                  <a:moveTo>
                    <a:pt x="1" y="0"/>
                  </a:moveTo>
                  <a:lnTo>
                    <a:pt x="1918" y="2398"/>
                  </a:lnTo>
                  <a:lnTo>
                    <a:pt x="3357" y="5035"/>
                  </a:lnTo>
                  <a:lnTo>
                    <a:pt x="3596" y="5035"/>
                  </a:lnTo>
                  <a:lnTo>
                    <a:pt x="2158" y="239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7"/>
            <p:cNvSpPr/>
            <p:nvPr/>
          </p:nvSpPr>
          <p:spPr>
            <a:xfrm>
              <a:off x="1868225" y="3079225"/>
              <a:ext cx="53975" cy="149850"/>
            </a:xfrm>
            <a:custGeom>
              <a:avLst/>
              <a:gdLst/>
              <a:ahLst/>
              <a:cxnLst/>
              <a:rect l="l" t="t" r="r" b="b"/>
              <a:pathLst>
                <a:path w="2159" h="5994" extrusionOk="0">
                  <a:moveTo>
                    <a:pt x="1" y="0"/>
                  </a:moveTo>
                  <a:lnTo>
                    <a:pt x="1199" y="2877"/>
                  </a:lnTo>
                  <a:lnTo>
                    <a:pt x="1918" y="5993"/>
                  </a:lnTo>
                  <a:lnTo>
                    <a:pt x="2158" y="5993"/>
                  </a:lnTo>
                  <a:lnTo>
                    <a:pt x="1439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7"/>
            <p:cNvSpPr/>
            <p:nvPr/>
          </p:nvSpPr>
          <p:spPr>
            <a:xfrm>
              <a:off x="1640500" y="2809525"/>
              <a:ext cx="149850" cy="131875"/>
            </a:xfrm>
            <a:custGeom>
              <a:avLst/>
              <a:gdLst/>
              <a:ahLst/>
              <a:cxnLst/>
              <a:rect l="l" t="t" r="r" b="b"/>
              <a:pathLst>
                <a:path w="5994" h="5275" extrusionOk="0">
                  <a:moveTo>
                    <a:pt x="0" y="1"/>
                  </a:moveTo>
                  <a:lnTo>
                    <a:pt x="959" y="960"/>
                  </a:lnTo>
                  <a:lnTo>
                    <a:pt x="3836" y="3357"/>
                  </a:lnTo>
                  <a:lnTo>
                    <a:pt x="5514" y="5275"/>
                  </a:lnTo>
                  <a:lnTo>
                    <a:pt x="5993" y="5275"/>
                  </a:lnTo>
                  <a:lnTo>
                    <a:pt x="4076" y="3117"/>
                  </a:lnTo>
                  <a:lnTo>
                    <a:pt x="1199" y="72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7"/>
            <p:cNvSpPr/>
            <p:nvPr/>
          </p:nvSpPr>
          <p:spPr>
            <a:xfrm>
              <a:off x="1910175" y="3235050"/>
              <a:ext cx="12025" cy="179800"/>
            </a:xfrm>
            <a:custGeom>
              <a:avLst/>
              <a:gdLst/>
              <a:ahLst/>
              <a:cxnLst/>
              <a:rect l="l" t="t" r="r" b="b"/>
              <a:pathLst>
                <a:path w="481" h="7192" extrusionOk="0">
                  <a:moveTo>
                    <a:pt x="240" y="0"/>
                  </a:moveTo>
                  <a:lnTo>
                    <a:pt x="240" y="3356"/>
                  </a:lnTo>
                  <a:lnTo>
                    <a:pt x="1" y="7192"/>
                  </a:lnTo>
                  <a:lnTo>
                    <a:pt x="240" y="6952"/>
                  </a:lnTo>
                  <a:lnTo>
                    <a:pt x="480" y="335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7"/>
            <p:cNvSpPr/>
            <p:nvPr/>
          </p:nvSpPr>
          <p:spPr>
            <a:xfrm>
              <a:off x="1514650" y="2665700"/>
              <a:ext cx="65925" cy="77925"/>
            </a:xfrm>
            <a:custGeom>
              <a:avLst/>
              <a:gdLst/>
              <a:ahLst/>
              <a:cxnLst/>
              <a:rect l="l" t="t" r="r" b="b"/>
              <a:pathLst>
                <a:path w="2637" h="3117" extrusionOk="0">
                  <a:moveTo>
                    <a:pt x="0" y="0"/>
                  </a:moveTo>
                  <a:lnTo>
                    <a:pt x="959" y="1678"/>
                  </a:lnTo>
                  <a:lnTo>
                    <a:pt x="2158" y="3117"/>
                  </a:lnTo>
                  <a:lnTo>
                    <a:pt x="2637" y="3117"/>
                  </a:lnTo>
                  <a:lnTo>
                    <a:pt x="1438" y="167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7"/>
            <p:cNvSpPr/>
            <p:nvPr/>
          </p:nvSpPr>
          <p:spPr>
            <a:xfrm>
              <a:off x="1898200" y="2102350"/>
              <a:ext cx="77925" cy="107900"/>
            </a:xfrm>
            <a:custGeom>
              <a:avLst/>
              <a:gdLst/>
              <a:ahLst/>
              <a:cxnLst/>
              <a:rect l="l" t="t" r="r" b="b"/>
              <a:pathLst>
                <a:path w="3117" h="4316" extrusionOk="0">
                  <a:moveTo>
                    <a:pt x="2877" y="1"/>
                  </a:moveTo>
                  <a:lnTo>
                    <a:pt x="1678" y="2158"/>
                  </a:lnTo>
                  <a:lnTo>
                    <a:pt x="0" y="4076"/>
                  </a:lnTo>
                  <a:lnTo>
                    <a:pt x="240" y="4316"/>
                  </a:lnTo>
                  <a:lnTo>
                    <a:pt x="1918" y="2398"/>
                  </a:lnTo>
                  <a:lnTo>
                    <a:pt x="3117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7"/>
            <p:cNvSpPr/>
            <p:nvPr/>
          </p:nvSpPr>
          <p:spPr>
            <a:xfrm>
              <a:off x="1796325" y="2210225"/>
              <a:ext cx="101900" cy="71950"/>
            </a:xfrm>
            <a:custGeom>
              <a:avLst/>
              <a:gdLst/>
              <a:ahLst/>
              <a:cxnLst/>
              <a:rect l="l" t="t" r="r" b="b"/>
              <a:pathLst>
                <a:path w="4076" h="2878" extrusionOk="0">
                  <a:moveTo>
                    <a:pt x="3836" y="1"/>
                  </a:moveTo>
                  <a:lnTo>
                    <a:pt x="3116" y="720"/>
                  </a:lnTo>
                  <a:lnTo>
                    <a:pt x="1438" y="1918"/>
                  </a:lnTo>
                  <a:lnTo>
                    <a:pt x="0" y="2637"/>
                  </a:lnTo>
                  <a:lnTo>
                    <a:pt x="240" y="2877"/>
                  </a:lnTo>
                  <a:lnTo>
                    <a:pt x="1678" y="1918"/>
                  </a:lnTo>
                  <a:lnTo>
                    <a:pt x="3116" y="959"/>
                  </a:lnTo>
                  <a:lnTo>
                    <a:pt x="4075" y="24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7"/>
            <p:cNvSpPr/>
            <p:nvPr/>
          </p:nvSpPr>
          <p:spPr>
            <a:xfrm>
              <a:off x="1490675" y="2431975"/>
              <a:ext cx="65950" cy="131875"/>
            </a:xfrm>
            <a:custGeom>
              <a:avLst/>
              <a:gdLst/>
              <a:ahLst/>
              <a:cxnLst/>
              <a:rect l="l" t="t" r="r" b="b"/>
              <a:pathLst>
                <a:path w="2638" h="5275" extrusionOk="0">
                  <a:moveTo>
                    <a:pt x="2397" y="0"/>
                  </a:moveTo>
                  <a:lnTo>
                    <a:pt x="1438" y="1199"/>
                  </a:lnTo>
                  <a:lnTo>
                    <a:pt x="719" y="2637"/>
                  </a:lnTo>
                  <a:lnTo>
                    <a:pt x="240" y="4076"/>
                  </a:lnTo>
                  <a:lnTo>
                    <a:pt x="0" y="5274"/>
                  </a:lnTo>
                  <a:lnTo>
                    <a:pt x="240" y="5274"/>
                  </a:lnTo>
                  <a:lnTo>
                    <a:pt x="480" y="4076"/>
                  </a:lnTo>
                  <a:lnTo>
                    <a:pt x="959" y="2637"/>
                  </a:lnTo>
                  <a:lnTo>
                    <a:pt x="1678" y="1439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7"/>
            <p:cNvSpPr/>
            <p:nvPr/>
          </p:nvSpPr>
          <p:spPr>
            <a:xfrm>
              <a:off x="1976100" y="1928550"/>
              <a:ext cx="30000" cy="173825"/>
            </a:xfrm>
            <a:custGeom>
              <a:avLst/>
              <a:gdLst/>
              <a:ahLst/>
              <a:cxnLst/>
              <a:rect l="l" t="t" r="r" b="b"/>
              <a:pathLst>
                <a:path w="1200" h="6953" extrusionOk="0">
                  <a:moveTo>
                    <a:pt x="720" y="1"/>
                  </a:moveTo>
                  <a:lnTo>
                    <a:pt x="960" y="1918"/>
                  </a:lnTo>
                  <a:lnTo>
                    <a:pt x="720" y="3596"/>
                  </a:lnTo>
                  <a:lnTo>
                    <a:pt x="480" y="5274"/>
                  </a:lnTo>
                  <a:lnTo>
                    <a:pt x="1" y="6953"/>
                  </a:lnTo>
                  <a:lnTo>
                    <a:pt x="720" y="5274"/>
                  </a:lnTo>
                  <a:lnTo>
                    <a:pt x="960" y="3596"/>
                  </a:lnTo>
                  <a:lnTo>
                    <a:pt x="1199" y="1918"/>
                  </a:lnTo>
                  <a:lnTo>
                    <a:pt x="96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7"/>
            <p:cNvSpPr/>
            <p:nvPr/>
          </p:nvSpPr>
          <p:spPr>
            <a:xfrm>
              <a:off x="1556600" y="2342075"/>
              <a:ext cx="107900" cy="83925"/>
            </a:xfrm>
            <a:custGeom>
              <a:avLst/>
              <a:gdLst/>
              <a:ahLst/>
              <a:cxnLst/>
              <a:rect l="l" t="t" r="r" b="b"/>
              <a:pathLst>
                <a:path w="4316" h="3357" extrusionOk="0">
                  <a:moveTo>
                    <a:pt x="4075" y="0"/>
                  </a:moveTo>
                  <a:lnTo>
                    <a:pt x="2158" y="1199"/>
                  </a:lnTo>
                  <a:lnTo>
                    <a:pt x="480" y="2637"/>
                  </a:lnTo>
                  <a:lnTo>
                    <a:pt x="0" y="3357"/>
                  </a:lnTo>
                  <a:lnTo>
                    <a:pt x="240" y="3357"/>
                  </a:lnTo>
                  <a:lnTo>
                    <a:pt x="719" y="2877"/>
                  </a:lnTo>
                  <a:lnTo>
                    <a:pt x="2397" y="1439"/>
                  </a:lnTo>
                  <a:lnTo>
                    <a:pt x="4315" y="240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7"/>
            <p:cNvSpPr/>
            <p:nvPr/>
          </p:nvSpPr>
          <p:spPr>
            <a:xfrm>
              <a:off x="1904200" y="3414825"/>
              <a:ext cx="12000" cy="24000"/>
            </a:xfrm>
            <a:custGeom>
              <a:avLst/>
              <a:gdLst/>
              <a:ahLst/>
              <a:cxnLst/>
              <a:rect l="l" t="t" r="r" b="b"/>
              <a:pathLst>
                <a:path w="480" h="960" extrusionOk="0">
                  <a:moveTo>
                    <a:pt x="479" y="1"/>
                  </a:moveTo>
                  <a:lnTo>
                    <a:pt x="240" y="240"/>
                  </a:lnTo>
                  <a:lnTo>
                    <a:pt x="0" y="960"/>
                  </a:lnTo>
                  <a:lnTo>
                    <a:pt x="240" y="96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7"/>
            <p:cNvSpPr/>
            <p:nvPr/>
          </p:nvSpPr>
          <p:spPr>
            <a:xfrm>
              <a:off x="1934150" y="16648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7"/>
            <p:cNvSpPr/>
            <p:nvPr/>
          </p:nvSpPr>
          <p:spPr>
            <a:xfrm>
              <a:off x="1910175" y="3408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7"/>
            <p:cNvSpPr/>
            <p:nvPr/>
          </p:nvSpPr>
          <p:spPr>
            <a:xfrm>
              <a:off x="1916175" y="32290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7"/>
            <p:cNvSpPr/>
            <p:nvPr/>
          </p:nvSpPr>
          <p:spPr>
            <a:xfrm>
              <a:off x="1868225" y="30732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7"/>
            <p:cNvSpPr/>
            <p:nvPr/>
          </p:nvSpPr>
          <p:spPr>
            <a:xfrm>
              <a:off x="1778325" y="294137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7"/>
            <p:cNvSpPr/>
            <p:nvPr/>
          </p:nvSpPr>
          <p:spPr>
            <a:xfrm>
              <a:off x="1628500" y="279755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1" y="0"/>
                  </a:moveTo>
                  <a:lnTo>
                    <a:pt x="480" y="480"/>
                  </a:lnTo>
                  <a:lnTo>
                    <a:pt x="96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7"/>
            <p:cNvSpPr/>
            <p:nvPr/>
          </p:nvSpPr>
          <p:spPr>
            <a:xfrm>
              <a:off x="1568575" y="2743600"/>
              <a:ext cx="24000" cy="12025"/>
            </a:xfrm>
            <a:custGeom>
              <a:avLst/>
              <a:gdLst/>
              <a:ahLst/>
              <a:cxnLst/>
              <a:rect l="l" t="t" r="r" b="b"/>
              <a:pathLst>
                <a:path w="960" h="481" extrusionOk="0">
                  <a:moveTo>
                    <a:pt x="1" y="1"/>
                  </a:moveTo>
                  <a:lnTo>
                    <a:pt x="480" y="241"/>
                  </a:lnTo>
                  <a:lnTo>
                    <a:pt x="959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7"/>
            <p:cNvSpPr/>
            <p:nvPr/>
          </p:nvSpPr>
          <p:spPr>
            <a:xfrm>
              <a:off x="1508650" y="2659700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7"/>
            <p:cNvSpPr/>
            <p:nvPr/>
          </p:nvSpPr>
          <p:spPr>
            <a:xfrm>
              <a:off x="1490675" y="25638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7"/>
            <p:cNvSpPr/>
            <p:nvPr/>
          </p:nvSpPr>
          <p:spPr>
            <a:xfrm>
              <a:off x="1550600" y="24259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7"/>
            <p:cNvSpPr/>
            <p:nvPr/>
          </p:nvSpPr>
          <p:spPr>
            <a:xfrm>
              <a:off x="1658475" y="23420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7"/>
            <p:cNvSpPr/>
            <p:nvPr/>
          </p:nvSpPr>
          <p:spPr>
            <a:xfrm>
              <a:off x="1784325" y="22761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7"/>
            <p:cNvSpPr/>
            <p:nvPr/>
          </p:nvSpPr>
          <p:spPr>
            <a:xfrm>
              <a:off x="1892200" y="22042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7"/>
            <p:cNvSpPr/>
            <p:nvPr/>
          </p:nvSpPr>
          <p:spPr>
            <a:xfrm>
              <a:off x="1970100" y="2102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7"/>
            <p:cNvSpPr/>
            <p:nvPr/>
          </p:nvSpPr>
          <p:spPr>
            <a:xfrm>
              <a:off x="1994075" y="19225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7"/>
            <p:cNvSpPr/>
            <p:nvPr/>
          </p:nvSpPr>
          <p:spPr>
            <a:xfrm>
              <a:off x="1436725" y="2701650"/>
              <a:ext cx="95925" cy="77950"/>
            </a:xfrm>
            <a:custGeom>
              <a:avLst/>
              <a:gdLst/>
              <a:ahLst/>
              <a:cxnLst/>
              <a:rect l="l" t="t" r="r" b="b"/>
              <a:pathLst>
                <a:path w="3837" h="3118" extrusionOk="0">
                  <a:moveTo>
                    <a:pt x="1" y="1"/>
                  </a:moveTo>
                  <a:lnTo>
                    <a:pt x="3357" y="3117"/>
                  </a:lnTo>
                  <a:lnTo>
                    <a:pt x="3836" y="3117"/>
                  </a:lnTo>
                  <a:lnTo>
                    <a:pt x="72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7"/>
            <p:cNvSpPr/>
            <p:nvPr/>
          </p:nvSpPr>
          <p:spPr>
            <a:xfrm>
              <a:off x="1832275" y="1844650"/>
              <a:ext cx="29975" cy="167825"/>
            </a:xfrm>
            <a:custGeom>
              <a:avLst/>
              <a:gdLst/>
              <a:ahLst/>
              <a:cxnLst/>
              <a:rect l="l" t="t" r="r" b="b"/>
              <a:pathLst>
                <a:path w="1199" h="6713" extrusionOk="0">
                  <a:moveTo>
                    <a:pt x="959" y="0"/>
                  </a:moveTo>
                  <a:lnTo>
                    <a:pt x="959" y="1679"/>
                  </a:lnTo>
                  <a:lnTo>
                    <a:pt x="959" y="3357"/>
                  </a:lnTo>
                  <a:lnTo>
                    <a:pt x="720" y="5035"/>
                  </a:lnTo>
                  <a:lnTo>
                    <a:pt x="0" y="6713"/>
                  </a:lnTo>
                  <a:lnTo>
                    <a:pt x="240" y="6713"/>
                  </a:lnTo>
                  <a:lnTo>
                    <a:pt x="720" y="5274"/>
                  </a:lnTo>
                  <a:lnTo>
                    <a:pt x="1199" y="3596"/>
                  </a:lnTo>
                  <a:lnTo>
                    <a:pt x="1199" y="1918"/>
                  </a:lnTo>
                  <a:lnTo>
                    <a:pt x="1199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7"/>
            <p:cNvSpPr/>
            <p:nvPr/>
          </p:nvSpPr>
          <p:spPr>
            <a:xfrm>
              <a:off x="1532625" y="2785550"/>
              <a:ext cx="149850" cy="137875"/>
            </a:xfrm>
            <a:custGeom>
              <a:avLst/>
              <a:gdLst/>
              <a:ahLst/>
              <a:cxnLst/>
              <a:rect l="l" t="t" r="r" b="b"/>
              <a:pathLst>
                <a:path w="5994" h="5515" extrusionOk="0">
                  <a:moveTo>
                    <a:pt x="0" y="1"/>
                  </a:moveTo>
                  <a:lnTo>
                    <a:pt x="0" y="241"/>
                  </a:lnTo>
                  <a:lnTo>
                    <a:pt x="3596" y="3357"/>
                  </a:lnTo>
                  <a:lnTo>
                    <a:pt x="5754" y="5514"/>
                  </a:lnTo>
                  <a:lnTo>
                    <a:pt x="5993" y="5514"/>
                  </a:lnTo>
                  <a:lnTo>
                    <a:pt x="3836" y="311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7"/>
            <p:cNvSpPr/>
            <p:nvPr/>
          </p:nvSpPr>
          <p:spPr>
            <a:xfrm>
              <a:off x="1772350" y="30792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0" y="0"/>
                  </a:moveTo>
                  <a:lnTo>
                    <a:pt x="719" y="1678"/>
                  </a:lnTo>
                  <a:lnTo>
                    <a:pt x="240" y="0"/>
                  </a:lnTo>
                  <a:close/>
                  <a:moveTo>
                    <a:pt x="719" y="1678"/>
                  </a:moveTo>
                  <a:lnTo>
                    <a:pt x="959" y="3356"/>
                  </a:lnTo>
                  <a:lnTo>
                    <a:pt x="1438" y="5274"/>
                  </a:lnTo>
                  <a:lnTo>
                    <a:pt x="1199" y="3356"/>
                  </a:lnTo>
                  <a:lnTo>
                    <a:pt x="719" y="1678"/>
                  </a:lnTo>
                  <a:close/>
                  <a:moveTo>
                    <a:pt x="1438" y="5274"/>
                  </a:moveTo>
                  <a:lnTo>
                    <a:pt x="1438" y="6952"/>
                  </a:lnTo>
                  <a:lnTo>
                    <a:pt x="1678" y="6952"/>
                  </a:lnTo>
                  <a:lnTo>
                    <a:pt x="1438" y="5274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7"/>
            <p:cNvSpPr/>
            <p:nvPr/>
          </p:nvSpPr>
          <p:spPr>
            <a:xfrm>
              <a:off x="1508650" y="2198250"/>
              <a:ext cx="137850" cy="65925"/>
            </a:xfrm>
            <a:custGeom>
              <a:avLst/>
              <a:gdLst/>
              <a:ahLst/>
              <a:cxnLst/>
              <a:rect l="l" t="t" r="r" b="b"/>
              <a:pathLst>
                <a:path w="5514" h="2637" extrusionOk="0">
                  <a:moveTo>
                    <a:pt x="5274" y="0"/>
                  </a:moveTo>
                  <a:lnTo>
                    <a:pt x="3117" y="959"/>
                  </a:lnTo>
                  <a:lnTo>
                    <a:pt x="0" y="2397"/>
                  </a:lnTo>
                  <a:lnTo>
                    <a:pt x="240" y="2637"/>
                  </a:lnTo>
                  <a:lnTo>
                    <a:pt x="3117" y="1199"/>
                  </a:lnTo>
                  <a:lnTo>
                    <a:pt x="551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7"/>
            <p:cNvSpPr/>
            <p:nvPr/>
          </p:nvSpPr>
          <p:spPr>
            <a:xfrm>
              <a:off x="1790325" y="1586950"/>
              <a:ext cx="71925" cy="257725"/>
            </a:xfrm>
            <a:custGeom>
              <a:avLst/>
              <a:gdLst/>
              <a:ahLst/>
              <a:cxnLst/>
              <a:rect l="l" t="t" r="r" b="b"/>
              <a:pathLst>
                <a:path w="2877" h="10309" extrusionOk="0">
                  <a:moveTo>
                    <a:pt x="0" y="0"/>
                  </a:moveTo>
                  <a:lnTo>
                    <a:pt x="480" y="1678"/>
                  </a:lnTo>
                  <a:lnTo>
                    <a:pt x="1678" y="5993"/>
                  </a:lnTo>
                  <a:lnTo>
                    <a:pt x="2158" y="8151"/>
                  </a:lnTo>
                  <a:lnTo>
                    <a:pt x="2637" y="10069"/>
                  </a:lnTo>
                  <a:lnTo>
                    <a:pt x="2877" y="10308"/>
                  </a:lnTo>
                  <a:lnTo>
                    <a:pt x="2398" y="8151"/>
                  </a:lnTo>
                  <a:lnTo>
                    <a:pt x="1918" y="5993"/>
                  </a:lnTo>
                  <a:lnTo>
                    <a:pt x="719" y="167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7"/>
            <p:cNvSpPr/>
            <p:nvPr/>
          </p:nvSpPr>
          <p:spPr>
            <a:xfrm>
              <a:off x="1682450" y="2929400"/>
              <a:ext cx="95900" cy="143850"/>
            </a:xfrm>
            <a:custGeom>
              <a:avLst/>
              <a:gdLst/>
              <a:ahLst/>
              <a:cxnLst/>
              <a:rect l="l" t="t" r="r" b="b"/>
              <a:pathLst>
                <a:path w="3836" h="5754" extrusionOk="0">
                  <a:moveTo>
                    <a:pt x="0" y="0"/>
                  </a:moveTo>
                  <a:lnTo>
                    <a:pt x="1918" y="2877"/>
                  </a:lnTo>
                  <a:lnTo>
                    <a:pt x="3596" y="5754"/>
                  </a:lnTo>
                  <a:lnTo>
                    <a:pt x="3836" y="5754"/>
                  </a:lnTo>
                  <a:lnTo>
                    <a:pt x="2158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7"/>
            <p:cNvSpPr/>
            <p:nvPr/>
          </p:nvSpPr>
          <p:spPr>
            <a:xfrm>
              <a:off x="1394775" y="2258175"/>
              <a:ext cx="113900" cy="89925"/>
            </a:xfrm>
            <a:custGeom>
              <a:avLst/>
              <a:gdLst/>
              <a:ahLst/>
              <a:cxnLst/>
              <a:rect l="l" t="t" r="r" b="b"/>
              <a:pathLst>
                <a:path w="4556" h="3597" extrusionOk="0">
                  <a:moveTo>
                    <a:pt x="4316" y="0"/>
                  </a:moveTo>
                  <a:lnTo>
                    <a:pt x="2398" y="1199"/>
                  </a:lnTo>
                  <a:lnTo>
                    <a:pt x="720" y="2877"/>
                  </a:lnTo>
                  <a:lnTo>
                    <a:pt x="1" y="3596"/>
                  </a:lnTo>
                  <a:lnTo>
                    <a:pt x="240" y="3596"/>
                  </a:lnTo>
                  <a:lnTo>
                    <a:pt x="959" y="2877"/>
                  </a:lnTo>
                  <a:lnTo>
                    <a:pt x="2638" y="1439"/>
                  </a:lnTo>
                  <a:lnTo>
                    <a:pt x="4555" y="24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7"/>
            <p:cNvSpPr/>
            <p:nvPr/>
          </p:nvSpPr>
          <p:spPr>
            <a:xfrm>
              <a:off x="1328850" y="2348075"/>
              <a:ext cx="71950" cy="143850"/>
            </a:xfrm>
            <a:custGeom>
              <a:avLst/>
              <a:gdLst/>
              <a:ahLst/>
              <a:cxnLst/>
              <a:rect l="l" t="t" r="r" b="b"/>
              <a:pathLst>
                <a:path w="2878" h="5754" extrusionOk="0">
                  <a:moveTo>
                    <a:pt x="2638" y="0"/>
                  </a:moveTo>
                  <a:lnTo>
                    <a:pt x="1439" y="1438"/>
                  </a:lnTo>
                  <a:lnTo>
                    <a:pt x="720" y="2877"/>
                  </a:lnTo>
                  <a:lnTo>
                    <a:pt x="240" y="4315"/>
                  </a:lnTo>
                  <a:lnTo>
                    <a:pt x="1" y="5514"/>
                  </a:lnTo>
                  <a:lnTo>
                    <a:pt x="240" y="5753"/>
                  </a:lnTo>
                  <a:lnTo>
                    <a:pt x="480" y="4315"/>
                  </a:lnTo>
                  <a:lnTo>
                    <a:pt x="960" y="3117"/>
                  </a:lnTo>
                  <a:lnTo>
                    <a:pt x="1679" y="1678"/>
                  </a:lnTo>
                  <a:lnTo>
                    <a:pt x="2877" y="240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7"/>
            <p:cNvSpPr/>
            <p:nvPr/>
          </p:nvSpPr>
          <p:spPr>
            <a:xfrm>
              <a:off x="1328850" y="2497900"/>
              <a:ext cx="35975" cy="101900"/>
            </a:xfrm>
            <a:custGeom>
              <a:avLst/>
              <a:gdLst/>
              <a:ahLst/>
              <a:cxnLst/>
              <a:rect l="l" t="t" r="r" b="b"/>
              <a:pathLst>
                <a:path w="1439" h="4076" extrusionOk="0">
                  <a:moveTo>
                    <a:pt x="1" y="0"/>
                  </a:moveTo>
                  <a:lnTo>
                    <a:pt x="1" y="480"/>
                  </a:lnTo>
                  <a:lnTo>
                    <a:pt x="240" y="2158"/>
                  </a:lnTo>
                  <a:lnTo>
                    <a:pt x="960" y="3836"/>
                  </a:lnTo>
                  <a:lnTo>
                    <a:pt x="1439" y="4075"/>
                  </a:lnTo>
                  <a:lnTo>
                    <a:pt x="1439" y="4075"/>
                  </a:lnTo>
                  <a:lnTo>
                    <a:pt x="480" y="2397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7"/>
            <p:cNvSpPr/>
            <p:nvPr/>
          </p:nvSpPr>
          <p:spPr>
            <a:xfrm>
              <a:off x="1754350" y="2018450"/>
              <a:ext cx="83950" cy="107900"/>
            </a:xfrm>
            <a:custGeom>
              <a:avLst/>
              <a:gdLst/>
              <a:ahLst/>
              <a:cxnLst/>
              <a:rect l="l" t="t" r="r" b="b"/>
              <a:pathLst>
                <a:path w="3358" h="4316" extrusionOk="0">
                  <a:moveTo>
                    <a:pt x="3117" y="0"/>
                  </a:moveTo>
                  <a:lnTo>
                    <a:pt x="1919" y="1918"/>
                  </a:lnTo>
                  <a:lnTo>
                    <a:pt x="1" y="4076"/>
                  </a:lnTo>
                  <a:lnTo>
                    <a:pt x="241" y="4315"/>
                  </a:lnTo>
                  <a:lnTo>
                    <a:pt x="1919" y="2158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7"/>
            <p:cNvSpPr/>
            <p:nvPr/>
          </p:nvSpPr>
          <p:spPr>
            <a:xfrm>
              <a:off x="1784325" y="3259000"/>
              <a:ext cx="30000" cy="197800"/>
            </a:xfrm>
            <a:custGeom>
              <a:avLst/>
              <a:gdLst/>
              <a:ahLst/>
              <a:cxnLst/>
              <a:rect l="l" t="t" r="r" b="b"/>
              <a:pathLst>
                <a:path w="1200" h="7912" extrusionOk="0">
                  <a:moveTo>
                    <a:pt x="959" y="1"/>
                  </a:moveTo>
                  <a:lnTo>
                    <a:pt x="959" y="1919"/>
                  </a:lnTo>
                  <a:lnTo>
                    <a:pt x="959" y="3836"/>
                  </a:lnTo>
                  <a:lnTo>
                    <a:pt x="1" y="7912"/>
                  </a:lnTo>
                  <a:lnTo>
                    <a:pt x="240" y="7912"/>
                  </a:lnTo>
                  <a:lnTo>
                    <a:pt x="959" y="5515"/>
                  </a:lnTo>
                  <a:lnTo>
                    <a:pt x="1199" y="3117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7"/>
            <p:cNvSpPr/>
            <p:nvPr/>
          </p:nvSpPr>
          <p:spPr>
            <a:xfrm>
              <a:off x="1358825" y="2605775"/>
              <a:ext cx="83925" cy="89900"/>
            </a:xfrm>
            <a:custGeom>
              <a:avLst/>
              <a:gdLst/>
              <a:ahLst/>
              <a:cxnLst/>
              <a:rect l="l" t="t" r="r" b="b"/>
              <a:pathLst>
                <a:path w="3357" h="3596" extrusionOk="0">
                  <a:moveTo>
                    <a:pt x="0" y="0"/>
                  </a:moveTo>
                  <a:lnTo>
                    <a:pt x="1199" y="1678"/>
                  </a:lnTo>
                  <a:lnTo>
                    <a:pt x="2637" y="3356"/>
                  </a:lnTo>
                  <a:lnTo>
                    <a:pt x="3356" y="3596"/>
                  </a:lnTo>
                  <a:lnTo>
                    <a:pt x="3356" y="3596"/>
                  </a:lnTo>
                  <a:lnTo>
                    <a:pt x="1678" y="1918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7"/>
            <p:cNvSpPr/>
            <p:nvPr/>
          </p:nvSpPr>
          <p:spPr>
            <a:xfrm>
              <a:off x="1646475" y="2126325"/>
              <a:ext cx="107900" cy="71950"/>
            </a:xfrm>
            <a:custGeom>
              <a:avLst/>
              <a:gdLst/>
              <a:ahLst/>
              <a:cxnLst/>
              <a:rect l="l" t="t" r="r" b="b"/>
              <a:pathLst>
                <a:path w="4316" h="2878" extrusionOk="0">
                  <a:moveTo>
                    <a:pt x="4076" y="0"/>
                  </a:moveTo>
                  <a:lnTo>
                    <a:pt x="3357" y="720"/>
                  </a:lnTo>
                  <a:lnTo>
                    <a:pt x="1679" y="1678"/>
                  </a:lnTo>
                  <a:lnTo>
                    <a:pt x="1" y="2637"/>
                  </a:lnTo>
                  <a:lnTo>
                    <a:pt x="241" y="2877"/>
                  </a:lnTo>
                  <a:lnTo>
                    <a:pt x="1919" y="1918"/>
                  </a:lnTo>
                  <a:lnTo>
                    <a:pt x="3597" y="72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7"/>
            <p:cNvSpPr/>
            <p:nvPr/>
          </p:nvSpPr>
          <p:spPr>
            <a:xfrm>
              <a:off x="1790325" y="1580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7"/>
            <p:cNvSpPr/>
            <p:nvPr/>
          </p:nvSpPr>
          <p:spPr>
            <a:xfrm>
              <a:off x="1790325" y="3456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7"/>
            <p:cNvSpPr/>
            <p:nvPr/>
          </p:nvSpPr>
          <p:spPr>
            <a:xfrm>
              <a:off x="1808300" y="32530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7"/>
            <p:cNvSpPr/>
            <p:nvPr/>
          </p:nvSpPr>
          <p:spPr>
            <a:xfrm>
              <a:off x="1772350" y="30732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7"/>
            <p:cNvSpPr/>
            <p:nvPr/>
          </p:nvSpPr>
          <p:spPr>
            <a:xfrm>
              <a:off x="1676450" y="29234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7"/>
            <p:cNvSpPr/>
            <p:nvPr/>
          </p:nvSpPr>
          <p:spPr>
            <a:xfrm>
              <a:off x="1520625" y="277957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7"/>
            <p:cNvSpPr/>
            <p:nvPr/>
          </p:nvSpPr>
          <p:spPr>
            <a:xfrm>
              <a:off x="1424750" y="2689675"/>
              <a:ext cx="29975" cy="18000"/>
            </a:xfrm>
            <a:custGeom>
              <a:avLst/>
              <a:gdLst/>
              <a:ahLst/>
              <a:cxnLst/>
              <a:rect l="l" t="t" r="r" b="b"/>
              <a:pathLst>
                <a:path w="1199" h="720" extrusionOk="0">
                  <a:moveTo>
                    <a:pt x="0" y="0"/>
                  </a:moveTo>
                  <a:lnTo>
                    <a:pt x="480" y="480"/>
                  </a:lnTo>
                  <a:lnTo>
                    <a:pt x="1199" y="719"/>
                  </a:lnTo>
                  <a:lnTo>
                    <a:pt x="719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7"/>
            <p:cNvSpPr/>
            <p:nvPr/>
          </p:nvSpPr>
          <p:spPr>
            <a:xfrm>
              <a:off x="1352825" y="2593775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1" y="1"/>
                  </a:moveTo>
                  <a:lnTo>
                    <a:pt x="240" y="480"/>
                  </a:lnTo>
                  <a:lnTo>
                    <a:pt x="720" y="720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7"/>
            <p:cNvSpPr/>
            <p:nvPr/>
          </p:nvSpPr>
          <p:spPr>
            <a:xfrm>
              <a:off x="1328850" y="24859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7"/>
            <p:cNvSpPr/>
            <p:nvPr/>
          </p:nvSpPr>
          <p:spPr>
            <a:xfrm>
              <a:off x="1394775" y="23480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7"/>
            <p:cNvSpPr/>
            <p:nvPr/>
          </p:nvSpPr>
          <p:spPr>
            <a:xfrm>
              <a:off x="1502650" y="2258175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7"/>
            <p:cNvSpPr/>
            <p:nvPr/>
          </p:nvSpPr>
          <p:spPr>
            <a:xfrm>
              <a:off x="1640500" y="21922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7"/>
            <p:cNvSpPr/>
            <p:nvPr/>
          </p:nvSpPr>
          <p:spPr>
            <a:xfrm>
              <a:off x="1748375" y="21203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7"/>
            <p:cNvSpPr/>
            <p:nvPr/>
          </p:nvSpPr>
          <p:spPr>
            <a:xfrm>
              <a:off x="1832275" y="20124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7"/>
            <p:cNvSpPr/>
            <p:nvPr/>
          </p:nvSpPr>
          <p:spPr>
            <a:xfrm>
              <a:off x="1856250" y="1838650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7"/>
            <p:cNvSpPr/>
            <p:nvPr/>
          </p:nvSpPr>
          <p:spPr>
            <a:xfrm>
              <a:off x="1694425" y="3294975"/>
              <a:ext cx="30000" cy="167825"/>
            </a:xfrm>
            <a:custGeom>
              <a:avLst/>
              <a:gdLst/>
              <a:ahLst/>
              <a:cxnLst/>
              <a:rect l="l" t="t" r="r" b="b"/>
              <a:pathLst>
                <a:path w="1200" h="6713" extrusionOk="0">
                  <a:moveTo>
                    <a:pt x="1199" y="0"/>
                  </a:moveTo>
                  <a:lnTo>
                    <a:pt x="960" y="240"/>
                  </a:lnTo>
                  <a:lnTo>
                    <a:pt x="480" y="3596"/>
                  </a:lnTo>
                  <a:lnTo>
                    <a:pt x="1" y="6712"/>
                  </a:lnTo>
                  <a:lnTo>
                    <a:pt x="240" y="6712"/>
                  </a:lnTo>
                  <a:lnTo>
                    <a:pt x="960" y="2637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7"/>
            <p:cNvSpPr/>
            <p:nvPr/>
          </p:nvSpPr>
          <p:spPr>
            <a:xfrm>
              <a:off x="1358825" y="2096350"/>
              <a:ext cx="143850" cy="65950"/>
            </a:xfrm>
            <a:custGeom>
              <a:avLst/>
              <a:gdLst/>
              <a:ahLst/>
              <a:cxnLst/>
              <a:rect l="l" t="t" r="r" b="b"/>
              <a:pathLst>
                <a:path w="5754" h="2638" extrusionOk="0">
                  <a:moveTo>
                    <a:pt x="5514" y="1"/>
                  </a:moveTo>
                  <a:lnTo>
                    <a:pt x="3117" y="960"/>
                  </a:lnTo>
                  <a:lnTo>
                    <a:pt x="0" y="2398"/>
                  </a:lnTo>
                  <a:lnTo>
                    <a:pt x="240" y="2638"/>
                  </a:lnTo>
                  <a:lnTo>
                    <a:pt x="3356" y="1199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7"/>
            <p:cNvSpPr/>
            <p:nvPr/>
          </p:nvSpPr>
          <p:spPr>
            <a:xfrm>
              <a:off x="1580550" y="2917400"/>
              <a:ext cx="107900" cy="167825"/>
            </a:xfrm>
            <a:custGeom>
              <a:avLst/>
              <a:gdLst/>
              <a:ahLst/>
              <a:cxnLst/>
              <a:rect l="l" t="t" r="r" b="b"/>
              <a:pathLst>
                <a:path w="4316" h="6713" extrusionOk="0">
                  <a:moveTo>
                    <a:pt x="1" y="1"/>
                  </a:moveTo>
                  <a:lnTo>
                    <a:pt x="1200" y="1679"/>
                  </a:lnTo>
                  <a:lnTo>
                    <a:pt x="2398" y="3357"/>
                  </a:lnTo>
                  <a:lnTo>
                    <a:pt x="3357" y="5035"/>
                  </a:lnTo>
                  <a:lnTo>
                    <a:pt x="4076" y="6713"/>
                  </a:lnTo>
                  <a:lnTo>
                    <a:pt x="4316" y="6713"/>
                  </a:lnTo>
                  <a:lnTo>
                    <a:pt x="3597" y="5035"/>
                  </a:lnTo>
                  <a:lnTo>
                    <a:pt x="2638" y="335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7"/>
            <p:cNvSpPr/>
            <p:nvPr/>
          </p:nvSpPr>
          <p:spPr>
            <a:xfrm>
              <a:off x="1209000" y="2533850"/>
              <a:ext cx="95900" cy="107900"/>
            </a:xfrm>
            <a:custGeom>
              <a:avLst/>
              <a:gdLst/>
              <a:ahLst/>
              <a:cxnLst/>
              <a:rect l="l" t="t" r="r" b="b"/>
              <a:pathLst>
                <a:path w="3836" h="4316" extrusionOk="0">
                  <a:moveTo>
                    <a:pt x="0" y="1"/>
                  </a:moveTo>
                  <a:lnTo>
                    <a:pt x="1438" y="2158"/>
                  </a:lnTo>
                  <a:lnTo>
                    <a:pt x="3356" y="4076"/>
                  </a:lnTo>
                  <a:lnTo>
                    <a:pt x="3836" y="4316"/>
                  </a:lnTo>
                  <a:lnTo>
                    <a:pt x="3836" y="4316"/>
                  </a:lnTo>
                  <a:lnTo>
                    <a:pt x="1918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7"/>
            <p:cNvSpPr/>
            <p:nvPr/>
          </p:nvSpPr>
          <p:spPr>
            <a:xfrm>
              <a:off x="1173025" y="2402000"/>
              <a:ext cx="36000" cy="125875"/>
            </a:xfrm>
            <a:custGeom>
              <a:avLst/>
              <a:gdLst/>
              <a:ahLst/>
              <a:cxnLst/>
              <a:rect l="l" t="t" r="r" b="b"/>
              <a:pathLst>
                <a:path w="1440" h="5035" extrusionOk="0">
                  <a:moveTo>
                    <a:pt x="1" y="1"/>
                  </a:moveTo>
                  <a:lnTo>
                    <a:pt x="1" y="720"/>
                  </a:lnTo>
                  <a:lnTo>
                    <a:pt x="241" y="2877"/>
                  </a:lnTo>
                  <a:lnTo>
                    <a:pt x="1199" y="4795"/>
                  </a:lnTo>
                  <a:lnTo>
                    <a:pt x="1439" y="5035"/>
                  </a:lnTo>
                  <a:lnTo>
                    <a:pt x="720" y="2877"/>
                  </a:lnTo>
                  <a:lnTo>
                    <a:pt x="241" y="1918"/>
                  </a:lnTo>
                  <a:lnTo>
                    <a:pt x="241" y="720"/>
                  </a:lnTo>
                  <a:lnTo>
                    <a:pt x="241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7"/>
            <p:cNvSpPr/>
            <p:nvPr/>
          </p:nvSpPr>
          <p:spPr>
            <a:xfrm>
              <a:off x="1304875" y="2647725"/>
              <a:ext cx="131875" cy="113875"/>
            </a:xfrm>
            <a:custGeom>
              <a:avLst/>
              <a:gdLst/>
              <a:ahLst/>
              <a:cxnLst/>
              <a:rect l="l" t="t" r="r" b="b"/>
              <a:pathLst>
                <a:path w="5275" h="4555" extrusionOk="0">
                  <a:moveTo>
                    <a:pt x="1" y="0"/>
                  </a:moveTo>
                  <a:lnTo>
                    <a:pt x="240" y="240"/>
                  </a:lnTo>
                  <a:lnTo>
                    <a:pt x="255" y="240"/>
                  </a:lnTo>
                  <a:lnTo>
                    <a:pt x="1" y="0"/>
                  </a:lnTo>
                  <a:close/>
                  <a:moveTo>
                    <a:pt x="255" y="240"/>
                  </a:moveTo>
                  <a:lnTo>
                    <a:pt x="4316" y="4076"/>
                  </a:lnTo>
                  <a:lnTo>
                    <a:pt x="4795" y="4555"/>
                  </a:lnTo>
                  <a:lnTo>
                    <a:pt x="5275" y="4555"/>
                  </a:lnTo>
                  <a:lnTo>
                    <a:pt x="4555" y="3836"/>
                  </a:lnTo>
                  <a:lnTo>
                    <a:pt x="480" y="24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7"/>
            <p:cNvSpPr/>
            <p:nvPr/>
          </p:nvSpPr>
          <p:spPr>
            <a:xfrm>
              <a:off x="1682450" y="3091200"/>
              <a:ext cx="41975" cy="203800"/>
            </a:xfrm>
            <a:custGeom>
              <a:avLst/>
              <a:gdLst/>
              <a:ahLst/>
              <a:cxnLst/>
              <a:rect l="l" t="t" r="r" b="b"/>
              <a:pathLst>
                <a:path w="1679" h="8152" extrusionOk="0">
                  <a:moveTo>
                    <a:pt x="0" y="1"/>
                  </a:moveTo>
                  <a:lnTo>
                    <a:pt x="719" y="1918"/>
                  </a:lnTo>
                  <a:lnTo>
                    <a:pt x="959" y="4076"/>
                  </a:lnTo>
                  <a:lnTo>
                    <a:pt x="1199" y="5994"/>
                  </a:lnTo>
                  <a:lnTo>
                    <a:pt x="1439" y="8151"/>
                  </a:lnTo>
                  <a:lnTo>
                    <a:pt x="1678" y="7912"/>
                  </a:lnTo>
                  <a:lnTo>
                    <a:pt x="1678" y="5994"/>
                  </a:lnTo>
                  <a:lnTo>
                    <a:pt x="1439" y="3836"/>
                  </a:lnTo>
                  <a:lnTo>
                    <a:pt x="95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7"/>
            <p:cNvSpPr/>
            <p:nvPr/>
          </p:nvSpPr>
          <p:spPr>
            <a:xfrm>
              <a:off x="1238950" y="2162275"/>
              <a:ext cx="119900" cy="89925"/>
            </a:xfrm>
            <a:custGeom>
              <a:avLst/>
              <a:gdLst/>
              <a:ahLst/>
              <a:cxnLst/>
              <a:rect l="l" t="t" r="r" b="b"/>
              <a:pathLst>
                <a:path w="4796" h="3597" extrusionOk="0">
                  <a:moveTo>
                    <a:pt x="4556" y="1"/>
                  </a:moveTo>
                  <a:lnTo>
                    <a:pt x="2638" y="1199"/>
                  </a:lnTo>
                  <a:lnTo>
                    <a:pt x="720" y="2877"/>
                  </a:lnTo>
                  <a:lnTo>
                    <a:pt x="1" y="3597"/>
                  </a:lnTo>
                  <a:lnTo>
                    <a:pt x="240" y="3597"/>
                  </a:lnTo>
                  <a:lnTo>
                    <a:pt x="960" y="2877"/>
                  </a:lnTo>
                  <a:lnTo>
                    <a:pt x="2877" y="1439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7"/>
            <p:cNvSpPr/>
            <p:nvPr/>
          </p:nvSpPr>
          <p:spPr>
            <a:xfrm>
              <a:off x="1436725" y="2767575"/>
              <a:ext cx="149850" cy="143850"/>
            </a:xfrm>
            <a:custGeom>
              <a:avLst/>
              <a:gdLst/>
              <a:ahLst/>
              <a:cxnLst/>
              <a:rect l="l" t="t" r="r" b="b"/>
              <a:pathLst>
                <a:path w="5994" h="5754" extrusionOk="0">
                  <a:moveTo>
                    <a:pt x="1" y="1"/>
                  </a:moveTo>
                  <a:lnTo>
                    <a:pt x="3357" y="3117"/>
                  </a:lnTo>
                  <a:lnTo>
                    <a:pt x="5514" y="5514"/>
                  </a:lnTo>
                  <a:lnTo>
                    <a:pt x="5994" y="5754"/>
                  </a:lnTo>
                  <a:lnTo>
                    <a:pt x="3357" y="287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7"/>
            <p:cNvSpPr/>
            <p:nvPr/>
          </p:nvSpPr>
          <p:spPr>
            <a:xfrm>
              <a:off x="1700425" y="1736775"/>
              <a:ext cx="30000" cy="167825"/>
            </a:xfrm>
            <a:custGeom>
              <a:avLst/>
              <a:gdLst/>
              <a:ahLst/>
              <a:cxnLst/>
              <a:rect l="l" t="t" r="r" b="b"/>
              <a:pathLst>
                <a:path w="1200" h="6713" extrusionOk="0">
                  <a:moveTo>
                    <a:pt x="720" y="0"/>
                  </a:moveTo>
                  <a:lnTo>
                    <a:pt x="959" y="1679"/>
                  </a:lnTo>
                  <a:lnTo>
                    <a:pt x="720" y="3357"/>
                  </a:lnTo>
                  <a:lnTo>
                    <a:pt x="480" y="5035"/>
                  </a:lnTo>
                  <a:lnTo>
                    <a:pt x="0" y="6473"/>
                  </a:lnTo>
                  <a:lnTo>
                    <a:pt x="240" y="6713"/>
                  </a:lnTo>
                  <a:lnTo>
                    <a:pt x="720" y="5274"/>
                  </a:lnTo>
                  <a:lnTo>
                    <a:pt x="959" y="3596"/>
                  </a:lnTo>
                  <a:lnTo>
                    <a:pt x="1199" y="1918"/>
                  </a:lnTo>
                  <a:lnTo>
                    <a:pt x="959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7"/>
            <p:cNvSpPr/>
            <p:nvPr/>
          </p:nvSpPr>
          <p:spPr>
            <a:xfrm>
              <a:off x="1173025" y="2252175"/>
              <a:ext cx="71950" cy="149850"/>
            </a:xfrm>
            <a:custGeom>
              <a:avLst/>
              <a:gdLst/>
              <a:ahLst/>
              <a:cxnLst/>
              <a:rect l="l" t="t" r="r" b="b"/>
              <a:pathLst>
                <a:path w="2878" h="5994" extrusionOk="0">
                  <a:moveTo>
                    <a:pt x="2638" y="1"/>
                  </a:moveTo>
                  <a:lnTo>
                    <a:pt x="1439" y="1439"/>
                  </a:lnTo>
                  <a:lnTo>
                    <a:pt x="720" y="2877"/>
                  </a:lnTo>
                  <a:lnTo>
                    <a:pt x="241" y="4316"/>
                  </a:lnTo>
                  <a:lnTo>
                    <a:pt x="1" y="5754"/>
                  </a:lnTo>
                  <a:lnTo>
                    <a:pt x="241" y="5994"/>
                  </a:lnTo>
                  <a:lnTo>
                    <a:pt x="480" y="4555"/>
                  </a:lnTo>
                  <a:lnTo>
                    <a:pt x="960" y="3117"/>
                  </a:lnTo>
                  <a:lnTo>
                    <a:pt x="1679" y="1679"/>
                  </a:lnTo>
                  <a:lnTo>
                    <a:pt x="2877" y="240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7"/>
            <p:cNvSpPr/>
            <p:nvPr/>
          </p:nvSpPr>
          <p:spPr>
            <a:xfrm>
              <a:off x="1646475" y="1485075"/>
              <a:ext cx="77950" cy="251725"/>
            </a:xfrm>
            <a:custGeom>
              <a:avLst/>
              <a:gdLst/>
              <a:ahLst/>
              <a:cxnLst/>
              <a:rect l="l" t="t" r="r" b="b"/>
              <a:pathLst>
                <a:path w="3118" h="10069" extrusionOk="0">
                  <a:moveTo>
                    <a:pt x="1" y="0"/>
                  </a:moveTo>
                  <a:lnTo>
                    <a:pt x="480" y="1438"/>
                  </a:lnTo>
                  <a:lnTo>
                    <a:pt x="1919" y="5753"/>
                  </a:lnTo>
                  <a:lnTo>
                    <a:pt x="2398" y="7911"/>
                  </a:lnTo>
                  <a:lnTo>
                    <a:pt x="2878" y="9829"/>
                  </a:lnTo>
                  <a:lnTo>
                    <a:pt x="3117" y="10068"/>
                  </a:lnTo>
                  <a:lnTo>
                    <a:pt x="3117" y="10068"/>
                  </a:lnTo>
                  <a:lnTo>
                    <a:pt x="2878" y="7911"/>
                  </a:lnTo>
                  <a:lnTo>
                    <a:pt x="2158" y="5753"/>
                  </a:lnTo>
                  <a:lnTo>
                    <a:pt x="720" y="1199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7"/>
            <p:cNvSpPr/>
            <p:nvPr/>
          </p:nvSpPr>
          <p:spPr>
            <a:xfrm>
              <a:off x="1502650" y="2018450"/>
              <a:ext cx="113900" cy="77925"/>
            </a:xfrm>
            <a:custGeom>
              <a:avLst/>
              <a:gdLst/>
              <a:ahLst/>
              <a:cxnLst/>
              <a:rect l="l" t="t" r="r" b="b"/>
              <a:pathLst>
                <a:path w="4556" h="3117" extrusionOk="0">
                  <a:moveTo>
                    <a:pt x="4316" y="0"/>
                  </a:moveTo>
                  <a:lnTo>
                    <a:pt x="3596" y="720"/>
                  </a:lnTo>
                  <a:lnTo>
                    <a:pt x="1918" y="1918"/>
                  </a:lnTo>
                  <a:lnTo>
                    <a:pt x="1" y="2877"/>
                  </a:lnTo>
                  <a:lnTo>
                    <a:pt x="240" y="3117"/>
                  </a:lnTo>
                  <a:lnTo>
                    <a:pt x="1918" y="2158"/>
                  </a:lnTo>
                  <a:lnTo>
                    <a:pt x="3836" y="959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7"/>
            <p:cNvSpPr/>
            <p:nvPr/>
          </p:nvSpPr>
          <p:spPr>
            <a:xfrm>
              <a:off x="1616525" y="1904575"/>
              <a:ext cx="83925" cy="113900"/>
            </a:xfrm>
            <a:custGeom>
              <a:avLst/>
              <a:gdLst/>
              <a:ahLst/>
              <a:cxnLst/>
              <a:rect l="l" t="t" r="r" b="b"/>
              <a:pathLst>
                <a:path w="3357" h="4556" extrusionOk="0">
                  <a:moveTo>
                    <a:pt x="3117" y="1"/>
                  </a:moveTo>
                  <a:lnTo>
                    <a:pt x="1918" y="2158"/>
                  </a:lnTo>
                  <a:lnTo>
                    <a:pt x="0" y="4316"/>
                  </a:lnTo>
                  <a:lnTo>
                    <a:pt x="240" y="4555"/>
                  </a:lnTo>
                  <a:lnTo>
                    <a:pt x="2158" y="2398"/>
                  </a:lnTo>
                  <a:lnTo>
                    <a:pt x="3356" y="240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7"/>
            <p:cNvSpPr/>
            <p:nvPr/>
          </p:nvSpPr>
          <p:spPr>
            <a:xfrm>
              <a:off x="1646475" y="147907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7"/>
            <p:cNvSpPr/>
            <p:nvPr/>
          </p:nvSpPr>
          <p:spPr>
            <a:xfrm>
              <a:off x="1718400" y="32889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7"/>
            <p:cNvSpPr/>
            <p:nvPr/>
          </p:nvSpPr>
          <p:spPr>
            <a:xfrm>
              <a:off x="1682450" y="3085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7"/>
            <p:cNvSpPr/>
            <p:nvPr/>
          </p:nvSpPr>
          <p:spPr>
            <a:xfrm>
              <a:off x="1574575" y="29054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7"/>
            <p:cNvSpPr/>
            <p:nvPr/>
          </p:nvSpPr>
          <p:spPr>
            <a:xfrm>
              <a:off x="1424750" y="2761575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480" y="241"/>
                  </a:lnTo>
                  <a:lnTo>
                    <a:pt x="959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7"/>
            <p:cNvSpPr/>
            <p:nvPr/>
          </p:nvSpPr>
          <p:spPr>
            <a:xfrm>
              <a:off x="1292900" y="2635725"/>
              <a:ext cx="24000" cy="18000"/>
            </a:xfrm>
            <a:custGeom>
              <a:avLst/>
              <a:gdLst/>
              <a:ahLst/>
              <a:cxnLst/>
              <a:rect l="l" t="t" r="r" b="b"/>
              <a:pathLst>
                <a:path w="960" h="720" extrusionOk="0">
                  <a:moveTo>
                    <a:pt x="0" y="1"/>
                  </a:moveTo>
                  <a:lnTo>
                    <a:pt x="480" y="480"/>
                  </a:lnTo>
                  <a:lnTo>
                    <a:pt x="719" y="720"/>
                  </a:lnTo>
                  <a:lnTo>
                    <a:pt x="959" y="720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7"/>
            <p:cNvSpPr/>
            <p:nvPr/>
          </p:nvSpPr>
          <p:spPr>
            <a:xfrm>
              <a:off x="1203000" y="25218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7"/>
            <p:cNvSpPr/>
            <p:nvPr/>
          </p:nvSpPr>
          <p:spPr>
            <a:xfrm>
              <a:off x="1173025" y="23960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7"/>
            <p:cNvSpPr/>
            <p:nvPr/>
          </p:nvSpPr>
          <p:spPr>
            <a:xfrm>
              <a:off x="1238950" y="2252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7"/>
            <p:cNvSpPr/>
            <p:nvPr/>
          </p:nvSpPr>
          <p:spPr>
            <a:xfrm>
              <a:off x="1352825" y="21563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7"/>
            <p:cNvSpPr/>
            <p:nvPr/>
          </p:nvSpPr>
          <p:spPr>
            <a:xfrm>
              <a:off x="1496650" y="2090375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7"/>
            <p:cNvSpPr/>
            <p:nvPr/>
          </p:nvSpPr>
          <p:spPr>
            <a:xfrm>
              <a:off x="1610525" y="20124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7"/>
            <p:cNvSpPr/>
            <p:nvPr/>
          </p:nvSpPr>
          <p:spPr>
            <a:xfrm>
              <a:off x="1694425" y="189857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7"/>
            <p:cNvSpPr/>
            <p:nvPr/>
          </p:nvSpPr>
          <p:spPr>
            <a:xfrm>
              <a:off x="1718400" y="17307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7"/>
            <p:cNvSpPr/>
            <p:nvPr/>
          </p:nvSpPr>
          <p:spPr>
            <a:xfrm>
              <a:off x="1562575" y="1622900"/>
              <a:ext cx="30000" cy="161850"/>
            </a:xfrm>
            <a:custGeom>
              <a:avLst/>
              <a:gdLst/>
              <a:ahLst/>
              <a:cxnLst/>
              <a:rect l="l" t="t" r="r" b="b"/>
              <a:pathLst>
                <a:path w="1200" h="6474" extrusionOk="0">
                  <a:moveTo>
                    <a:pt x="720" y="1"/>
                  </a:moveTo>
                  <a:lnTo>
                    <a:pt x="960" y="1679"/>
                  </a:lnTo>
                  <a:lnTo>
                    <a:pt x="960" y="3117"/>
                  </a:lnTo>
                  <a:lnTo>
                    <a:pt x="480" y="4795"/>
                  </a:lnTo>
                  <a:lnTo>
                    <a:pt x="1" y="6473"/>
                  </a:lnTo>
                  <a:lnTo>
                    <a:pt x="241" y="6473"/>
                  </a:lnTo>
                  <a:lnTo>
                    <a:pt x="720" y="5035"/>
                  </a:lnTo>
                  <a:lnTo>
                    <a:pt x="1199" y="3357"/>
                  </a:lnTo>
                  <a:lnTo>
                    <a:pt x="1199" y="1919"/>
                  </a:lnTo>
                  <a:lnTo>
                    <a:pt x="96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7"/>
            <p:cNvSpPr/>
            <p:nvPr/>
          </p:nvSpPr>
          <p:spPr>
            <a:xfrm>
              <a:off x="1610525" y="3336925"/>
              <a:ext cx="24000" cy="125875"/>
            </a:xfrm>
            <a:custGeom>
              <a:avLst/>
              <a:gdLst/>
              <a:ahLst/>
              <a:cxnLst/>
              <a:rect l="l" t="t" r="r" b="b"/>
              <a:pathLst>
                <a:path w="960" h="5035" extrusionOk="0">
                  <a:moveTo>
                    <a:pt x="720" y="0"/>
                  </a:moveTo>
                  <a:lnTo>
                    <a:pt x="480" y="2637"/>
                  </a:lnTo>
                  <a:lnTo>
                    <a:pt x="1" y="5034"/>
                  </a:lnTo>
                  <a:lnTo>
                    <a:pt x="240" y="5034"/>
                  </a:lnTo>
                  <a:lnTo>
                    <a:pt x="720" y="2158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7"/>
            <p:cNvSpPr/>
            <p:nvPr/>
          </p:nvSpPr>
          <p:spPr>
            <a:xfrm>
              <a:off x="1484675" y="2905425"/>
              <a:ext cx="119875" cy="191800"/>
            </a:xfrm>
            <a:custGeom>
              <a:avLst/>
              <a:gdLst/>
              <a:ahLst/>
              <a:cxnLst/>
              <a:rect l="l" t="t" r="r" b="b"/>
              <a:pathLst>
                <a:path w="4795" h="7672" extrusionOk="0">
                  <a:moveTo>
                    <a:pt x="0" y="0"/>
                  </a:moveTo>
                  <a:lnTo>
                    <a:pt x="1439" y="1918"/>
                  </a:lnTo>
                  <a:lnTo>
                    <a:pt x="2637" y="3836"/>
                  </a:lnTo>
                  <a:lnTo>
                    <a:pt x="3596" y="5754"/>
                  </a:lnTo>
                  <a:lnTo>
                    <a:pt x="4315" y="7671"/>
                  </a:lnTo>
                  <a:lnTo>
                    <a:pt x="4795" y="7671"/>
                  </a:lnTo>
                  <a:lnTo>
                    <a:pt x="3836" y="5754"/>
                  </a:lnTo>
                  <a:lnTo>
                    <a:pt x="2877" y="3836"/>
                  </a:lnTo>
                  <a:lnTo>
                    <a:pt x="1678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7"/>
            <p:cNvSpPr/>
            <p:nvPr/>
          </p:nvSpPr>
          <p:spPr>
            <a:xfrm>
              <a:off x="1083125" y="2054400"/>
              <a:ext cx="125900" cy="95925"/>
            </a:xfrm>
            <a:custGeom>
              <a:avLst/>
              <a:gdLst/>
              <a:ahLst/>
              <a:cxnLst/>
              <a:rect l="l" t="t" r="r" b="b"/>
              <a:pathLst>
                <a:path w="5036" h="3837" extrusionOk="0">
                  <a:moveTo>
                    <a:pt x="4795" y="1"/>
                  </a:moveTo>
                  <a:lnTo>
                    <a:pt x="2638" y="1439"/>
                  </a:lnTo>
                  <a:lnTo>
                    <a:pt x="720" y="3117"/>
                  </a:lnTo>
                  <a:lnTo>
                    <a:pt x="1" y="3836"/>
                  </a:lnTo>
                  <a:lnTo>
                    <a:pt x="241" y="3836"/>
                  </a:lnTo>
                  <a:lnTo>
                    <a:pt x="960" y="3117"/>
                  </a:lnTo>
                  <a:lnTo>
                    <a:pt x="2878" y="1439"/>
                  </a:lnTo>
                  <a:lnTo>
                    <a:pt x="503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7"/>
            <p:cNvSpPr/>
            <p:nvPr/>
          </p:nvSpPr>
          <p:spPr>
            <a:xfrm>
              <a:off x="1167050" y="2599775"/>
              <a:ext cx="173825" cy="143850"/>
            </a:xfrm>
            <a:custGeom>
              <a:avLst/>
              <a:gdLst/>
              <a:ahLst/>
              <a:cxnLst/>
              <a:rect l="l" t="t" r="r" b="b"/>
              <a:pathLst>
                <a:path w="6953" h="5754" extrusionOk="0">
                  <a:moveTo>
                    <a:pt x="0" y="0"/>
                  </a:moveTo>
                  <a:lnTo>
                    <a:pt x="2637" y="2158"/>
                  </a:lnTo>
                  <a:lnTo>
                    <a:pt x="5274" y="4555"/>
                  </a:lnTo>
                  <a:lnTo>
                    <a:pt x="6473" y="5754"/>
                  </a:lnTo>
                  <a:lnTo>
                    <a:pt x="6952" y="5754"/>
                  </a:lnTo>
                  <a:lnTo>
                    <a:pt x="5274" y="4315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7"/>
            <p:cNvSpPr/>
            <p:nvPr/>
          </p:nvSpPr>
          <p:spPr>
            <a:xfrm>
              <a:off x="1340850" y="2749600"/>
              <a:ext cx="149850" cy="149850"/>
            </a:xfrm>
            <a:custGeom>
              <a:avLst/>
              <a:gdLst/>
              <a:ahLst/>
              <a:cxnLst/>
              <a:rect l="l" t="t" r="r" b="b"/>
              <a:pathLst>
                <a:path w="5994" h="5994" extrusionOk="0">
                  <a:moveTo>
                    <a:pt x="0" y="1"/>
                  </a:moveTo>
                  <a:lnTo>
                    <a:pt x="3116" y="2877"/>
                  </a:lnTo>
                  <a:lnTo>
                    <a:pt x="5514" y="5994"/>
                  </a:lnTo>
                  <a:lnTo>
                    <a:pt x="5993" y="5994"/>
                  </a:lnTo>
                  <a:lnTo>
                    <a:pt x="3356" y="287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7"/>
            <p:cNvSpPr/>
            <p:nvPr/>
          </p:nvSpPr>
          <p:spPr>
            <a:xfrm>
              <a:off x="1017225" y="2156300"/>
              <a:ext cx="71925" cy="143850"/>
            </a:xfrm>
            <a:custGeom>
              <a:avLst/>
              <a:gdLst/>
              <a:ahLst/>
              <a:cxnLst/>
              <a:rect l="l" t="t" r="r" b="b"/>
              <a:pathLst>
                <a:path w="2877" h="5754" extrusionOk="0">
                  <a:moveTo>
                    <a:pt x="2637" y="0"/>
                  </a:moveTo>
                  <a:lnTo>
                    <a:pt x="1438" y="1438"/>
                  </a:lnTo>
                  <a:lnTo>
                    <a:pt x="719" y="2877"/>
                  </a:lnTo>
                  <a:lnTo>
                    <a:pt x="240" y="4315"/>
                  </a:lnTo>
                  <a:lnTo>
                    <a:pt x="0" y="5753"/>
                  </a:lnTo>
                  <a:lnTo>
                    <a:pt x="240" y="5753"/>
                  </a:lnTo>
                  <a:lnTo>
                    <a:pt x="479" y="4315"/>
                  </a:lnTo>
                  <a:lnTo>
                    <a:pt x="959" y="2877"/>
                  </a:lnTo>
                  <a:lnTo>
                    <a:pt x="1678" y="1438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7"/>
            <p:cNvSpPr/>
            <p:nvPr/>
          </p:nvSpPr>
          <p:spPr>
            <a:xfrm>
              <a:off x="1209000" y="1982500"/>
              <a:ext cx="149850" cy="71925"/>
            </a:xfrm>
            <a:custGeom>
              <a:avLst/>
              <a:gdLst/>
              <a:ahLst/>
              <a:cxnLst/>
              <a:rect l="l" t="t" r="r" b="b"/>
              <a:pathLst>
                <a:path w="5994" h="2877" extrusionOk="0">
                  <a:moveTo>
                    <a:pt x="5754" y="0"/>
                  </a:moveTo>
                  <a:lnTo>
                    <a:pt x="3356" y="1199"/>
                  </a:lnTo>
                  <a:lnTo>
                    <a:pt x="0" y="2877"/>
                  </a:lnTo>
                  <a:lnTo>
                    <a:pt x="240" y="2877"/>
                  </a:lnTo>
                  <a:lnTo>
                    <a:pt x="3356" y="1438"/>
                  </a:lnTo>
                  <a:lnTo>
                    <a:pt x="5993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7"/>
            <p:cNvSpPr/>
            <p:nvPr/>
          </p:nvSpPr>
          <p:spPr>
            <a:xfrm>
              <a:off x="1478675" y="1784725"/>
              <a:ext cx="89925" cy="113875"/>
            </a:xfrm>
            <a:custGeom>
              <a:avLst/>
              <a:gdLst/>
              <a:ahLst/>
              <a:cxnLst/>
              <a:rect l="l" t="t" r="r" b="b"/>
              <a:pathLst>
                <a:path w="3597" h="4555" extrusionOk="0">
                  <a:moveTo>
                    <a:pt x="3357" y="0"/>
                  </a:moveTo>
                  <a:lnTo>
                    <a:pt x="1918" y="2397"/>
                  </a:lnTo>
                  <a:lnTo>
                    <a:pt x="1" y="4555"/>
                  </a:lnTo>
                  <a:lnTo>
                    <a:pt x="240" y="4555"/>
                  </a:lnTo>
                  <a:lnTo>
                    <a:pt x="2158" y="2397"/>
                  </a:lnTo>
                  <a:lnTo>
                    <a:pt x="359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7"/>
            <p:cNvSpPr/>
            <p:nvPr/>
          </p:nvSpPr>
          <p:spPr>
            <a:xfrm>
              <a:off x="1011225" y="2306125"/>
              <a:ext cx="47975" cy="143850"/>
            </a:xfrm>
            <a:custGeom>
              <a:avLst/>
              <a:gdLst/>
              <a:ahLst/>
              <a:cxnLst/>
              <a:rect l="l" t="t" r="r" b="b"/>
              <a:pathLst>
                <a:path w="1919" h="5754" extrusionOk="0">
                  <a:moveTo>
                    <a:pt x="240" y="0"/>
                  </a:moveTo>
                  <a:lnTo>
                    <a:pt x="0" y="959"/>
                  </a:lnTo>
                  <a:lnTo>
                    <a:pt x="240" y="2158"/>
                  </a:lnTo>
                  <a:lnTo>
                    <a:pt x="480" y="3356"/>
                  </a:lnTo>
                  <a:lnTo>
                    <a:pt x="1439" y="5514"/>
                  </a:lnTo>
                  <a:lnTo>
                    <a:pt x="1918" y="5753"/>
                  </a:lnTo>
                  <a:lnTo>
                    <a:pt x="719" y="3356"/>
                  </a:lnTo>
                  <a:lnTo>
                    <a:pt x="480" y="2158"/>
                  </a:lnTo>
                  <a:lnTo>
                    <a:pt x="240" y="959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7"/>
            <p:cNvSpPr/>
            <p:nvPr/>
          </p:nvSpPr>
          <p:spPr>
            <a:xfrm>
              <a:off x="1508650" y="1371200"/>
              <a:ext cx="77925" cy="245725"/>
            </a:xfrm>
            <a:custGeom>
              <a:avLst/>
              <a:gdLst/>
              <a:ahLst/>
              <a:cxnLst/>
              <a:rect l="l" t="t" r="r" b="b"/>
              <a:pathLst>
                <a:path w="3117" h="9829" extrusionOk="0">
                  <a:moveTo>
                    <a:pt x="0" y="0"/>
                  </a:moveTo>
                  <a:lnTo>
                    <a:pt x="0" y="240"/>
                  </a:lnTo>
                  <a:lnTo>
                    <a:pt x="240" y="1199"/>
                  </a:lnTo>
                  <a:lnTo>
                    <a:pt x="1918" y="5514"/>
                  </a:lnTo>
                  <a:lnTo>
                    <a:pt x="2398" y="7672"/>
                  </a:lnTo>
                  <a:lnTo>
                    <a:pt x="2877" y="9589"/>
                  </a:lnTo>
                  <a:lnTo>
                    <a:pt x="3117" y="9829"/>
                  </a:lnTo>
                  <a:lnTo>
                    <a:pt x="3117" y="9829"/>
                  </a:lnTo>
                  <a:lnTo>
                    <a:pt x="2637" y="7911"/>
                  </a:lnTo>
                  <a:lnTo>
                    <a:pt x="2158" y="5754"/>
                  </a:lnTo>
                  <a:lnTo>
                    <a:pt x="480" y="959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7"/>
            <p:cNvSpPr/>
            <p:nvPr/>
          </p:nvSpPr>
          <p:spPr>
            <a:xfrm>
              <a:off x="1358825" y="1898575"/>
              <a:ext cx="119875" cy="89925"/>
            </a:xfrm>
            <a:custGeom>
              <a:avLst/>
              <a:gdLst/>
              <a:ahLst/>
              <a:cxnLst/>
              <a:rect l="l" t="t" r="r" b="b"/>
              <a:pathLst>
                <a:path w="4795" h="3597" extrusionOk="0">
                  <a:moveTo>
                    <a:pt x="4795" y="1"/>
                  </a:moveTo>
                  <a:lnTo>
                    <a:pt x="3596" y="960"/>
                  </a:lnTo>
                  <a:lnTo>
                    <a:pt x="1918" y="2158"/>
                  </a:lnTo>
                  <a:lnTo>
                    <a:pt x="0" y="3357"/>
                  </a:lnTo>
                  <a:lnTo>
                    <a:pt x="240" y="3597"/>
                  </a:lnTo>
                  <a:lnTo>
                    <a:pt x="2158" y="2398"/>
                  </a:lnTo>
                  <a:lnTo>
                    <a:pt x="3836" y="1200"/>
                  </a:lnTo>
                  <a:lnTo>
                    <a:pt x="4795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7"/>
            <p:cNvSpPr/>
            <p:nvPr/>
          </p:nvSpPr>
          <p:spPr>
            <a:xfrm>
              <a:off x="1053175" y="2455950"/>
              <a:ext cx="119875" cy="137850"/>
            </a:xfrm>
            <a:custGeom>
              <a:avLst/>
              <a:gdLst/>
              <a:ahLst/>
              <a:cxnLst/>
              <a:rect l="l" t="t" r="r" b="b"/>
              <a:pathLst>
                <a:path w="4795" h="5514" extrusionOk="0">
                  <a:moveTo>
                    <a:pt x="0" y="0"/>
                  </a:moveTo>
                  <a:lnTo>
                    <a:pt x="1918" y="2637"/>
                  </a:lnTo>
                  <a:lnTo>
                    <a:pt x="4315" y="5274"/>
                  </a:lnTo>
                  <a:lnTo>
                    <a:pt x="4795" y="5514"/>
                  </a:lnTo>
                  <a:lnTo>
                    <a:pt x="2398" y="2877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7"/>
            <p:cNvSpPr/>
            <p:nvPr/>
          </p:nvSpPr>
          <p:spPr>
            <a:xfrm>
              <a:off x="1598550" y="3103200"/>
              <a:ext cx="35975" cy="227750"/>
            </a:xfrm>
            <a:custGeom>
              <a:avLst/>
              <a:gdLst/>
              <a:ahLst/>
              <a:cxnLst/>
              <a:rect l="l" t="t" r="r" b="b"/>
              <a:pathLst>
                <a:path w="1439" h="9110" extrusionOk="0">
                  <a:moveTo>
                    <a:pt x="0" y="0"/>
                  </a:moveTo>
                  <a:lnTo>
                    <a:pt x="719" y="2397"/>
                  </a:lnTo>
                  <a:lnTo>
                    <a:pt x="959" y="4555"/>
                  </a:lnTo>
                  <a:lnTo>
                    <a:pt x="1199" y="6952"/>
                  </a:lnTo>
                  <a:lnTo>
                    <a:pt x="1199" y="9110"/>
                  </a:lnTo>
                  <a:lnTo>
                    <a:pt x="1438" y="9110"/>
                  </a:lnTo>
                  <a:lnTo>
                    <a:pt x="1438" y="6712"/>
                  </a:lnTo>
                  <a:lnTo>
                    <a:pt x="1438" y="4315"/>
                  </a:lnTo>
                  <a:lnTo>
                    <a:pt x="959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7"/>
            <p:cNvSpPr/>
            <p:nvPr/>
          </p:nvSpPr>
          <p:spPr>
            <a:xfrm>
              <a:off x="1508650" y="1371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7"/>
            <p:cNvSpPr/>
            <p:nvPr/>
          </p:nvSpPr>
          <p:spPr>
            <a:xfrm>
              <a:off x="1628500" y="33309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7"/>
            <p:cNvSpPr/>
            <p:nvPr/>
          </p:nvSpPr>
          <p:spPr>
            <a:xfrm>
              <a:off x="1592550" y="30972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7"/>
            <p:cNvSpPr/>
            <p:nvPr/>
          </p:nvSpPr>
          <p:spPr>
            <a:xfrm>
              <a:off x="1478675" y="28994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7"/>
            <p:cNvSpPr/>
            <p:nvPr/>
          </p:nvSpPr>
          <p:spPr>
            <a:xfrm>
              <a:off x="1328850" y="27436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48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7"/>
            <p:cNvSpPr/>
            <p:nvPr/>
          </p:nvSpPr>
          <p:spPr>
            <a:xfrm>
              <a:off x="1161050" y="258780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0" y="0"/>
                  </a:moveTo>
                  <a:lnTo>
                    <a:pt x="240" y="479"/>
                  </a:lnTo>
                  <a:lnTo>
                    <a:pt x="959" y="47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7"/>
            <p:cNvSpPr/>
            <p:nvPr/>
          </p:nvSpPr>
          <p:spPr>
            <a:xfrm>
              <a:off x="1047175" y="2443950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1" y="1"/>
                  </a:moveTo>
                  <a:lnTo>
                    <a:pt x="240" y="480"/>
                  </a:lnTo>
                  <a:lnTo>
                    <a:pt x="720" y="720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7"/>
            <p:cNvSpPr/>
            <p:nvPr/>
          </p:nvSpPr>
          <p:spPr>
            <a:xfrm>
              <a:off x="1017225" y="23001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7"/>
            <p:cNvSpPr/>
            <p:nvPr/>
          </p:nvSpPr>
          <p:spPr>
            <a:xfrm>
              <a:off x="1083125" y="21503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7"/>
            <p:cNvSpPr/>
            <p:nvPr/>
          </p:nvSpPr>
          <p:spPr>
            <a:xfrm>
              <a:off x="1203000" y="20544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7"/>
            <p:cNvSpPr/>
            <p:nvPr/>
          </p:nvSpPr>
          <p:spPr>
            <a:xfrm>
              <a:off x="1352825" y="19825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7"/>
            <p:cNvSpPr/>
            <p:nvPr/>
          </p:nvSpPr>
          <p:spPr>
            <a:xfrm>
              <a:off x="1478675" y="18985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7"/>
            <p:cNvSpPr/>
            <p:nvPr/>
          </p:nvSpPr>
          <p:spPr>
            <a:xfrm>
              <a:off x="1562575" y="17847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7"/>
            <p:cNvSpPr/>
            <p:nvPr/>
          </p:nvSpPr>
          <p:spPr>
            <a:xfrm>
              <a:off x="1580550" y="1610925"/>
              <a:ext cx="6025" cy="18000"/>
            </a:xfrm>
            <a:custGeom>
              <a:avLst/>
              <a:gdLst/>
              <a:ahLst/>
              <a:cxnLst/>
              <a:rect l="l" t="t" r="r" b="b"/>
              <a:pathLst>
                <a:path w="241" h="72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719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7"/>
            <p:cNvSpPr/>
            <p:nvPr/>
          </p:nvSpPr>
          <p:spPr>
            <a:xfrm>
              <a:off x="897350" y="2390025"/>
              <a:ext cx="137875" cy="155825"/>
            </a:xfrm>
            <a:custGeom>
              <a:avLst/>
              <a:gdLst/>
              <a:ahLst/>
              <a:cxnLst/>
              <a:rect l="l" t="t" r="r" b="b"/>
              <a:pathLst>
                <a:path w="5515" h="6233" extrusionOk="0">
                  <a:moveTo>
                    <a:pt x="1" y="0"/>
                  </a:moveTo>
                  <a:lnTo>
                    <a:pt x="1199" y="1439"/>
                  </a:lnTo>
                  <a:lnTo>
                    <a:pt x="2398" y="3117"/>
                  </a:lnTo>
                  <a:lnTo>
                    <a:pt x="5035" y="5993"/>
                  </a:lnTo>
                  <a:lnTo>
                    <a:pt x="5514" y="6233"/>
                  </a:lnTo>
                  <a:lnTo>
                    <a:pt x="5514" y="6233"/>
                  </a:lnTo>
                  <a:lnTo>
                    <a:pt x="2638" y="3117"/>
                  </a:lnTo>
                  <a:lnTo>
                    <a:pt x="1439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7"/>
            <p:cNvSpPr/>
            <p:nvPr/>
          </p:nvSpPr>
          <p:spPr>
            <a:xfrm>
              <a:off x="1388775" y="2893425"/>
              <a:ext cx="125900" cy="215775"/>
            </a:xfrm>
            <a:custGeom>
              <a:avLst/>
              <a:gdLst/>
              <a:ahLst/>
              <a:cxnLst/>
              <a:rect l="l" t="t" r="r" b="b"/>
              <a:pathLst>
                <a:path w="5036" h="8631" extrusionOk="0">
                  <a:moveTo>
                    <a:pt x="1" y="1"/>
                  </a:moveTo>
                  <a:lnTo>
                    <a:pt x="1439" y="2158"/>
                  </a:lnTo>
                  <a:lnTo>
                    <a:pt x="2638" y="4316"/>
                  </a:lnTo>
                  <a:lnTo>
                    <a:pt x="3836" y="6473"/>
                  </a:lnTo>
                  <a:lnTo>
                    <a:pt x="4795" y="8631"/>
                  </a:lnTo>
                  <a:lnTo>
                    <a:pt x="5035" y="8631"/>
                  </a:lnTo>
                  <a:lnTo>
                    <a:pt x="4076" y="6473"/>
                  </a:lnTo>
                  <a:lnTo>
                    <a:pt x="3117" y="4316"/>
                  </a:lnTo>
                  <a:lnTo>
                    <a:pt x="1679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7"/>
            <p:cNvSpPr/>
            <p:nvPr/>
          </p:nvSpPr>
          <p:spPr>
            <a:xfrm>
              <a:off x="1352825" y="1269325"/>
              <a:ext cx="83925" cy="239725"/>
            </a:xfrm>
            <a:custGeom>
              <a:avLst/>
              <a:gdLst/>
              <a:ahLst/>
              <a:cxnLst/>
              <a:rect l="l" t="t" r="r" b="b"/>
              <a:pathLst>
                <a:path w="3357" h="9589" extrusionOk="0">
                  <a:moveTo>
                    <a:pt x="1" y="0"/>
                  </a:moveTo>
                  <a:lnTo>
                    <a:pt x="240" y="480"/>
                  </a:lnTo>
                  <a:lnTo>
                    <a:pt x="1918" y="5274"/>
                  </a:lnTo>
                  <a:lnTo>
                    <a:pt x="2637" y="7432"/>
                  </a:lnTo>
                  <a:lnTo>
                    <a:pt x="3117" y="9349"/>
                  </a:lnTo>
                  <a:lnTo>
                    <a:pt x="3357" y="9589"/>
                  </a:lnTo>
                  <a:lnTo>
                    <a:pt x="2877" y="7432"/>
                  </a:lnTo>
                  <a:lnTo>
                    <a:pt x="2158" y="5274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7"/>
            <p:cNvSpPr/>
            <p:nvPr/>
          </p:nvSpPr>
          <p:spPr>
            <a:xfrm>
              <a:off x="1035200" y="2551825"/>
              <a:ext cx="203775" cy="173825"/>
            </a:xfrm>
            <a:custGeom>
              <a:avLst/>
              <a:gdLst/>
              <a:ahLst/>
              <a:cxnLst/>
              <a:rect l="l" t="t" r="r" b="b"/>
              <a:pathLst>
                <a:path w="8151" h="6953" extrusionOk="0">
                  <a:moveTo>
                    <a:pt x="0" y="1"/>
                  </a:moveTo>
                  <a:lnTo>
                    <a:pt x="2637" y="2638"/>
                  </a:lnTo>
                  <a:lnTo>
                    <a:pt x="5514" y="5035"/>
                  </a:lnTo>
                  <a:lnTo>
                    <a:pt x="7671" y="6953"/>
                  </a:lnTo>
                  <a:lnTo>
                    <a:pt x="8151" y="6953"/>
                  </a:lnTo>
                  <a:lnTo>
                    <a:pt x="5754" y="503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7"/>
            <p:cNvSpPr/>
            <p:nvPr/>
          </p:nvSpPr>
          <p:spPr>
            <a:xfrm>
              <a:off x="1203000" y="1790700"/>
              <a:ext cx="131875" cy="89925"/>
            </a:xfrm>
            <a:custGeom>
              <a:avLst/>
              <a:gdLst/>
              <a:ahLst/>
              <a:cxnLst/>
              <a:rect l="l" t="t" r="r" b="b"/>
              <a:pathLst>
                <a:path w="5275" h="3597" extrusionOk="0">
                  <a:moveTo>
                    <a:pt x="5035" y="1"/>
                  </a:moveTo>
                  <a:lnTo>
                    <a:pt x="4076" y="960"/>
                  </a:lnTo>
                  <a:lnTo>
                    <a:pt x="2158" y="2398"/>
                  </a:lnTo>
                  <a:lnTo>
                    <a:pt x="0" y="3357"/>
                  </a:lnTo>
                  <a:lnTo>
                    <a:pt x="240" y="3597"/>
                  </a:lnTo>
                  <a:lnTo>
                    <a:pt x="2398" y="2398"/>
                  </a:lnTo>
                  <a:lnTo>
                    <a:pt x="4076" y="1200"/>
                  </a:lnTo>
                  <a:lnTo>
                    <a:pt x="5274" y="241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7"/>
            <p:cNvSpPr/>
            <p:nvPr/>
          </p:nvSpPr>
          <p:spPr>
            <a:xfrm>
              <a:off x="1232975" y="2731625"/>
              <a:ext cx="155825" cy="155850"/>
            </a:xfrm>
            <a:custGeom>
              <a:avLst/>
              <a:gdLst/>
              <a:ahLst/>
              <a:cxnLst/>
              <a:rect l="l" t="t" r="r" b="b"/>
              <a:pathLst>
                <a:path w="6233" h="6234" extrusionOk="0">
                  <a:moveTo>
                    <a:pt x="0" y="0"/>
                  </a:moveTo>
                  <a:lnTo>
                    <a:pt x="3116" y="3117"/>
                  </a:lnTo>
                  <a:lnTo>
                    <a:pt x="5993" y="6233"/>
                  </a:lnTo>
                  <a:lnTo>
                    <a:pt x="6233" y="6233"/>
                  </a:lnTo>
                  <a:lnTo>
                    <a:pt x="3356" y="2877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7"/>
            <p:cNvSpPr/>
            <p:nvPr/>
          </p:nvSpPr>
          <p:spPr>
            <a:xfrm>
              <a:off x="1352825" y="12633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7"/>
            <p:cNvSpPr/>
            <p:nvPr/>
          </p:nvSpPr>
          <p:spPr>
            <a:xfrm>
              <a:off x="1508650" y="3115175"/>
              <a:ext cx="41975" cy="251725"/>
            </a:xfrm>
            <a:custGeom>
              <a:avLst/>
              <a:gdLst/>
              <a:ahLst/>
              <a:cxnLst/>
              <a:rect l="l" t="t" r="r" b="b"/>
              <a:pathLst>
                <a:path w="1679" h="10069" extrusionOk="0">
                  <a:moveTo>
                    <a:pt x="0" y="1"/>
                  </a:moveTo>
                  <a:lnTo>
                    <a:pt x="719" y="2398"/>
                  </a:lnTo>
                  <a:lnTo>
                    <a:pt x="1199" y="5035"/>
                  </a:lnTo>
                  <a:lnTo>
                    <a:pt x="1439" y="7432"/>
                  </a:lnTo>
                  <a:lnTo>
                    <a:pt x="1199" y="10069"/>
                  </a:lnTo>
                  <a:lnTo>
                    <a:pt x="1439" y="10069"/>
                  </a:lnTo>
                  <a:lnTo>
                    <a:pt x="1678" y="7432"/>
                  </a:lnTo>
                  <a:lnTo>
                    <a:pt x="1439" y="5035"/>
                  </a:lnTo>
                  <a:lnTo>
                    <a:pt x="959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7"/>
            <p:cNvSpPr/>
            <p:nvPr/>
          </p:nvSpPr>
          <p:spPr>
            <a:xfrm>
              <a:off x="849400" y="2216225"/>
              <a:ext cx="53975" cy="167825"/>
            </a:xfrm>
            <a:custGeom>
              <a:avLst/>
              <a:gdLst/>
              <a:ahLst/>
              <a:cxnLst/>
              <a:rect l="l" t="t" r="r" b="b"/>
              <a:pathLst>
                <a:path w="2159" h="6713" extrusionOk="0">
                  <a:moveTo>
                    <a:pt x="1" y="0"/>
                  </a:moveTo>
                  <a:lnTo>
                    <a:pt x="1" y="959"/>
                  </a:lnTo>
                  <a:lnTo>
                    <a:pt x="240" y="2397"/>
                  </a:lnTo>
                  <a:lnTo>
                    <a:pt x="720" y="3836"/>
                  </a:lnTo>
                  <a:lnTo>
                    <a:pt x="1199" y="5274"/>
                  </a:lnTo>
                  <a:lnTo>
                    <a:pt x="1919" y="6473"/>
                  </a:lnTo>
                  <a:lnTo>
                    <a:pt x="2158" y="6712"/>
                  </a:lnTo>
                  <a:lnTo>
                    <a:pt x="1439" y="5274"/>
                  </a:lnTo>
                  <a:lnTo>
                    <a:pt x="960" y="3836"/>
                  </a:lnTo>
                  <a:lnTo>
                    <a:pt x="480" y="2397"/>
                  </a:lnTo>
                  <a:lnTo>
                    <a:pt x="240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7"/>
            <p:cNvSpPr/>
            <p:nvPr/>
          </p:nvSpPr>
          <p:spPr>
            <a:xfrm>
              <a:off x="1526625" y="3372875"/>
              <a:ext cx="18000" cy="89925"/>
            </a:xfrm>
            <a:custGeom>
              <a:avLst/>
              <a:gdLst/>
              <a:ahLst/>
              <a:cxnLst/>
              <a:rect l="l" t="t" r="r" b="b"/>
              <a:pathLst>
                <a:path w="720" h="3597" extrusionOk="0">
                  <a:moveTo>
                    <a:pt x="480" y="1"/>
                  </a:moveTo>
                  <a:lnTo>
                    <a:pt x="240" y="1918"/>
                  </a:lnTo>
                  <a:lnTo>
                    <a:pt x="0" y="3596"/>
                  </a:lnTo>
                  <a:lnTo>
                    <a:pt x="240" y="3596"/>
                  </a:lnTo>
                  <a:lnTo>
                    <a:pt x="480" y="1918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7"/>
            <p:cNvSpPr/>
            <p:nvPr/>
          </p:nvSpPr>
          <p:spPr>
            <a:xfrm>
              <a:off x="1418750" y="1515025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480" y="1"/>
                  </a:moveTo>
                  <a:lnTo>
                    <a:pt x="720" y="1439"/>
                  </a:lnTo>
                  <a:lnTo>
                    <a:pt x="720" y="3117"/>
                  </a:lnTo>
                  <a:lnTo>
                    <a:pt x="480" y="4555"/>
                  </a:lnTo>
                  <a:lnTo>
                    <a:pt x="0" y="6234"/>
                  </a:lnTo>
                  <a:lnTo>
                    <a:pt x="240" y="6234"/>
                  </a:lnTo>
                  <a:lnTo>
                    <a:pt x="720" y="4795"/>
                  </a:lnTo>
                  <a:lnTo>
                    <a:pt x="959" y="3357"/>
                  </a:lnTo>
                  <a:lnTo>
                    <a:pt x="959" y="1679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7"/>
            <p:cNvSpPr/>
            <p:nvPr/>
          </p:nvSpPr>
          <p:spPr>
            <a:xfrm>
              <a:off x="921325" y="1958525"/>
              <a:ext cx="131875" cy="101900"/>
            </a:xfrm>
            <a:custGeom>
              <a:avLst/>
              <a:gdLst/>
              <a:ahLst/>
              <a:cxnLst/>
              <a:rect l="l" t="t" r="r" b="b"/>
              <a:pathLst>
                <a:path w="5275" h="4076" extrusionOk="0">
                  <a:moveTo>
                    <a:pt x="5035" y="0"/>
                  </a:moveTo>
                  <a:lnTo>
                    <a:pt x="2877" y="1199"/>
                  </a:lnTo>
                  <a:lnTo>
                    <a:pt x="720" y="3117"/>
                  </a:lnTo>
                  <a:lnTo>
                    <a:pt x="0" y="3836"/>
                  </a:lnTo>
                  <a:lnTo>
                    <a:pt x="240" y="4075"/>
                  </a:lnTo>
                  <a:lnTo>
                    <a:pt x="959" y="3117"/>
                  </a:lnTo>
                  <a:lnTo>
                    <a:pt x="2877" y="1439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7"/>
            <p:cNvSpPr/>
            <p:nvPr/>
          </p:nvSpPr>
          <p:spPr>
            <a:xfrm>
              <a:off x="1334850" y="1676850"/>
              <a:ext cx="83925" cy="113875"/>
            </a:xfrm>
            <a:custGeom>
              <a:avLst/>
              <a:gdLst/>
              <a:ahLst/>
              <a:cxnLst/>
              <a:rect l="l" t="t" r="r" b="b"/>
              <a:pathLst>
                <a:path w="3357" h="4555" extrusionOk="0">
                  <a:moveTo>
                    <a:pt x="3117" y="0"/>
                  </a:moveTo>
                  <a:lnTo>
                    <a:pt x="1918" y="2158"/>
                  </a:lnTo>
                  <a:lnTo>
                    <a:pt x="0" y="4315"/>
                  </a:lnTo>
                  <a:lnTo>
                    <a:pt x="0" y="4555"/>
                  </a:lnTo>
                  <a:lnTo>
                    <a:pt x="2158" y="2397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7"/>
            <p:cNvSpPr/>
            <p:nvPr/>
          </p:nvSpPr>
          <p:spPr>
            <a:xfrm>
              <a:off x="1053175" y="1880600"/>
              <a:ext cx="149850" cy="77950"/>
            </a:xfrm>
            <a:custGeom>
              <a:avLst/>
              <a:gdLst/>
              <a:ahLst/>
              <a:cxnLst/>
              <a:rect l="l" t="t" r="r" b="b"/>
              <a:pathLst>
                <a:path w="5994" h="3118" extrusionOk="0">
                  <a:moveTo>
                    <a:pt x="5754" y="1"/>
                  </a:moveTo>
                  <a:lnTo>
                    <a:pt x="3356" y="1199"/>
                  </a:lnTo>
                  <a:lnTo>
                    <a:pt x="0" y="2877"/>
                  </a:lnTo>
                  <a:lnTo>
                    <a:pt x="240" y="3117"/>
                  </a:lnTo>
                  <a:lnTo>
                    <a:pt x="3356" y="1439"/>
                  </a:lnTo>
                  <a:lnTo>
                    <a:pt x="5993" y="241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7"/>
            <p:cNvSpPr/>
            <p:nvPr/>
          </p:nvSpPr>
          <p:spPr>
            <a:xfrm>
              <a:off x="855400" y="2060400"/>
              <a:ext cx="65950" cy="149850"/>
            </a:xfrm>
            <a:custGeom>
              <a:avLst/>
              <a:gdLst/>
              <a:ahLst/>
              <a:cxnLst/>
              <a:rect l="l" t="t" r="r" b="b"/>
              <a:pathLst>
                <a:path w="2638" h="5994" extrusionOk="0">
                  <a:moveTo>
                    <a:pt x="2637" y="0"/>
                  </a:moveTo>
                  <a:lnTo>
                    <a:pt x="1439" y="1439"/>
                  </a:lnTo>
                  <a:lnTo>
                    <a:pt x="720" y="2877"/>
                  </a:lnTo>
                  <a:lnTo>
                    <a:pt x="240" y="4315"/>
                  </a:lnTo>
                  <a:lnTo>
                    <a:pt x="0" y="5994"/>
                  </a:lnTo>
                  <a:lnTo>
                    <a:pt x="240" y="5994"/>
                  </a:lnTo>
                  <a:lnTo>
                    <a:pt x="480" y="4555"/>
                  </a:lnTo>
                  <a:lnTo>
                    <a:pt x="959" y="3117"/>
                  </a:lnTo>
                  <a:lnTo>
                    <a:pt x="1679" y="1439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7"/>
            <p:cNvSpPr/>
            <p:nvPr/>
          </p:nvSpPr>
          <p:spPr>
            <a:xfrm>
              <a:off x="1352825" y="12633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7"/>
            <p:cNvSpPr/>
            <p:nvPr/>
          </p:nvSpPr>
          <p:spPr>
            <a:xfrm>
              <a:off x="1538600" y="33668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7"/>
            <p:cNvSpPr/>
            <p:nvPr/>
          </p:nvSpPr>
          <p:spPr>
            <a:xfrm>
              <a:off x="1508650" y="3109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7"/>
            <p:cNvSpPr/>
            <p:nvPr/>
          </p:nvSpPr>
          <p:spPr>
            <a:xfrm>
              <a:off x="1382800" y="28874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7"/>
            <p:cNvSpPr/>
            <p:nvPr/>
          </p:nvSpPr>
          <p:spPr>
            <a:xfrm>
              <a:off x="1226975" y="27256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7"/>
            <p:cNvSpPr/>
            <p:nvPr/>
          </p:nvSpPr>
          <p:spPr>
            <a:xfrm>
              <a:off x="1023200" y="253985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1" y="0"/>
                  </a:moveTo>
                  <a:lnTo>
                    <a:pt x="480" y="480"/>
                  </a:lnTo>
                  <a:lnTo>
                    <a:pt x="96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7"/>
            <p:cNvSpPr/>
            <p:nvPr/>
          </p:nvSpPr>
          <p:spPr>
            <a:xfrm>
              <a:off x="897350" y="23780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1" y="1"/>
                  </a:moveTo>
                  <a:lnTo>
                    <a:pt x="1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7"/>
            <p:cNvSpPr/>
            <p:nvPr/>
          </p:nvSpPr>
          <p:spPr>
            <a:xfrm>
              <a:off x="849400" y="22102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7"/>
            <p:cNvSpPr/>
            <p:nvPr/>
          </p:nvSpPr>
          <p:spPr>
            <a:xfrm>
              <a:off x="921325" y="20544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7"/>
            <p:cNvSpPr/>
            <p:nvPr/>
          </p:nvSpPr>
          <p:spPr>
            <a:xfrm>
              <a:off x="1047175" y="19525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7"/>
            <p:cNvSpPr/>
            <p:nvPr/>
          </p:nvSpPr>
          <p:spPr>
            <a:xfrm>
              <a:off x="1197000" y="187462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7"/>
            <p:cNvSpPr/>
            <p:nvPr/>
          </p:nvSpPr>
          <p:spPr>
            <a:xfrm>
              <a:off x="1328850" y="17847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7"/>
            <p:cNvSpPr/>
            <p:nvPr/>
          </p:nvSpPr>
          <p:spPr>
            <a:xfrm>
              <a:off x="1412750" y="16708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7"/>
            <p:cNvSpPr/>
            <p:nvPr/>
          </p:nvSpPr>
          <p:spPr>
            <a:xfrm>
              <a:off x="1430725" y="15030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7"/>
            <p:cNvSpPr/>
            <p:nvPr/>
          </p:nvSpPr>
          <p:spPr>
            <a:xfrm>
              <a:off x="1406775" y="3121175"/>
              <a:ext cx="41975" cy="275700"/>
            </a:xfrm>
            <a:custGeom>
              <a:avLst/>
              <a:gdLst/>
              <a:ahLst/>
              <a:cxnLst/>
              <a:rect l="l" t="t" r="r" b="b"/>
              <a:pathLst>
                <a:path w="1679" h="11028" extrusionOk="0">
                  <a:moveTo>
                    <a:pt x="0" y="0"/>
                  </a:moveTo>
                  <a:lnTo>
                    <a:pt x="719" y="2637"/>
                  </a:lnTo>
                  <a:lnTo>
                    <a:pt x="1199" y="5514"/>
                  </a:lnTo>
                  <a:lnTo>
                    <a:pt x="1438" y="8151"/>
                  </a:lnTo>
                  <a:lnTo>
                    <a:pt x="1199" y="11028"/>
                  </a:lnTo>
                  <a:lnTo>
                    <a:pt x="1438" y="10788"/>
                  </a:lnTo>
                  <a:lnTo>
                    <a:pt x="1678" y="8151"/>
                  </a:lnTo>
                  <a:lnTo>
                    <a:pt x="1438" y="5514"/>
                  </a:lnTo>
                  <a:lnTo>
                    <a:pt x="959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7"/>
            <p:cNvSpPr/>
            <p:nvPr/>
          </p:nvSpPr>
          <p:spPr>
            <a:xfrm>
              <a:off x="681600" y="1982500"/>
              <a:ext cx="71950" cy="155825"/>
            </a:xfrm>
            <a:custGeom>
              <a:avLst/>
              <a:gdLst/>
              <a:ahLst/>
              <a:cxnLst/>
              <a:rect l="l" t="t" r="r" b="b"/>
              <a:pathLst>
                <a:path w="2878" h="6233" extrusionOk="0">
                  <a:moveTo>
                    <a:pt x="2637" y="0"/>
                  </a:moveTo>
                  <a:lnTo>
                    <a:pt x="1439" y="1438"/>
                  </a:lnTo>
                  <a:lnTo>
                    <a:pt x="720" y="3116"/>
                  </a:lnTo>
                  <a:lnTo>
                    <a:pt x="240" y="4555"/>
                  </a:lnTo>
                  <a:lnTo>
                    <a:pt x="1" y="5993"/>
                  </a:lnTo>
                  <a:lnTo>
                    <a:pt x="240" y="6233"/>
                  </a:lnTo>
                  <a:lnTo>
                    <a:pt x="480" y="4555"/>
                  </a:lnTo>
                  <a:lnTo>
                    <a:pt x="959" y="3116"/>
                  </a:lnTo>
                  <a:lnTo>
                    <a:pt x="1679" y="1678"/>
                  </a:lnTo>
                  <a:lnTo>
                    <a:pt x="287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7"/>
            <p:cNvSpPr/>
            <p:nvPr/>
          </p:nvSpPr>
          <p:spPr>
            <a:xfrm>
              <a:off x="1250950" y="1425125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480" y="1"/>
                  </a:moveTo>
                  <a:lnTo>
                    <a:pt x="719" y="1679"/>
                  </a:lnTo>
                  <a:lnTo>
                    <a:pt x="719" y="3117"/>
                  </a:lnTo>
                  <a:lnTo>
                    <a:pt x="480" y="4556"/>
                  </a:lnTo>
                  <a:lnTo>
                    <a:pt x="0" y="6234"/>
                  </a:lnTo>
                  <a:lnTo>
                    <a:pt x="240" y="6234"/>
                  </a:lnTo>
                  <a:lnTo>
                    <a:pt x="719" y="4795"/>
                  </a:lnTo>
                  <a:lnTo>
                    <a:pt x="959" y="3117"/>
                  </a:lnTo>
                  <a:lnTo>
                    <a:pt x="959" y="1679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7"/>
            <p:cNvSpPr/>
            <p:nvPr/>
          </p:nvSpPr>
          <p:spPr>
            <a:xfrm>
              <a:off x="891350" y="2515875"/>
              <a:ext cx="227775" cy="191800"/>
            </a:xfrm>
            <a:custGeom>
              <a:avLst/>
              <a:gdLst/>
              <a:ahLst/>
              <a:cxnLst/>
              <a:rect l="l" t="t" r="r" b="b"/>
              <a:pathLst>
                <a:path w="9111" h="7672" extrusionOk="0">
                  <a:moveTo>
                    <a:pt x="1" y="0"/>
                  </a:moveTo>
                  <a:lnTo>
                    <a:pt x="3117" y="2877"/>
                  </a:lnTo>
                  <a:lnTo>
                    <a:pt x="5994" y="5514"/>
                  </a:lnTo>
                  <a:lnTo>
                    <a:pt x="8631" y="7671"/>
                  </a:lnTo>
                  <a:lnTo>
                    <a:pt x="9110" y="7671"/>
                  </a:lnTo>
                  <a:lnTo>
                    <a:pt x="6234" y="5274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7"/>
            <p:cNvSpPr/>
            <p:nvPr/>
          </p:nvSpPr>
          <p:spPr>
            <a:xfrm>
              <a:off x="1430725" y="3396850"/>
              <a:ext cx="12025" cy="53950"/>
            </a:xfrm>
            <a:custGeom>
              <a:avLst/>
              <a:gdLst/>
              <a:ahLst/>
              <a:cxnLst/>
              <a:rect l="l" t="t" r="r" b="b"/>
              <a:pathLst>
                <a:path w="481" h="2158" extrusionOk="0">
                  <a:moveTo>
                    <a:pt x="480" y="1"/>
                  </a:moveTo>
                  <a:lnTo>
                    <a:pt x="241" y="240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241" y="2158"/>
                  </a:lnTo>
                  <a:lnTo>
                    <a:pt x="241" y="191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7"/>
            <p:cNvSpPr/>
            <p:nvPr/>
          </p:nvSpPr>
          <p:spPr>
            <a:xfrm>
              <a:off x="1113100" y="2713650"/>
              <a:ext cx="161850" cy="161825"/>
            </a:xfrm>
            <a:custGeom>
              <a:avLst/>
              <a:gdLst/>
              <a:ahLst/>
              <a:cxnLst/>
              <a:rect l="l" t="t" r="r" b="b"/>
              <a:pathLst>
                <a:path w="6474" h="6473" extrusionOk="0">
                  <a:moveTo>
                    <a:pt x="1" y="0"/>
                  </a:moveTo>
                  <a:lnTo>
                    <a:pt x="3357" y="3117"/>
                  </a:lnTo>
                  <a:lnTo>
                    <a:pt x="6233" y="6473"/>
                  </a:lnTo>
                  <a:lnTo>
                    <a:pt x="6473" y="6473"/>
                  </a:lnTo>
                  <a:lnTo>
                    <a:pt x="3596" y="287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7"/>
            <p:cNvSpPr/>
            <p:nvPr/>
          </p:nvSpPr>
          <p:spPr>
            <a:xfrm>
              <a:off x="741525" y="2336075"/>
              <a:ext cx="149850" cy="173825"/>
            </a:xfrm>
            <a:custGeom>
              <a:avLst/>
              <a:gdLst/>
              <a:ahLst/>
              <a:cxnLst/>
              <a:rect l="l" t="t" r="r" b="b"/>
              <a:pathLst>
                <a:path w="5994" h="6953" extrusionOk="0">
                  <a:moveTo>
                    <a:pt x="1" y="1"/>
                  </a:moveTo>
                  <a:lnTo>
                    <a:pt x="1199" y="1918"/>
                  </a:lnTo>
                  <a:lnTo>
                    <a:pt x="2638" y="3597"/>
                  </a:lnTo>
                  <a:lnTo>
                    <a:pt x="5754" y="6713"/>
                  </a:lnTo>
                  <a:lnTo>
                    <a:pt x="5994" y="6953"/>
                  </a:lnTo>
                  <a:lnTo>
                    <a:pt x="2877" y="3597"/>
                  </a:lnTo>
                  <a:lnTo>
                    <a:pt x="1679" y="1918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7"/>
            <p:cNvSpPr/>
            <p:nvPr/>
          </p:nvSpPr>
          <p:spPr>
            <a:xfrm>
              <a:off x="1274925" y="2881450"/>
              <a:ext cx="137850" cy="233750"/>
            </a:xfrm>
            <a:custGeom>
              <a:avLst/>
              <a:gdLst/>
              <a:ahLst/>
              <a:cxnLst/>
              <a:rect l="l" t="t" r="r" b="b"/>
              <a:pathLst>
                <a:path w="5514" h="9350" extrusionOk="0">
                  <a:moveTo>
                    <a:pt x="0" y="0"/>
                  </a:moveTo>
                  <a:lnTo>
                    <a:pt x="1678" y="2398"/>
                  </a:lnTo>
                  <a:lnTo>
                    <a:pt x="3117" y="4795"/>
                  </a:lnTo>
                  <a:lnTo>
                    <a:pt x="4315" y="7192"/>
                  </a:lnTo>
                  <a:lnTo>
                    <a:pt x="5274" y="9350"/>
                  </a:lnTo>
                  <a:lnTo>
                    <a:pt x="5514" y="9350"/>
                  </a:lnTo>
                  <a:lnTo>
                    <a:pt x="4555" y="7192"/>
                  </a:lnTo>
                  <a:lnTo>
                    <a:pt x="3356" y="4795"/>
                  </a:lnTo>
                  <a:lnTo>
                    <a:pt x="1918" y="239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7"/>
            <p:cNvSpPr/>
            <p:nvPr/>
          </p:nvSpPr>
          <p:spPr>
            <a:xfrm>
              <a:off x="681600" y="2138300"/>
              <a:ext cx="65950" cy="191800"/>
            </a:xfrm>
            <a:custGeom>
              <a:avLst/>
              <a:gdLst/>
              <a:ahLst/>
              <a:cxnLst/>
              <a:rect l="l" t="t" r="r" b="b"/>
              <a:pathLst>
                <a:path w="2638" h="7672" extrusionOk="0">
                  <a:moveTo>
                    <a:pt x="1" y="1"/>
                  </a:moveTo>
                  <a:lnTo>
                    <a:pt x="1" y="1199"/>
                  </a:lnTo>
                  <a:lnTo>
                    <a:pt x="240" y="2878"/>
                  </a:lnTo>
                  <a:lnTo>
                    <a:pt x="720" y="4556"/>
                  </a:lnTo>
                  <a:lnTo>
                    <a:pt x="1439" y="5994"/>
                  </a:lnTo>
                  <a:lnTo>
                    <a:pt x="2158" y="7672"/>
                  </a:lnTo>
                  <a:lnTo>
                    <a:pt x="2637" y="7672"/>
                  </a:lnTo>
                  <a:lnTo>
                    <a:pt x="1679" y="6234"/>
                  </a:lnTo>
                  <a:lnTo>
                    <a:pt x="959" y="4556"/>
                  </a:lnTo>
                  <a:lnTo>
                    <a:pt x="480" y="2878"/>
                  </a:lnTo>
                  <a:lnTo>
                    <a:pt x="240" y="1199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7"/>
            <p:cNvSpPr/>
            <p:nvPr/>
          </p:nvSpPr>
          <p:spPr>
            <a:xfrm>
              <a:off x="1167050" y="1586950"/>
              <a:ext cx="89900" cy="113900"/>
            </a:xfrm>
            <a:custGeom>
              <a:avLst/>
              <a:gdLst/>
              <a:ahLst/>
              <a:cxnLst/>
              <a:rect l="l" t="t" r="r" b="b"/>
              <a:pathLst>
                <a:path w="3596" h="4556" extrusionOk="0">
                  <a:moveTo>
                    <a:pt x="3356" y="0"/>
                  </a:moveTo>
                  <a:lnTo>
                    <a:pt x="1918" y="2158"/>
                  </a:lnTo>
                  <a:lnTo>
                    <a:pt x="0" y="4315"/>
                  </a:lnTo>
                  <a:lnTo>
                    <a:pt x="240" y="4555"/>
                  </a:lnTo>
                  <a:lnTo>
                    <a:pt x="2158" y="2158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7"/>
            <p:cNvSpPr/>
            <p:nvPr/>
          </p:nvSpPr>
          <p:spPr>
            <a:xfrm>
              <a:off x="1173025" y="117342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1"/>
                  </a:moveTo>
                  <a:lnTo>
                    <a:pt x="241" y="240"/>
                  </a:lnTo>
                  <a:lnTo>
                    <a:pt x="480" y="48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7"/>
            <p:cNvSpPr/>
            <p:nvPr/>
          </p:nvSpPr>
          <p:spPr>
            <a:xfrm>
              <a:off x="747525" y="1874625"/>
              <a:ext cx="131875" cy="107900"/>
            </a:xfrm>
            <a:custGeom>
              <a:avLst/>
              <a:gdLst/>
              <a:ahLst/>
              <a:cxnLst/>
              <a:rect l="l" t="t" r="r" b="b"/>
              <a:pathLst>
                <a:path w="5275" h="4316" extrusionOk="0">
                  <a:moveTo>
                    <a:pt x="5035" y="0"/>
                  </a:moveTo>
                  <a:lnTo>
                    <a:pt x="2877" y="1438"/>
                  </a:lnTo>
                  <a:lnTo>
                    <a:pt x="959" y="3116"/>
                  </a:lnTo>
                  <a:lnTo>
                    <a:pt x="0" y="4315"/>
                  </a:lnTo>
                  <a:lnTo>
                    <a:pt x="240" y="4315"/>
                  </a:lnTo>
                  <a:lnTo>
                    <a:pt x="1199" y="3356"/>
                  </a:lnTo>
                  <a:lnTo>
                    <a:pt x="3117" y="1678"/>
                  </a:lnTo>
                  <a:lnTo>
                    <a:pt x="5274" y="240"/>
                  </a:lnTo>
                  <a:lnTo>
                    <a:pt x="503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7"/>
            <p:cNvSpPr/>
            <p:nvPr/>
          </p:nvSpPr>
          <p:spPr>
            <a:xfrm>
              <a:off x="879375" y="1796700"/>
              <a:ext cx="155850" cy="77950"/>
            </a:xfrm>
            <a:custGeom>
              <a:avLst/>
              <a:gdLst/>
              <a:ahLst/>
              <a:cxnLst/>
              <a:rect l="l" t="t" r="r" b="b"/>
              <a:pathLst>
                <a:path w="6234" h="3118" extrusionOk="0">
                  <a:moveTo>
                    <a:pt x="5993" y="1"/>
                  </a:moveTo>
                  <a:lnTo>
                    <a:pt x="3596" y="1199"/>
                  </a:lnTo>
                  <a:lnTo>
                    <a:pt x="0" y="3117"/>
                  </a:lnTo>
                  <a:lnTo>
                    <a:pt x="240" y="3117"/>
                  </a:lnTo>
                  <a:lnTo>
                    <a:pt x="3596" y="1439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7"/>
            <p:cNvSpPr/>
            <p:nvPr/>
          </p:nvSpPr>
          <p:spPr>
            <a:xfrm>
              <a:off x="1179025" y="1191400"/>
              <a:ext cx="89925" cy="227775"/>
            </a:xfrm>
            <a:custGeom>
              <a:avLst/>
              <a:gdLst/>
              <a:ahLst/>
              <a:cxnLst/>
              <a:rect l="l" t="t" r="r" b="b"/>
              <a:pathLst>
                <a:path w="3597" h="9111" extrusionOk="0">
                  <a:moveTo>
                    <a:pt x="1" y="1"/>
                  </a:moveTo>
                  <a:lnTo>
                    <a:pt x="2158" y="4795"/>
                  </a:lnTo>
                  <a:lnTo>
                    <a:pt x="2877" y="6953"/>
                  </a:lnTo>
                  <a:lnTo>
                    <a:pt x="3357" y="9110"/>
                  </a:lnTo>
                  <a:lnTo>
                    <a:pt x="3596" y="9110"/>
                  </a:lnTo>
                  <a:lnTo>
                    <a:pt x="3117" y="7192"/>
                  </a:lnTo>
                  <a:lnTo>
                    <a:pt x="2398" y="479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7"/>
            <p:cNvSpPr/>
            <p:nvPr/>
          </p:nvSpPr>
          <p:spPr>
            <a:xfrm>
              <a:off x="1035200" y="1700825"/>
              <a:ext cx="131875" cy="89900"/>
            </a:xfrm>
            <a:custGeom>
              <a:avLst/>
              <a:gdLst/>
              <a:ahLst/>
              <a:cxnLst/>
              <a:rect l="l" t="t" r="r" b="b"/>
              <a:pathLst>
                <a:path w="5275" h="3596" extrusionOk="0">
                  <a:moveTo>
                    <a:pt x="5034" y="0"/>
                  </a:moveTo>
                  <a:lnTo>
                    <a:pt x="4075" y="719"/>
                  </a:lnTo>
                  <a:lnTo>
                    <a:pt x="2158" y="2397"/>
                  </a:lnTo>
                  <a:lnTo>
                    <a:pt x="0" y="3596"/>
                  </a:lnTo>
                  <a:lnTo>
                    <a:pt x="240" y="3596"/>
                  </a:lnTo>
                  <a:lnTo>
                    <a:pt x="2397" y="2397"/>
                  </a:lnTo>
                  <a:lnTo>
                    <a:pt x="4315" y="959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7"/>
            <p:cNvSpPr/>
            <p:nvPr/>
          </p:nvSpPr>
          <p:spPr>
            <a:xfrm>
              <a:off x="1179025" y="11794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1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7"/>
            <p:cNvSpPr/>
            <p:nvPr/>
          </p:nvSpPr>
          <p:spPr>
            <a:xfrm>
              <a:off x="1436725" y="33908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7"/>
            <p:cNvSpPr/>
            <p:nvPr/>
          </p:nvSpPr>
          <p:spPr>
            <a:xfrm>
              <a:off x="1406775" y="31151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7"/>
            <p:cNvSpPr/>
            <p:nvPr/>
          </p:nvSpPr>
          <p:spPr>
            <a:xfrm>
              <a:off x="1268925" y="28754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7"/>
            <p:cNvSpPr/>
            <p:nvPr/>
          </p:nvSpPr>
          <p:spPr>
            <a:xfrm>
              <a:off x="1107100" y="2707650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7"/>
            <p:cNvSpPr/>
            <p:nvPr/>
          </p:nvSpPr>
          <p:spPr>
            <a:xfrm>
              <a:off x="885375" y="2503875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0" y="1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7"/>
            <p:cNvSpPr/>
            <p:nvPr/>
          </p:nvSpPr>
          <p:spPr>
            <a:xfrm>
              <a:off x="735550" y="23300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479" y="48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7"/>
            <p:cNvSpPr/>
            <p:nvPr/>
          </p:nvSpPr>
          <p:spPr>
            <a:xfrm>
              <a:off x="681600" y="21323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7"/>
            <p:cNvSpPr/>
            <p:nvPr/>
          </p:nvSpPr>
          <p:spPr>
            <a:xfrm>
              <a:off x="747525" y="19825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7"/>
            <p:cNvSpPr/>
            <p:nvPr/>
          </p:nvSpPr>
          <p:spPr>
            <a:xfrm>
              <a:off x="873375" y="1874625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7"/>
            <p:cNvSpPr/>
            <p:nvPr/>
          </p:nvSpPr>
          <p:spPr>
            <a:xfrm>
              <a:off x="1029200" y="1790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7"/>
            <p:cNvSpPr/>
            <p:nvPr/>
          </p:nvSpPr>
          <p:spPr>
            <a:xfrm>
              <a:off x="116105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7"/>
            <p:cNvSpPr/>
            <p:nvPr/>
          </p:nvSpPr>
          <p:spPr>
            <a:xfrm>
              <a:off x="1250950" y="15809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7"/>
            <p:cNvSpPr/>
            <p:nvPr/>
          </p:nvSpPr>
          <p:spPr>
            <a:xfrm>
              <a:off x="1262925" y="14191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7"/>
            <p:cNvSpPr/>
            <p:nvPr/>
          </p:nvSpPr>
          <p:spPr>
            <a:xfrm>
              <a:off x="975250" y="1131475"/>
              <a:ext cx="101925" cy="227750"/>
            </a:xfrm>
            <a:custGeom>
              <a:avLst/>
              <a:gdLst/>
              <a:ahLst/>
              <a:cxnLst/>
              <a:rect l="l" t="t" r="r" b="b"/>
              <a:pathLst>
                <a:path w="4077" h="9110" extrusionOk="0">
                  <a:moveTo>
                    <a:pt x="1" y="1"/>
                  </a:moveTo>
                  <a:lnTo>
                    <a:pt x="2398" y="4795"/>
                  </a:lnTo>
                  <a:lnTo>
                    <a:pt x="3117" y="6952"/>
                  </a:lnTo>
                  <a:lnTo>
                    <a:pt x="3837" y="9110"/>
                  </a:lnTo>
                  <a:lnTo>
                    <a:pt x="4076" y="9110"/>
                  </a:lnTo>
                  <a:lnTo>
                    <a:pt x="3357" y="6952"/>
                  </a:lnTo>
                  <a:lnTo>
                    <a:pt x="2638" y="4795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7"/>
            <p:cNvSpPr/>
            <p:nvPr/>
          </p:nvSpPr>
          <p:spPr>
            <a:xfrm>
              <a:off x="735550" y="2491900"/>
              <a:ext cx="239725" cy="197800"/>
            </a:xfrm>
            <a:custGeom>
              <a:avLst/>
              <a:gdLst/>
              <a:ahLst/>
              <a:cxnLst/>
              <a:rect l="l" t="t" r="r" b="b"/>
              <a:pathLst>
                <a:path w="9589" h="7912" extrusionOk="0">
                  <a:moveTo>
                    <a:pt x="0" y="0"/>
                  </a:moveTo>
                  <a:lnTo>
                    <a:pt x="3116" y="2877"/>
                  </a:lnTo>
                  <a:lnTo>
                    <a:pt x="6473" y="5514"/>
                  </a:lnTo>
                  <a:lnTo>
                    <a:pt x="9110" y="7911"/>
                  </a:lnTo>
                  <a:lnTo>
                    <a:pt x="9589" y="7911"/>
                  </a:lnTo>
                  <a:lnTo>
                    <a:pt x="6473" y="527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7"/>
            <p:cNvSpPr/>
            <p:nvPr/>
          </p:nvSpPr>
          <p:spPr>
            <a:xfrm>
              <a:off x="1310875" y="3414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7"/>
            <p:cNvSpPr/>
            <p:nvPr/>
          </p:nvSpPr>
          <p:spPr>
            <a:xfrm>
              <a:off x="975250" y="1527025"/>
              <a:ext cx="83950" cy="113875"/>
            </a:xfrm>
            <a:custGeom>
              <a:avLst/>
              <a:gdLst/>
              <a:ahLst/>
              <a:cxnLst/>
              <a:rect l="l" t="t" r="r" b="b"/>
              <a:pathLst>
                <a:path w="3358" h="4555" extrusionOk="0">
                  <a:moveTo>
                    <a:pt x="3117" y="0"/>
                  </a:moveTo>
                  <a:lnTo>
                    <a:pt x="1919" y="2158"/>
                  </a:lnTo>
                  <a:lnTo>
                    <a:pt x="1" y="4555"/>
                  </a:lnTo>
                  <a:lnTo>
                    <a:pt x="241" y="4555"/>
                  </a:lnTo>
                  <a:lnTo>
                    <a:pt x="2158" y="2158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7"/>
            <p:cNvSpPr/>
            <p:nvPr/>
          </p:nvSpPr>
          <p:spPr>
            <a:xfrm>
              <a:off x="1059175" y="1365200"/>
              <a:ext cx="23975" cy="155850"/>
            </a:xfrm>
            <a:custGeom>
              <a:avLst/>
              <a:gdLst/>
              <a:ahLst/>
              <a:cxnLst/>
              <a:rect l="l" t="t" r="r" b="b"/>
              <a:pathLst>
                <a:path w="959" h="6234" extrusionOk="0">
                  <a:moveTo>
                    <a:pt x="480" y="1"/>
                  </a:moveTo>
                  <a:lnTo>
                    <a:pt x="719" y="1439"/>
                  </a:lnTo>
                  <a:lnTo>
                    <a:pt x="719" y="3117"/>
                  </a:lnTo>
                  <a:lnTo>
                    <a:pt x="480" y="4555"/>
                  </a:lnTo>
                  <a:lnTo>
                    <a:pt x="0" y="6233"/>
                  </a:lnTo>
                  <a:lnTo>
                    <a:pt x="240" y="6233"/>
                  </a:lnTo>
                  <a:lnTo>
                    <a:pt x="719" y="4795"/>
                  </a:lnTo>
                  <a:lnTo>
                    <a:pt x="959" y="3117"/>
                  </a:lnTo>
                  <a:lnTo>
                    <a:pt x="959" y="1679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7"/>
            <p:cNvSpPr/>
            <p:nvPr/>
          </p:nvSpPr>
          <p:spPr>
            <a:xfrm>
              <a:off x="1280900" y="3121175"/>
              <a:ext cx="41975" cy="287675"/>
            </a:xfrm>
            <a:custGeom>
              <a:avLst/>
              <a:gdLst/>
              <a:ahLst/>
              <a:cxnLst/>
              <a:rect l="l" t="t" r="r" b="b"/>
              <a:pathLst>
                <a:path w="1679" h="11507" extrusionOk="0">
                  <a:moveTo>
                    <a:pt x="1" y="0"/>
                  </a:moveTo>
                  <a:lnTo>
                    <a:pt x="720" y="2158"/>
                  </a:lnTo>
                  <a:lnTo>
                    <a:pt x="1199" y="4555"/>
                  </a:lnTo>
                  <a:lnTo>
                    <a:pt x="1439" y="6713"/>
                  </a:lnTo>
                  <a:lnTo>
                    <a:pt x="1439" y="8870"/>
                  </a:lnTo>
                  <a:lnTo>
                    <a:pt x="1199" y="11507"/>
                  </a:lnTo>
                  <a:lnTo>
                    <a:pt x="1439" y="11507"/>
                  </a:lnTo>
                  <a:lnTo>
                    <a:pt x="1679" y="8870"/>
                  </a:lnTo>
                  <a:lnTo>
                    <a:pt x="1679" y="6713"/>
                  </a:lnTo>
                  <a:lnTo>
                    <a:pt x="1439" y="4555"/>
                  </a:lnTo>
                  <a:lnTo>
                    <a:pt x="960" y="239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7"/>
            <p:cNvSpPr/>
            <p:nvPr/>
          </p:nvSpPr>
          <p:spPr>
            <a:xfrm>
              <a:off x="567725" y="2306125"/>
              <a:ext cx="167850" cy="179800"/>
            </a:xfrm>
            <a:custGeom>
              <a:avLst/>
              <a:gdLst/>
              <a:ahLst/>
              <a:cxnLst/>
              <a:rect l="l" t="t" r="r" b="b"/>
              <a:pathLst>
                <a:path w="6714" h="7192" extrusionOk="0">
                  <a:moveTo>
                    <a:pt x="1" y="0"/>
                  </a:moveTo>
                  <a:lnTo>
                    <a:pt x="1439" y="1678"/>
                  </a:lnTo>
                  <a:lnTo>
                    <a:pt x="2877" y="3596"/>
                  </a:lnTo>
                  <a:lnTo>
                    <a:pt x="6473" y="6952"/>
                  </a:lnTo>
                  <a:lnTo>
                    <a:pt x="6713" y="7192"/>
                  </a:lnTo>
                  <a:lnTo>
                    <a:pt x="3357" y="3596"/>
                  </a:lnTo>
                  <a:lnTo>
                    <a:pt x="1679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7"/>
            <p:cNvSpPr/>
            <p:nvPr/>
          </p:nvSpPr>
          <p:spPr>
            <a:xfrm>
              <a:off x="969275" y="11135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0" y="48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7"/>
            <p:cNvSpPr/>
            <p:nvPr/>
          </p:nvSpPr>
          <p:spPr>
            <a:xfrm>
              <a:off x="975250" y="2695675"/>
              <a:ext cx="173825" cy="173800"/>
            </a:xfrm>
            <a:custGeom>
              <a:avLst/>
              <a:gdLst/>
              <a:ahLst/>
              <a:cxnLst/>
              <a:rect l="l" t="t" r="r" b="b"/>
              <a:pathLst>
                <a:path w="6953" h="6952" extrusionOk="0">
                  <a:moveTo>
                    <a:pt x="1" y="0"/>
                  </a:moveTo>
                  <a:lnTo>
                    <a:pt x="3357" y="3356"/>
                  </a:lnTo>
                  <a:lnTo>
                    <a:pt x="6473" y="6712"/>
                  </a:lnTo>
                  <a:lnTo>
                    <a:pt x="6953" y="6952"/>
                  </a:lnTo>
                  <a:lnTo>
                    <a:pt x="3597" y="311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7"/>
            <p:cNvSpPr/>
            <p:nvPr/>
          </p:nvSpPr>
          <p:spPr>
            <a:xfrm>
              <a:off x="1143075" y="2875450"/>
              <a:ext cx="143850" cy="239750"/>
            </a:xfrm>
            <a:custGeom>
              <a:avLst/>
              <a:gdLst/>
              <a:ahLst/>
              <a:cxnLst/>
              <a:rect l="l" t="t" r="r" b="b"/>
              <a:pathLst>
                <a:path w="5754" h="9590" extrusionOk="0">
                  <a:moveTo>
                    <a:pt x="0" y="1"/>
                  </a:moveTo>
                  <a:lnTo>
                    <a:pt x="1678" y="2398"/>
                  </a:lnTo>
                  <a:lnTo>
                    <a:pt x="3356" y="4795"/>
                  </a:lnTo>
                  <a:lnTo>
                    <a:pt x="4555" y="7192"/>
                  </a:lnTo>
                  <a:lnTo>
                    <a:pt x="5514" y="9590"/>
                  </a:lnTo>
                  <a:lnTo>
                    <a:pt x="5754" y="9590"/>
                  </a:lnTo>
                  <a:lnTo>
                    <a:pt x="4795" y="7192"/>
                  </a:lnTo>
                  <a:lnTo>
                    <a:pt x="3596" y="4795"/>
                  </a:lnTo>
                  <a:lnTo>
                    <a:pt x="2158" y="239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7"/>
            <p:cNvSpPr/>
            <p:nvPr/>
          </p:nvSpPr>
          <p:spPr>
            <a:xfrm>
              <a:off x="843425" y="1640875"/>
              <a:ext cx="131850" cy="95925"/>
            </a:xfrm>
            <a:custGeom>
              <a:avLst/>
              <a:gdLst/>
              <a:ahLst/>
              <a:cxnLst/>
              <a:rect l="l" t="t" r="r" b="b"/>
              <a:pathLst>
                <a:path w="5274" h="3837" extrusionOk="0">
                  <a:moveTo>
                    <a:pt x="5034" y="1"/>
                  </a:moveTo>
                  <a:lnTo>
                    <a:pt x="4315" y="720"/>
                  </a:lnTo>
                  <a:lnTo>
                    <a:pt x="2397" y="2398"/>
                  </a:lnTo>
                  <a:lnTo>
                    <a:pt x="0" y="3597"/>
                  </a:lnTo>
                  <a:lnTo>
                    <a:pt x="479" y="3836"/>
                  </a:lnTo>
                  <a:lnTo>
                    <a:pt x="2637" y="2398"/>
                  </a:lnTo>
                  <a:lnTo>
                    <a:pt x="4555" y="72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7"/>
            <p:cNvSpPr/>
            <p:nvPr/>
          </p:nvSpPr>
          <p:spPr>
            <a:xfrm>
              <a:off x="687600" y="1736775"/>
              <a:ext cx="161825" cy="83925"/>
            </a:xfrm>
            <a:custGeom>
              <a:avLst/>
              <a:gdLst/>
              <a:ahLst/>
              <a:cxnLst/>
              <a:rect l="l" t="t" r="r" b="b"/>
              <a:pathLst>
                <a:path w="6473" h="3357" extrusionOk="0">
                  <a:moveTo>
                    <a:pt x="5993" y="0"/>
                  </a:moveTo>
                  <a:lnTo>
                    <a:pt x="3836" y="1199"/>
                  </a:lnTo>
                  <a:lnTo>
                    <a:pt x="0" y="3357"/>
                  </a:lnTo>
                  <a:lnTo>
                    <a:pt x="240" y="3357"/>
                  </a:lnTo>
                  <a:lnTo>
                    <a:pt x="3836" y="1439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7"/>
            <p:cNvSpPr/>
            <p:nvPr/>
          </p:nvSpPr>
          <p:spPr>
            <a:xfrm>
              <a:off x="501800" y="2096350"/>
              <a:ext cx="71950" cy="203800"/>
            </a:xfrm>
            <a:custGeom>
              <a:avLst/>
              <a:gdLst/>
              <a:ahLst/>
              <a:cxnLst/>
              <a:rect l="l" t="t" r="r" b="b"/>
              <a:pathLst>
                <a:path w="2878" h="8152" extrusionOk="0">
                  <a:moveTo>
                    <a:pt x="1" y="1"/>
                  </a:moveTo>
                  <a:lnTo>
                    <a:pt x="1" y="960"/>
                  </a:lnTo>
                  <a:lnTo>
                    <a:pt x="241" y="2877"/>
                  </a:lnTo>
                  <a:lnTo>
                    <a:pt x="720" y="4556"/>
                  </a:lnTo>
                  <a:lnTo>
                    <a:pt x="1439" y="6473"/>
                  </a:lnTo>
                  <a:lnTo>
                    <a:pt x="2638" y="8151"/>
                  </a:lnTo>
                  <a:lnTo>
                    <a:pt x="2877" y="8151"/>
                  </a:lnTo>
                  <a:lnTo>
                    <a:pt x="1919" y="6473"/>
                  </a:lnTo>
                  <a:lnTo>
                    <a:pt x="960" y="4556"/>
                  </a:lnTo>
                  <a:lnTo>
                    <a:pt x="480" y="2877"/>
                  </a:lnTo>
                  <a:lnTo>
                    <a:pt x="241" y="96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7"/>
            <p:cNvSpPr/>
            <p:nvPr/>
          </p:nvSpPr>
          <p:spPr>
            <a:xfrm>
              <a:off x="561750" y="1826675"/>
              <a:ext cx="125875" cy="107900"/>
            </a:xfrm>
            <a:custGeom>
              <a:avLst/>
              <a:gdLst/>
              <a:ahLst/>
              <a:cxnLst/>
              <a:rect l="l" t="t" r="r" b="b"/>
              <a:pathLst>
                <a:path w="5035" h="4316" extrusionOk="0">
                  <a:moveTo>
                    <a:pt x="4555" y="0"/>
                  </a:moveTo>
                  <a:lnTo>
                    <a:pt x="2637" y="1199"/>
                  </a:lnTo>
                  <a:lnTo>
                    <a:pt x="959" y="2877"/>
                  </a:lnTo>
                  <a:lnTo>
                    <a:pt x="0" y="4076"/>
                  </a:lnTo>
                  <a:lnTo>
                    <a:pt x="240" y="4315"/>
                  </a:lnTo>
                  <a:lnTo>
                    <a:pt x="1199" y="3117"/>
                  </a:lnTo>
                  <a:lnTo>
                    <a:pt x="2877" y="1439"/>
                  </a:lnTo>
                  <a:lnTo>
                    <a:pt x="50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7"/>
            <p:cNvSpPr/>
            <p:nvPr/>
          </p:nvSpPr>
          <p:spPr>
            <a:xfrm>
              <a:off x="501800" y="1934550"/>
              <a:ext cx="59975" cy="155850"/>
            </a:xfrm>
            <a:custGeom>
              <a:avLst/>
              <a:gdLst/>
              <a:ahLst/>
              <a:cxnLst/>
              <a:rect l="l" t="t" r="r" b="b"/>
              <a:pathLst>
                <a:path w="2399" h="6234" extrusionOk="0">
                  <a:moveTo>
                    <a:pt x="2158" y="0"/>
                  </a:moveTo>
                  <a:lnTo>
                    <a:pt x="1199" y="1678"/>
                  </a:lnTo>
                  <a:lnTo>
                    <a:pt x="480" y="3117"/>
                  </a:lnTo>
                  <a:lnTo>
                    <a:pt x="241" y="4555"/>
                  </a:lnTo>
                  <a:lnTo>
                    <a:pt x="1" y="6233"/>
                  </a:lnTo>
                  <a:lnTo>
                    <a:pt x="241" y="6233"/>
                  </a:lnTo>
                  <a:lnTo>
                    <a:pt x="480" y="4555"/>
                  </a:lnTo>
                  <a:lnTo>
                    <a:pt x="720" y="3117"/>
                  </a:lnTo>
                  <a:lnTo>
                    <a:pt x="1439" y="1678"/>
                  </a:lnTo>
                  <a:lnTo>
                    <a:pt x="2398" y="240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7"/>
            <p:cNvSpPr/>
            <p:nvPr/>
          </p:nvSpPr>
          <p:spPr>
            <a:xfrm>
              <a:off x="975250" y="1125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7"/>
            <p:cNvSpPr/>
            <p:nvPr/>
          </p:nvSpPr>
          <p:spPr>
            <a:xfrm>
              <a:off x="1310875" y="34088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7"/>
            <p:cNvSpPr/>
            <p:nvPr/>
          </p:nvSpPr>
          <p:spPr>
            <a:xfrm>
              <a:off x="1280900" y="3115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7"/>
            <p:cNvSpPr/>
            <p:nvPr/>
          </p:nvSpPr>
          <p:spPr>
            <a:xfrm>
              <a:off x="1137075" y="286347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7"/>
            <p:cNvSpPr/>
            <p:nvPr/>
          </p:nvSpPr>
          <p:spPr>
            <a:xfrm>
              <a:off x="963275" y="26896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5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7"/>
            <p:cNvSpPr/>
            <p:nvPr/>
          </p:nvSpPr>
          <p:spPr>
            <a:xfrm>
              <a:off x="729550" y="24799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79"/>
                  </a:lnTo>
                  <a:lnTo>
                    <a:pt x="480" y="479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7"/>
            <p:cNvSpPr/>
            <p:nvPr/>
          </p:nvSpPr>
          <p:spPr>
            <a:xfrm>
              <a:off x="567725" y="23001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7"/>
            <p:cNvSpPr/>
            <p:nvPr/>
          </p:nvSpPr>
          <p:spPr>
            <a:xfrm>
              <a:off x="501800" y="20903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7"/>
            <p:cNvSpPr/>
            <p:nvPr/>
          </p:nvSpPr>
          <p:spPr>
            <a:xfrm>
              <a:off x="555750" y="19285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7"/>
            <p:cNvSpPr/>
            <p:nvPr/>
          </p:nvSpPr>
          <p:spPr>
            <a:xfrm>
              <a:off x="675600" y="18206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8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7"/>
            <p:cNvSpPr/>
            <p:nvPr/>
          </p:nvSpPr>
          <p:spPr>
            <a:xfrm>
              <a:off x="837425" y="17307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719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7"/>
            <p:cNvSpPr/>
            <p:nvPr/>
          </p:nvSpPr>
          <p:spPr>
            <a:xfrm>
              <a:off x="969275" y="1640875"/>
              <a:ext cx="12000" cy="25"/>
            </a:xfrm>
            <a:custGeom>
              <a:avLst/>
              <a:gdLst/>
              <a:ahLst/>
              <a:cxnLst/>
              <a:rect l="l" t="t" r="r" b="b"/>
              <a:pathLst>
                <a:path w="480" h="1" extrusionOk="0">
                  <a:moveTo>
                    <a:pt x="480" y="1"/>
                  </a:moveTo>
                  <a:lnTo>
                    <a:pt x="48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480" y="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7"/>
            <p:cNvSpPr/>
            <p:nvPr/>
          </p:nvSpPr>
          <p:spPr>
            <a:xfrm>
              <a:off x="1053175" y="1521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7"/>
            <p:cNvSpPr/>
            <p:nvPr/>
          </p:nvSpPr>
          <p:spPr>
            <a:xfrm>
              <a:off x="1071150" y="1359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7"/>
            <p:cNvSpPr/>
            <p:nvPr/>
          </p:nvSpPr>
          <p:spPr>
            <a:xfrm>
              <a:off x="555750" y="2479925"/>
              <a:ext cx="251725" cy="191800"/>
            </a:xfrm>
            <a:custGeom>
              <a:avLst/>
              <a:gdLst/>
              <a:ahLst/>
              <a:cxnLst/>
              <a:rect l="l" t="t" r="r" b="b"/>
              <a:pathLst>
                <a:path w="10069" h="7672" extrusionOk="0">
                  <a:moveTo>
                    <a:pt x="0" y="0"/>
                  </a:moveTo>
                  <a:lnTo>
                    <a:pt x="3356" y="2877"/>
                  </a:lnTo>
                  <a:lnTo>
                    <a:pt x="6713" y="5514"/>
                  </a:lnTo>
                  <a:lnTo>
                    <a:pt x="9589" y="7671"/>
                  </a:lnTo>
                  <a:lnTo>
                    <a:pt x="10069" y="7671"/>
                  </a:lnTo>
                  <a:lnTo>
                    <a:pt x="6952" y="5274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7"/>
            <p:cNvSpPr/>
            <p:nvPr/>
          </p:nvSpPr>
          <p:spPr>
            <a:xfrm>
              <a:off x="1131075" y="3109175"/>
              <a:ext cx="36000" cy="275725"/>
            </a:xfrm>
            <a:custGeom>
              <a:avLst/>
              <a:gdLst/>
              <a:ahLst/>
              <a:cxnLst/>
              <a:rect l="l" t="t" r="r" b="b"/>
              <a:pathLst>
                <a:path w="1440" h="11029" extrusionOk="0">
                  <a:moveTo>
                    <a:pt x="1" y="1"/>
                  </a:moveTo>
                  <a:lnTo>
                    <a:pt x="720" y="1919"/>
                  </a:lnTo>
                  <a:lnTo>
                    <a:pt x="960" y="4076"/>
                  </a:lnTo>
                  <a:lnTo>
                    <a:pt x="1199" y="5994"/>
                  </a:lnTo>
                  <a:lnTo>
                    <a:pt x="1199" y="8151"/>
                  </a:lnTo>
                  <a:lnTo>
                    <a:pt x="1199" y="11028"/>
                  </a:lnTo>
                  <a:lnTo>
                    <a:pt x="1439" y="8151"/>
                  </a:lnTo>
                  <a:lnTo>
                    <a:pt x="1439" y="5994"/>
                  </a:lnTo>
                  <a:lnTo>
                    <a:pt x="1199" y="4076"/>
                  </a:lnTo>
                  <a:lnTo>
                    <a:pt x="960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7"/>
            <p:cNvSpPr/>
            <p:nvPr/>
          </p:nvSpPr>
          <p:spPr>
            <a:xfrm>
              <a:off x="381950" y="2294125"/>
              <a:ext cx="179825" cy="179825"/>
            </a:xfrm>
            <a:custGeom>
              <a:avLst/>
              <a:gdLst/>
              <a:ahLst/>
              <a:cxnLst/>
              <a:rect l="l" t="t" r="r" b="b"/>
              <a:pathLst>
                <a:path w="7193" h="7193" extrusionOk="0">
                  <a:moveTo>
                    <a:pt x="0" y="1"/>
                  </a:moveTo>
                  <a:lnTo>
                    <a:pt x="1439" y="1918"/>
                  </a:lnTo>
                  <a:lnTo>
                    <a:pt x="3117" y="3596"/>
                  </a:lnTo>
                  <a:lnTo>
                    <a:pt x="6713" y="7192"/>
                  </a:lnTo>
                  <a:lnTo>
                    <a:pt x="7192" y="7192"/>
                  </a:lnTo>
                  <a:lnTo>
                    <a:pt x="3356" y="3596"/>
                  </a:lnTo>
                  <a:lnTo>
                    <a:pt x="1678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7"/>
            <p:cNvSpPr/>
            <p:nvPr/>
          </p:nvSpPr>
          <p:spPr>
            <a:xfrm>
              <a:off x="627675" y="1622900"/>
              <a:ext cx="125875" cy="89925"/>
            </a:xfrm>
            <a:custGeom>
              <a:avLst/>
              <a:gdLst/>
              <a:ahLst/>
              <a:cxnLst/>
              <a:rect l="l" t="t" r="r" b="b"/>
              <a:pathLst>
                <a:path w="5035" h="3597" extrusionOk="0">
                  <a:moveTo>
                    <a:pt x="4794" y="1"/>
                  </a:moveTo>
                  <a:lnTo>
                    <a:pt x="4555" y="480"/>
                  </a:lnTo>
                  <a:lnTo>
                    <a:pt x="5034" y="1"/>
                  </a:lnTo>
                  <a:close/>
                  <a:moveTo>
                    <a:pt x="4555" y="480"/>
                  </a:moveTo>
                  <a:lnTo>
                    <a:pt x="2397" y="2158"/>
                  </a:lnTo>
                  <a:lnTo>
                    <a:pt x="0" y="3597"/>
                  </a:lnTo>
                  <a:lnTo>
                    <a:pt x="719" y="3597"/>
                  </a:lnTo>
                  <a:lnTo>
                    <a:pt x="2637" y="2158"/>
                  </a:lnTo>
                  <a:lnTo>
                    <a:pt x="4555" y="48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7"/>
            <p:cNvSpPr/>
            <p:nvPr/>
          </p:nvSpPr>
          <p:spPr>
            <a:xfrm>
              <a:off x="717550" y="1089525"/>
              <a:ext cx="12025" cy="18000"/>
            </a:xfrm>
            <a:custGeom>
              <a:avLst/>
              <a:gdLst/>
              <a:ahLst/>
              <a:cxnLst/>
              <a:rect l="l" t="t" r="r" b="b"/>
              <a:pathLst>
                <a:path w="481" h="72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720"/>
                  </a:lnTo>
                  <a:lnTo>
                    <a:pt x="480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7"/>
            <p:cNvSpPr/>
            <p:nvPr/>
          </p:nvSpPr>
          <p:spPr>
            <a:xfrm>
              <a:off x="993250" y="2863475"/>
              <a:ext cx="143850" cy="239750"/>
            </a:xfrm>
            <a:custGeom>
              <a:avLst/>
              <a:gdLst/>
              <a:ahLst/>
              <a:cxnLst/>
              <a:rect l="l" t="t" r="r" b="b"/>
              <a:pathLst>
                <a:path w="5754" h="9590" extrusionOk="0">
                  <a:moveTo>
                    <a:pt x="0" y="0"/>
                  </a:moveTo>
                  <a:lnTo>
                    <a:pt x="1678" y="2397"/>
                  </a:lnTo>
                  <a:lnTo>
                    <a:pt x="3117" y="4795"/>
                  </a:lnTo>
                  <a:lnTo>
                    <a:pt x="4555" y="7192"/>
                  </a:lnTo>
                  <a:lnTo>
                    <a:pt x="5514" y="9589"/>
                  </a:lnTo>
                  <a:lnTo>
                    <a:pt x="5753" y="9589"/>
                  </a:lnTo>
                  <a:lnTo>
                    <a:pt x="4795" y="7192"/>
                  </a:lnTo>
                  <a:lnTo>
                    <a:pt x="3596" y="4795"/>
                  </a:lnTo>
                  <a:lnTo>
                    <a:pt x="1918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7"/>
            <p:cNvSpPr/>
            <p:nvPr/>
          </p:nvSpPr>
          <p:spPr>
            <a:xfrm>
              <a:off x="729550" y="1113500"/>
              <a:ext cx="113900" cy="221775"/>
            </a:xfrm>
            <a:custGeom>
              <a:avLst/>
              <a:gdLst/>
              <a:ahLst/>
              <a:cxnLst/>
              <a:rect l="l" t="t" r="r" b="b"/>
              <a:pathLst>
                <a:path w="4556" h="8871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4795"/>
                  </a:lnTo>
                  <a:lnTo>
                    <a:pt x="3596" y="6952"/>
                  </a:lnTo>
                  <a:lnTo>
                    <a:pt x="4315" y="8870"/>
                  </a:lnTo>
                  <a:lnTo>
                    <a:pt x="4555" y="8870"/>
                  </a:lnTo>
                  <a:lnTo>
                    <a:pt x="3836" y="6952"/>
                  </a:lnTo>
                  <a:lnTo>
                    <a:pt x="2877" y="479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7"/>
            <p:cNvSpPr/>
            <p:nvPr/>
          </p:nvSpPr>
          <p:spPr>
            <a:xfrm>
              <a:off x="831425" y="1341225"/>
              <a:ext cx="24000" cy="161850"/>
            </a:xfrm>
            <a:custGeom>
              <a:avLst/>
              <a:gdLst/>
              <a:ahLst/>
              <a:cxnLst/>
              <a:rect l="l" t="t" r="r" b="b"/>
              <a:pathLst>
                <a:path w="960" h="6474" extrusionOk="0">
                  <a:moveTo>
                    <a:pt x="480" y="1"/>
                  </a:moveTo>
                  <a:lnTo>
                    <a:pt x="720" y="1679"/>
                  </a:lnTo>
                  <a:lnTo>
                    <a:pt x="720" y="3357"/>
                  </a:lnTo>
                  <a:lnTo>
                    <a:pt x="720" y="4795"/>
                  </a:lnTo>
                  <a:lnTo>
                    <a:pt x="959" y="3117"/>
                  </a:lnTo>
                  <a:lnTo>
                    <a:pt x="959" y="1679"/>
                  </a:lnTo>
                  <a:lnTo>
                    <a:pt x="720" y="1"/>
                  </a:lnTo>
                  <a:close/>
                  <a:moveTo>
                    <a:pt x="720" y="4795"/>
                  </a:moveTo>
                  <a:lnTo>
                    <a:pt x="1" y="6473"/>
                  </a:lnTo>
                  <a:lnTo>
                    <a:pt x="240" y="6473"/>
                  </a:lnTo>
                  <a:lnTo>
                    <a:pt x="720" y="4795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7"/>
            <p:cNvSpPr/>
            <p:nvPr/>
          </p:nvSpPr>
          <p:spPr>
            <a:xfrm>
              <a:off x="357975" y="1814675"/>
              <a:ext cx="113900" cy="107900"/>
            </a:xfrm>
            <a:custGeom>
              <a:avLst/>
              <a:gdLst/>
              <a:ahLst/>
              <a:cxnLst/>
              <a:rect l="l" t="t" r="r" b="b"/>
              <a:pathLst>
                <a:path w="4556" h="4316" extrusionOk="0">
                  <a:moveTo>
                    <a:pt x="4315" y="1"/>
                  </a:moveTo>
                  <a:lnTo>
                    <a:pt x="2637" y="1199"/>
                  </a:lnTo>
                  <a:lnTo>
                    <a:pt x="959" y="2878"/>
                  </a:lnTo>
                  <a:lnTo>
                    <a:pt x="0" y="4316"/>
                  </a:lnTo>
                  <a:lnTo>
                    <a:pt x="240" y="4316"/>
                  </a:lnTo>
                  <a:lnTo>
                    <a:pt x="1199" y="2878"/>
                  </a:lnTo>
                  <a:lnTo>
                    <a:pt x="2877" y="1199"/>
                  </a:lnTo>
                  <a:lnTo>
                    <a:pt x="455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7"/>
            <p:cNvSpPr/>
            <p:nvPr/>
          </p:nvSpPr>
          <p:spPr>
            <a:xfrm>
              <a:off x="304025" y="1928550"/>
              <a:ext cx="53975" cy="149850"/>
            </a:xfrm>
            <a:custGeom>
              <a:avLst/>
              <a:gdLst/>
              <a:ahLst/>
              <a:cxnLst/>
              <a:rect l="l" t="t" r="r" b="b"/>
              <a:pathLst>
                <a:path w="2159" h="5994" extrusionOk="0">
                  <a:moveTo>
                    <a:pt x="1919" y="1"/>
                  </a:moveTo>
                  <a:lnTo>
                    <a:pt x="1200" y="1439"/>
                  </a:lnTo>
                  <a:lnTo>
                    <a:pt x="480" y="2877"/>
                  </a:lnTo>
                  <a:lnTo>
                    <a:pt x="1" y="4316"/>
                  </a:lnTo>
                  <a:lnTo>
                    <a:pt x="1" y="5994"/>
                  </a:lnTo>
                  <a:lnTo>
                    <a:pt x="241" y="5994"/>
                  </a:lnTo>
                  <a:lnTo>
                    <a:pt x="241" y="4316"/>
                  </a:lnTo>
                  <a:lnTo>
                    <a:pt x="720" y="2877"/>
                  </a:lnTo>
                  <a:lnTo>
                    <a:pt x="1439" y="1439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7"/>
            <p:cNvSpPr/>
            <p:nvPr/>
          </p:nvSpPr>
          <p:spPr>
            <a:xfrm>
              <a:off x="471850" y="1718800"/>
              <a:ext cx="161825" cy="89925"/>
            </a:xfrm>
            <a:custGeom>
              <a:avLst/>
              <a:gdLst/>
              <a:ahLst/>
              <a:cxnLst/>
              <a:rect l="l" t="t" r="r" b="b"/>
              <a:pathLst>
                <a:path w="6473" h="3597" extrusionOk="0">
                  <a:moveTo>
                    <a:pt x="5993" y="0"/>
                  </a:moveTo>
                  <a:lnTo>
                    <a:pt x="4075" y="959"/>
                  </a:lnTo>
                  <a:lnTo>
                    <a:pt x="2158" y="2158"/>
                  </a:lnTo>
                  <a:lnTo>
                    <a:pt x="0" y="3596"/>
                  </a:lnTo>
                  <a:lnTo>
                    <a:pt x="480" y="3356"/>
                  </a:lnTo>
                  <a:lnTo>
                    <a:pt x="4315" y="1199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7"/>
            <p:cNvSpPr/>
            <p:nvPr/>
          </p:nvSpPr>
          <p:spPr>
            <a:xfrm>
              <a:off x="753525" y="1509050"/>
              <a:ext cx="83925" cy="107875"/>
            </a:xfrm>
            <a:custGeom>
              <a:avLst/>
              <a:gdLst/>
              <a:ahLst/>
              <a:cxnLst/>
              <a:rect l="l" t="t" r="r" b="b"/>
              <a:pathLst>
                <a:path w="3357" h="4315" extrusionOk="0">
                  <a:moveTo>
                    <a:pt x="3117" y="0"/>
                  </a:moveTo>
                  <a:lnTo>
                    <a:pt x="1918" y="2158"/>
                  </a:lnTo>
                  <a:lnTo>
                    <a:pt x="0" y="4315"/>
                  </a:lnTo>
                  <a:lnTo>
                    <a:pt x="240" y="4315"/>
                  </a:lnTo>
                  <a:lnTo>
                    <a:pt x="2158" y="2158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7"/>
            <p:cNvSpPr/>
            <p:nvPr/>
          </p:nvSpPr>
          <p:spPr>
            <a:xfrm>
              <a:off x="801450" y="2677675"/>
              <a:ext cx="191825" cy="179825"/>
            </a:xfrm>
            <a:custGeom>
              <a:avLst/>
              <a:gdLst/>
              <a:ahLst/>
              <a:cxnLst/>
              <a:rect l="l" t="t" r="r" b="b"/>
              <a:pathLst>
                <a:path w="7673" h="7193" extrusionOk="0">
                  <a:moveTo>
                    <a:pt x="1" y="1"/>
                  </a:moveTo>
                  <a:lnTo>
                    <a:pt x="2158" y="1679"/>
                  </a:lnTo>
                  <a:lnTo>
                    <a:pt x="4076" y="3357"/>
                  </a:lnTo>
                  <a:lnTo>
                    <a:pt x="7432" y="7193"/>
                  </a:lnTo>
                  <a:lnTo>
                    <a:pt x="7672" y="7193"/>
                  </a:lnTo>
                  <a:lnTo>
                    <a:pt x="4316" y="335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7"/>
            <p:cNvSpPr/>
            <p:nvPr/>
          </p:nvSpPr>
          <p:spPr>
            <a:xfrm>
              <a:off x="304025" y="2084375"/>
              <a:ext cx="77950" cy="203775"/>
            </a:xfrm>
            <a:custGeom>
              <a:avLst/>
              <a:gdLst/>
              <a:ahLst/>
              <a:cxnLst/>
              <a:rect l="l" t="t" r="r" b="b"/>
              <a:pathLst>
                <a:path w="3118" h="8151" extrusionOk="0">
                  <a:moveTo>
                    <a:pt x="1" y="0"/>
                  </a:moveTo>
                  <a:lnTo>
                    <a:pt x="1" y="959"/>
                  </a:lnTo>
                  <a:lnTo>
                    <a:pt x="241" y="2877"/>
                  </a:lnTo>
                  <a:lnTo>
                    <a:pt x="960" y="4795"/>
                  </a:lnTo>
                  <a:lnTo>
                    <a:pt x="1919" y="6473"/>
                  </a:lnTo>
                  <a:lnTo>
                    <a:pt x="2878" y="8151"/>
                  </a:lnTo>
                  <a:lnTo>
                    <a:pt x="3117" y="8151"/>
                  </a:lnTo>
                  <a:lnTo>
                    <a:pt x="2158" y="6473"/>
                  </a:lnTo>
                  <a:lnTo>
                    <a:pt x="1200" y="4555"/>
                  </a:lnTo>
                  <a:lnTo>
                    <a:pt x="480" y="2877"/>
                  </a:lnTo>
                  <a:lnTo>
                    <a:pt x="241" y="95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7"/>
            <p:cNvSpPr/>
            <p:nvPr/>
          </p:nvSpPr>
          <p:spPr>
            <a:xfrm>
              <a:off x="723550" y="110150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7"/>
            <p:cNvSpPr/>
            <p:nvPr/>
          </p:nvSpPr>
          <p:spPr>
            <a:xfrm>
              <a:off x="1131075" y="31032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7"/>
            <p:cNvSpPr/>
            <p:nvPr/>
          </p:nvSpPr>
          <p:spPr>
            <a:xfrm>
              <a:off x="987250" y="28574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7"/>
            <p:cNvSpPr/>
            <p:nvPr/>
          </p:nvSpPr>
          <p:spPr>
            <a:xfrm>
              <a:off x="795475" y="2671700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7"/>
            <p:cNvSpPr/>
            <p:nvPr/>
          </p:nvSpPr>
          <p:spPr>
            <a:xfrm>
              <a:off x="549750" y="24739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7"/>
            <p:cNvSpPr/>
            <p:nvPr/>
          </p:nvSpPr>
          <p:spPr>
            <a:xfrm>
              <a:off x="375950" y="22881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7"/>
            <p:cNvSpPr/>
            <p:nvPr/>
          </p:nvSpPr>
          <p:spPr>
            <a:xfrm>
              <a:off x="304025" y="20783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7"/>
            <p:cNvSpPr/>
            <p:nvPr/>
          </p:nvSpPr>
          <p:spPr>
            <a:xfrm>
              <a:off x="351975" y="19225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7"/>
            <p:cNvSpPr/>
            <p:nvPr/>
          </p:nvSpPr>
          <p:spPr>
            <a:xfrm>
              <a:off x="465850" y="18027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720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7"/>
            <p:cNvSpPr/>
            <p:nvPr/>
          </p:nvSpPr>
          <p:spPr>
            <a:xfrm>
              <a:off x="621675" y="17128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7"/>
            <p:cNvSpPr/>
            <p:nvPr/>
          </p:nvSpPr>
          <p:spPr>
            <a:xfrm>
              <a:off x="747525" y="1616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7"/>
            <p:cNvSpPr/>
            <p:nvPr/>
          </p:nvSpPr>
          <p:spPr>
            <a:xfrm>
              <a:off x="831425" y="15030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7"/>
            <p:cNvSpPr/>
            <p:nvPr/>
          </p:nvSpPr>
          <p:spPr>
            <a:xfrm>
              <a:off x="837425" y="13352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7"/>
            <p:cNvSpPr/>
            <p:nvPr/>
          </p:nvSpPr>
          <p:spPr>
            <a:xfrm>
              <a:off x="280075" y="2419975"/>
              <a:ext cx="71925" cy="59950"/>
            </a:xfrm>
            <a:custGeom>
              <a:avLst/>
              <a:gdLst/>
              <a:ahLst/>
              <a:cxnLst/>
              <a:rect l="l" t="t" r="r" b="b"/>
              <a:pathLst>
                <a:path w="2877" h="2398" extrusionOk="0">
                  <a:moveTo>
                    <a:pt x="0" y="1"/>
                  </a:moveTo>
                  <a:lnTo>
                    <a:pt x="0" y="241"/>
                  </a:lnTo>
                  <a:lnTo>
                    <a:pt x="2637" y="2398"/>
                  </a:lnTo>
                  <a:lnTo>
                    <a:pt x="2877" y="23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7"/>
            <p:cNvSpPr/>
            <p:nvPr/>
          </p:nvSpPr>
          <p:spPr>
            <a:xfrm>
              <a:off x="567725" y="1371200"/>
              <a:ext cx="24000" cy="161825"/>
            </a:xfrm>
            <a:custGeom>
              <a:avLst/>
              <a:gdLst/>
              <a:ahLst/>
              <a:cxnLst/>
              <a:rect l="l" t="t" r="r" b="b"/>
              <a:pathLst>
                <a:path w="960" h="6473" extrusionOk="0">
                  <a:moveTo>
                    <a:pt x="1" y="0"/>
                  </a:moveTo>
                  <a:lnTo>
                    <a:pt x="480" y="1678"/>
                  </a:lnTo>
                  <a:lnTo>
                    <a:pt x="720" y="3117"/>
                  </a:lnTo>
                  <a:lnTo>
                    <a:pt x="480" y="4795"/>
                  </a:lnTo>
                  <a:lnTo>
                    <a:pt x="240" y="6473"/>
                  </a:lnTo>
                  <a:lnTo>
                    <a:pt x="480" y="6473"/>
                  </a:lnTo>
                  <a:lnTo>
                    <a:pt x="720" y="4795"/>
                  </a:lnTo>
                  <a:lnTo>
                    <a:pt x="960" y="3117"/>
                  </a:lnTo>
                  <a:lnTo>
                    <a:pt x="72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7"/>
            <p:cNvSpPr/>
            <p:nvPr/>
          </p:nvSpPr>
          <p:spPr>
            <a:xfrm>
              <a:off x="597700" y="2665700"/>
              <a:ext cx="209775" cy="173825"/>
            </a:xfrm>
            <a:custGeom>
              <a:avLst/>
              <a:gdLst/>
              <a:ahLst/>
              <a:cxnLst/>
              <a:rect l="l" t="t" r="r" b="b"/>
              <a:pathLst>
                <a:path w="8391" h="6953" extrusionOk="0">
                  <a:moveTo>
                    <a:pt x="0" y="0"/>
                  </a:moveTo>
                  <a:lnTo>
                    <a:pt x="2637" y="1678"/>
                  </a:lnTo>
                  <a:lnTo>
                    <a:pt x="4555" y="3357"/>
                  </a:lnTo>
                  <a:lnTo>
                    <a:pt x="8151" y="6952"/>
                  </a:lnTo>
                  <a:lnTo>
                    <a:pt x="8391" y="6952"/>
                  </a:lnTo>
                  <a:lnTo>
                    <a:pt x="4795" y="3357"/>
                  </a:lnTo>
                  <a:lnTo>
                    <a:pt x="2877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7"/>
            <p:cNvSpPr/>
            <p:nvPr/>
          </p:nvSpPr>
          <p:spPr>
            <a:xfrm>
              <a:off x="501800" y="1539000"/>
              <a:ext cx="71950" cy="107900"/>
            </a:xfrm>
            <a:custGeom>
              <a:avLst/>
              <a:gdLst/>
              <a:ahLst/>
              <a:cxnLst/>
              <a:rect l="l" t="t" r="r" b="b"/>
              <a:pathLst>
                <a:path w="2878" h="4316" extrusionOk="0">
                  <a:moveTo>
                    <a:pt x="2638" y="1"/>
                  </a:moveTo>
                  <a:lnTo>
                    <a:pt x="1679" y="2158"/>
                  </a:lnTo>
                  <a:lnTo>
                    <a:pt x="1" y="4316"/>
                  </a:lnTo>
                  <a:lnTo>
                    <a:pt x="241" y="4316"/>
                  </a:lnTo>
                  <a:lnTo>
                    <a:pt x="1919" y="2158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7"/>
            <p:cNvSpPr/>
            <p:nvPr/>
          </p:nvSpPr>
          <p:spPr>
            <a:xfrm>
              <a:off x="351975" y="2485900"/>
              <a:ext cx="251750" cy="173825"/>
            </a:xfrm>
            <a:custGeom>
              <a:avLst/>
              <a:gdLst/>
              <a:ahLst/>
              <a:cxnLst/>
              <a:rect l="l" t="t" r="r" b="b"/>
              <a:pathLst>
                <a:path w="10070" h="6953" extrusionOk="0">
                  <a:moveTo>
                    <a:pt x="1" y="1"/>
                  </a:moveTo>
                  <a:lnTo>
                    <a:pt x="3357" y="2638"/>
                  </a:lnTo>
                  <a:lnTo>
                    <a:pt x="6953" y="5035"/>
                  </a:lnTo>
                  <a:lnTo>
                    <a:pt x="9590" y="6953"/>
                  </a:lnTo>
                  <a:lnTo>
                    <a:pt x="10069" y="6953"/>
                  </a:lnTo>
                  <a:lnTo>
                    <a:pt x="6953" y="479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7"/>
            <p:cNvSpPr/>
            <p:nvPr/>
          </p:nvSpPr>
          <p:spPr>
            <a:xfrm>
              <a:off x="957275" y="3079225"/>
              <a:ext cx="41975" cy="227750"/>
            </a:xfrm>
            <a:custGeom>
              <a:avLst/>
              <a:gdLst/>
              <a:ahLst/>
              <a:cxnLst/>
              <a:rect l="l" t="t" r="r" b="b"/>
              <a:pathLst>
                <a:path w="1679" h="9110" extrusionOk="0">
                  <a:moveTo>
                    <a:pt x="1" y="0"/>
                  </a:moveTo>
                  <a:lnTo>
                    <a:pt x="960" y="3117"/>
                  </a:lnTo>
                  <a:lnTo>
                    <a:pt x="1439" y="6233"/>
                  </a:lnTo>
                  <a:lnTo>
                    <a:pt x="1199" y="9110"/>
                  </a:lnTo>
                  <a:lnTo>
                    <a:pt x="1439" y="9110"/>
                  </a:lnTo>
                  <a:lnTo>
                    <a:pt x="1679" y="6233"/>
                  </a:lnTo>
                  <a:lnTo>
                    <a:pt x="1199" y="311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7"/>
            <p:cNvSpPr/>
            <p:nvPr/>
          </p:nvSpPr>
          <p:spPr>
            <a:xfrm>
              <a:off x="256100" y="1742775"/>
              <a:ext cx="137850" cy="89900"/>
            </a:xfrm>
            <a:custGeom>
              <a:avLst/>
              <a:gdLst/>
              <a:ahLst/>
              <a:cxnLst/>
              <a:rect l="l" t="t" r="r" b="b"/>
              <a:pathLst>
                <a:path w="5514" h="3596" extrusionOk="0">
                  <a:moveTo>
                    <a:pt x="5514" y="0"/>
                  </a:moveTo>
                  <a:lnTo>
                    <a:pt x="4795" y="240"/>
                  </a:lnTo>
                  <a:lnTo>
                    <a:pt x="3117" y="1199"/>
                  </a:lnTo>
                  <a:lnTo>
                    <a:pt x="0" y="3356"/>
                  </a:lnTo>
                  <a:lnTo>
                    <a:pt x="0" y="3596"/>
                  </a:lnTo>
                  <a:lnTo>
                    <a:pt x="3356" y="1439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7"/>
            <p:cNvSpPr/>
            <p:nvPr/>
          </p:nvSpPr>
          <p:spPr>
            <a:xfrm>
              <a:off x="501800" y="1245350"/>
              <a:ext cx="65950" cy="119875"/>
            </a:xfrm>
            <a:custGeom>
              <a:avLst/>
              <a:gdLst/>
              <a:ahLst/>
              <a:cxnLst/>
              <a:rect l="l" t="t" r="r" b="b"/>
              <a:pathLst>
                <a:path w="2638" h="4795" extrusionOk="0">
                  <a:moveTo>
                    <a:pt x="241" y="0"/>
                  </a:moveTo>
                  <a:lnTo>
                    <a:pt x="1" y="240"/>
                  </a:lnTo>
                  <a:lnTo>
                    <a:pt x="1439" y="2637"/>
                  </a:lnTo>
                  <a:lnTo>
                    <a:pt x="2638" y="4795"/>
                  </a:lnTo>
                  <a:lnTo>
                    <a:pt x="1679" y="239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7"/>
            <p:cNvSpPr/>
            <p:nvPr/>
          </p:nvSpPr>
          <p:spPr>
            <a:xfrm>
              <a:off x="807450" y="2845500"/>
              <a:ext cx="155850" cy="227750"/>
            </a:xfrm>
            <a:custGeom>
              <a:avLst/>
              <a:gdLst/>
              <a:ahLst/>
              <a:cxnLst/>
              <a:rect l="l" t="t" r="r" b="b"/>
              <a:pathLst>
                <a:path w="6234" h="9110" extrusionOk="0">
                  <a:moveTo>
                    <a:pt x="1" y="0"/>
                  </a:moveTo>
                  <a:lnTo>
                    <a:pt x="1918" y="2397"/>
                  </a:lnTo>
                  <a:lnTo>
                    <a:pt x="3597" y="4555"/>
                  </a:lnTo>
                  <a:lnTo>
                    <a:pt x="4795" y="6952"/>
                  </a:lnTo>
                  <a:lnTo>
                    <a:pt x="5994" y="9110"/>
                  </a:lnTo>
                  <a:lnTo>
                    <a:pt x="6234" y="9110"/>
                  </a:lnTo>
                  <a:lnTo>
                    <a:pt x="5275" y="6952"/>
                  </a:lnTo>
                  <a:lnTo>
                    <a:pt x="3836" y="4555"/>
                  </a:lnTo>
                  <a:lnTo>
                    <a:pt x="2158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7"/>
            <p:cNvSpPr/>
            <p:nvPr/>
          </p:nvSpPr>
          <p:spPr>
            <a:xfrm>
              <a:off x="387950" y="1652875"/>
              <a:ext cx="113875" cy="89925"/>
            </a:xfrm>
            <a:custGeom>
              <a:avLst/>
              <a:gdLst/>
              <a:ahLst/>
              <a:cxnLst/>
              <a:rect l="l" t="t" r="r" b="b"/>
              <a:pathLst>
                <a:path w="4555" h="3597" extrusionOk="0">
                  <a:moveTo>
                    <a:pt x="4315" y="0"/>
                  </a:moveTo>
                  <a:lnTo>
                    <a:pt x="4075" y="240"/>
                  </a:lnTo>
                  <a:lnTo>
                    <a:pt x="2158" y="1918"/>
                  </a:lnTo>
                  <a:lnTo>
                    <a:pt x="0" y="3596"/>
                  </a:lnTo>
                  <a:lnTo>
                    <a:pt x="0" y="3596"/>
                  </a:lnTo>
                  <a:lnTo>
                    <a:pt x="719" y="3356"/>
                  </a:lnTo>
                  <a:lnTo>
                    <a:pt x="2637" y="1918"/>
                  </a:lnTo>
                  <a:lnTo>
                    <a:pt x="4315" y="48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7"/>
            <p:cNvSpPr/>
            <p:nvPr/>
          </p:nvSpPr>
          <p:spPr>
            <a:xfrm>
              <a:off x="957275" y="30732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7"/>
            <p:cNvSpPr/>
            <p:nvPr/>
          </p:nvSpPr>
          <p:spPr>
            <a:xfrm>
              <a:off x="801450" y="28395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7"/>
            <p:cNvSpPr/>
            <p:nvPr/>
          </p:nvSpPr>
          <p:spPr>
            <a:xfrm>
              <a:off x="591700" y="26597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7"/>
            <p:cNvSpPr/>
            <p:nvPr/>
          </p:nvSpPr>
          <p:spPr>
            <a:xfrm>
              <a:off x="346000" y="24799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7"/>
            <p:cNvSpPr/>
            <p:nvPr/>
          </p:nvSpPr>
          <p:spPr>
            <a:xfrm>
              <a:off x="375950" y="1736775"/>
              <a:ext cx="30000" cy="12000"/>
            </a:xfrm>
            <a:custGeom>
              <a:avLst/>
              <a:gdLst/>
              <a:ahLst/>
              <a:cxnLst/>
              <a:rect l="l" t="t" r="r" b="b"/>
              <a:pathLst>
                <a:path w="1200" h="480" extrusionOk="0">
                  <a:moveTo>
                    <a:pt x="1199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720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7"/>
            <p:cNvSpPr/>
            <p:nvPr/>
          </p:nvSpPr>
          <p:spPr>
            <a:xfrm>
              <a:off x="495825" y="16468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7"/>
            <p:cNvSpPr/>
            <p:nvPr/>
          </p:nvSpPr>
          <p:spPr>
            <a:xfrm>
              <a:off x="567725" y="15330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7"/>
            <p:cNvSpPr/>
            <p:nvPr/>
          </p:nvSpPr>
          <p:spPr>
            <a:xfrm>
              <a:off x="567725" y="1365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47" name="Google Shape;11447;p7"/>
          <p:cNvPicPr preferRelativeResize="0"/>
          <p:nvPr/>
        </p:nvPicPr>
        <p:blipFill rotWithShape="1">
          <a:blip r:embed="rId5">
            <a:alphaModFix/>
          </a:blip>
          <a:srcRect l="1501" t="46903" r="50212" b="1864"/>
          <a:stretch/>
        </p:blipFill>
        <p:spPr>
          <a:xfrm rot="5400000">
            <a:off x="7533010" y="78720"/>
            <a:ext cx="1353700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0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1">
    <p:spTree>
      <p:nvGrpSpPr>
        <p:cNvPr id="1" name="Shape 47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46" name="Google Shape;4774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9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47" name="Google Shape;477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3683" y="-1194812"/>
            <a:ext cx="2803493" cy="280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48" name="Google Shape;4774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38213">
            <a:off x="7926208" y="-420690"/>
            <a:ext cx="1632559" cy="2008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49" name="Google Shape;47749;p31"/>
          <p:cNvPicPr preferRelativeResize="0"/>
          <p:nvPr/>
        </p:nvPicPr>
        <p:blipFill rotWithShape="1">
          <a:blip r:embed="rId5">
            <a:alphaModFix/>
          </a:blip>
          <a:srcRect r="53834"/>
          <a:stretch/>
        </p:blipFill>
        <p:spPr>
          <a:xfrm flipH="1">
            <a:off x="-2" y="119725"/>
            <a:ext cx="1147950" cy="248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50" name="Google Shape;47750;p31"/>
          <p:cNvPicPr preferRelativeResize="0"/>
          <p:nvPr/>
        </p:nvPicPr>
        <p:blipFill rotWithShape="1">
          <a:blip r:embed="rId6">
            <a:alphaModFix/>
          </a:blip>
          <a:srcRect l="53980"/>
          <a:stretch/>
        </p:blipFill>
        <p:spPr>
          <a:xfrm flipH="1">
            <a:off x="8163950" y="2386825"/>
            <a:ext cx="980049" cy="212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51" name="Google Shape;47751;p31"/>
          <p:cNvPicPr preferRelativeResize="0"/>
          <p:nvPr/>
        </p:nvPicPr>
        <p:blipFill rotWithShape="1">
          <a:blip r:embed="rId7">
            <a:alphaModFix/>
          </a:blip>
          <a:srcRect l="51714" b="48767"/>
          <a:stretch/>
        </p:blipFill>
        <p:spPr>
          <a:xfrm>
            <a:off x="6854105" y="226850"/>
            <a:ext cx="1353700" cy="14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52" name="Google Shape;47752;p31"/>
          <p:cNvPicPr preferRelativeResize="0"/>
          <p:nvPr/>
        </p:nvPicPr>
        <p:blipFill rotWithShape="1">
          <a:blip r:embed="rId7">
            <a:alphaModFix/>
          </a:blip>
          <a:srcRect l="1501" t="46903" r="50212" b="1864"/>
          <a:stretch/>
        </p:blipFill>
        <p:spPr>
          <a:xfrm rot="-5400000">
            <a:off x="2222755" y="3690725"/>
            <a:ext cx="1353700" cy="14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2">
    <p:spTree>
      <p:nvGrpSpPr>
        <p:cNvPr id="1" name="Shape 47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54" name="Google Shape;47754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9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55" name="Google Shape;47755;p32"/>
          <p:cNvGrpSpPr/>
          <p:nvPr/>
        </p:nvGrpSpPr>
        <p:grpSpPr>
          <a:xfrm rot="-2834769" flipH="1">
            <a:off x="4750926" y="2827213"/>
            <a:ext cx="6915393" cy="3867021"/>
            <a:chOff x="238125" y="861800"/>
            <a:chExt cx="7137775" cy="3991375"/>
          </a:xfrm>
        </p:grpSpPr>
        <p:sp>
          <p:nvSpPr>
            <p:cNvPr id="47756" name="Google Shape;47756;p32"/>
            <p:cNvSpPr/>
            <p:nvPr/>
          </p:nvSpPr>
          <p:spPr>
            <a:xfrm>
              <a:off x="6560800" y="861800"/>
              <a:ext cx="389575" cy="371575"/>
            </a:xfrm>
            <a:custGeom>
              <a:avLst/>
              <a:gdLst/>
              <a:ahLst/>
              <a:cxnLst/>
              <a:rect l="l" t="t" r="r" b="b"/>
              <a:pathLst>
                <a:path w="15583" h="14863" extrusionOk="0">
                  <a:moveTo>
                    <a:pt x="15583" y="0"/>
                  </a:moveTo>
                  <a:lnTo>
                    <a:pt x="14145" y="2158"/>
                  </a:lnTo>
                  <a:lnTo>
                    <a:pt x="12467" y="4315"/>
                  </a:lnTo>
                  <a:lnTo>
                    <a:pt x="10788" y="6233"/>
                  </a:lnTo>
                  <a:lnTo>
                    <a:pt x="8871" y="8151"/>
                  </a:lnTo>
                  <a:lnTo>
                    <a:pt x="10788" y="6473"/>
                  </a:lnTo>
                  <a:lnTo>
                    <a:pt x="12706" y="4315"/>
                  </a:lnTo>
                  <a:lnTo>
                    <a:pt x="14145" y="2397"/>
                  </a:lnTo>
                  <a:lnTo>
                    <a:pt x="15583" y="240"/>
                  </a:lnTo>
                  <a:lnTo>
                    <a:pt x="15583" y="0"/>
                  </a:lnTo>
                  <a:close/>
                  <a:moveTo>
                    <a:pt x="8871" y="8151"/>
                  </a:moveTo>
                  <a:lnTo>
                    <a:pt x="6713" y="9829"/>
                  </a:lnTo>
                  <a:lnTo>
                    <a:pt x="4795" y="11507"/>
                  </a:lnTo>
                  <a:lnTo>
                    <a:pt x="2398" y="13185"/>
                  </a:lnTo>
                  <a:lnTo>
                    <a:pt x="1" y="14623"/>
                  </a:lnTo>
                  <a:lnTo>
                    <a:pt x="241" y="14863"/>
                  </a:lnTo>
                  <a:lnTo>
                    <a:pt x="2638" y="13424"/>
                  </a:lnTo>
                  <a:lnTo>
                    <a:pt x="4795" y="11746"/>
                  </a:lnTo>
                  <a:lnTo>
                    <a:pt x="6953" y="10068"/>
                  </a:lnTo>
                  <a:lnTo>
                    <a:pt x="8871" y="815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7" name="Google Shape;47757;p32"/>
            <p:cNvSpPr/>
            <p:nvPr/>
          </p:nvSpPr>
          <p:spPr>
            <a:xfrm>
              <a:off x="3720100" y="1131475"/>
              <a:ext cx="1204625" cy="377575"/>
            </a:xfrm>
            <a:custGeom>
              <a:avLst/>
              <a:gdLst/>
              <a:ahLst/>
              <a:cxnLst/>
              <a:rect l="l" t="t" r="r" b="b"/>
              <a:pathLst>
                <a:path w="48185" h="15103" extrusionOk="0">
                  <a:moveTo>
                    <a:pt x="5034" y="1918"/>
                  </a:moveTo>
                  <a:lnTo>
                    <a:pt x="5034" y="1924"/>
                  </a:lnTo>
                  <a:lnTo>
                    <a:pt x="5044" y="1928"/>
                  </a:lnTo>
                  <a:lnTo>
                    <a:pt x="5034" y="1918"/>
                  </a:lnTo>
                  <a:close/>
                  <a:moveTo>
                    <a:pt x="0" y="1"/>
                  </a:moveTo>
                  <a:lnTo>
                    <a:pt x="0" y="240"/>
                  </a:lnTo>
                  <a:lnTo>
                    <a:pt x="3596" y="1679"/>
                  </a:lnTo>
                  <a:lnTo>
                    <a:pt x="5034" y="2158"/>
                  </a:lnTo>
                  <a:lnTo>
                    <a:pt x="5034" y="1924"/>
                  </a:lnTo>
                  <a:lnTo>
                    <a:pt x="3836" y="1439"/>
                  </a:lnTo>
                  <a:lnTo>
                    <a:pt x="0" y="1"/>
                  </a:lnTo>
                  <a:close/>
                  <a:moveTo>
                    <a:pt x="5044" y="1928"/>
                  </a:moveTo>
                  <a:lnTo>
                    <a:pt x="5274" y="2158"/>
                  </a:lnTo>
                  <a:lnTo>
                    <a:pt x="12226" y="5035"/>
                  </a:lnTo>
                  <a:lnTo>
                    <a:pt x="12466" y="5274"/>
                  </a:lnTo>
                  <a:lnTo>
                    <a:pt x="13664" y="5754"/>
                  </a:lnTo>
                  <a:lnTo>
                    <a:pt x="19657" y="8151"/>
                  </a:lnTo>
                  <a:lnTo>
                    <a:pt x="25411" y="10548"/>
                  </a:lnTo>
                  <a:lnTo>
                    <a:pt x="31644" y="12466"/>
                  </a:lnTo>
                  <a:lnTo>
                    <a:pt x="34760" y="13185"/>
                  </a:lnTo>
                  <a:lnTo>
                    <a:pt x="37876" y="13904"/>
                  </a:lnTo>
                  <a:lnTo>
                    <a:pt x="38116" y="13904"/>
                  </a:lnTo>
                  <a:lnTo>
                    <a:pt x="41233" y="14384"/>
                  </a:lnTo>
                  <a:lnTo>
                    <a:pt x="47945" y="15103"/>
                  </a:lnTo>
                  <a:lnTo>
                    <a:pt x="48185" y="14863"/>
                  </a:lnTo>
                  <a:lnTo>
                    <a:pt x="41233" y="14144"/>
                  </a:lnTo>
                  <a:lnTo>
                    <a:pt x="37637" y="13665"/>
                  </a:lnTo>
                  <a:lnTo>
                    <a:pt x="34041" y="12946"/>
                  </a:lnTo>
                  <a:lnTo>
                    <a:pt x="30445" y="11987"/>
                  </a:lnTo>
                  <a:lnTo>
                    <a:pt x="27089" y="10788"/>
                  </a:lnTo>
                  <a:lnTo>
                    <a:pt x="20377" y="8391"/>
                  </a:lnTo>
                  <a:lnTo>
                    <a:pt x="13904" y="5514"/>
                  </a:lnTo>
                  <a:lnTo>
                    <a:pt x="5044" y="192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8" name="Google Shape;47758;p32"/>
            <p:cNvSpPr/>
            <p:nvPr/>
          </p:nvSpPr>
          <p:spPr>
            <a:xfrm>
              <a:off x="4930700" y="1503050"/>
              <a:ext cx="269700" cy="24000"/>
            </a:xfrm>
            <a:custGeom>
              <a:avLst/>
              <a:gdLst/>
              <a:ahLst/>
              <a:cxnLst/>
              <a:rect l="l" t="t" r="r" b="b"/>
              <a:pathLst>
                <a:path w="10788" h="960" extrusionOk="0">
                  <a:moveTo>
                    <a:pt x="0" y="0"/>
                  </a:moveTo>
                  <a:lnTo>
                    <a:pt x="0" y="240"/>
                  </a:lnTo>
                  <a:lnTo>
                    <a:pt x="5034" y="719"/>
                  </a:lnTo>
                  <a:lnTo>
                    <a:pt x="10548" y="959"/>
                  </a:lnTo>
                  <a:lnTo>
                    <a:pt x="10788" y="719"/>
                  </a:lnTo>
                  <a:lnTo>
                    <a:pt x="5034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9" name="Google Shape;47759;p32"/>
            <p:cNvSpPr/>
            <p:nvPr/>
          </p:nvSpPr>
          <p:spPr>
            <a:xfrm>
              <a:off x="6590775" y="3007300"/>
              <a:ext cx="77925" cy="95925"/>
            </a:xfrm>
            <a:custGeom>
              <a:avLst/>
              <a:gdLst/>
              <a:ahLst/>
              <a:cxnLst/>
              <a:rect l="l" t="t" r="r" b="b"/>
              <a:pathLst>
                <a:path w="3117" h="3837" extrusionOk="0">
                  <a:moveTo>
                    <a:pt x="240" y="1"/>
                  </a:moveTo>
                  <a:lnTo>
                    <a:pt x="1" y="240"/>
                  </a:lnTo>
                  <a:lnTo>
                    <a:pt x="1439" y="1918"/>
                  </a:lnTo>
                  <a:lnTo>
                    <a:pt x="2877" y="3836"/>
                  </a:lnTo>
                  <a:lnTo>
                    <a:pt x="3117" y="3836"/>
                  </a:lnTo>
                  <a:lnTo>
                    <a:pt x="167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0" name="Google Shape;47760;p32"/>
            <p:cNvSpPr/>
            <p:nvPr/>
          </p:nvSpPr>
          <p:spPr>
            <a:xfrm>
              <a:off x="7309950" y="1239350"/>
              <a:ext cx="65950" cy="251725"/>
            </a:xfrm>
            <a:custGeom>
              <a:avLst/>
              <a:gdLst/>
              <a:ahLst/>
              <a:cxnLst/>
              <a:rect l="l" t="t" r="r" b="b"/>
              <a:pathLst>
                <a:path w="2638" h="10069" extrusionOk="0">
                  <a:moveTo>
                    <a:pt x="240" y="1"/>
                  </a:moveTo>
                  <a:lnTo>
                    <a:pt x="0" y="240"/>
                  </a:lnTo>
                  <a:lnTo>
                    <a:pt x="720" y="2637"/>
                  </a:lnTo>
                  <a:lnTo>
                    <a:pt x="1439" y="5035"/>
                  </a:lnTo>
                  <a:lnTo>
                    <a:pt x="1918" y="7672"/>
                  </a:lnTo>
                  <a:lnTo>
                    <a:pt x="2158" y="10069"/>
                  </a:lnTo>
                  <a:lnTo>
                    <a:pt x="2637" y="10069"/>
                  </a:lnTo>
                  <a:lnTo>
                    <a:pt x="2158" y="7672"/>
                  </a:lnTo>
                  <a:lnTo>
                    <a:pt x="1439" y="383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1" name="Google Shape;47761;p32"/>
            <p:cNvSpPr/>
            <p:nvPr/>
          </p:nvSpPr>
          <p:spPr>
            <a:xfrm>
              <a:off x="5781700" y="1431125"/>
              <a:ext cx="281700" cy="59950"/>
            </a:xfrm>
            <a:custGeom>
              <a:avLst/>
              <a:gdLst/>
              <a:ahLst/>
              <a:cxnLst/>
              <a:rect l="l" t="t" r="r" b="b"/>
              <a:pathLst>
                <a:path w="11268" h="2398" extrusionOk="0">
                  <a:moveTo>
                    <a:pt x="11028" y="1"/>
                  </a:moveTo>
                  <a:lnTo>
                    <a:pt x="9350" y="240"/>
                  </a:lnTo>
                  <a:lnTo>
                    <a:pt x="4556" y="1439"/>
                  </a:lnTo>
                  <a:lnTo>
                    <a:pt x="1" y="2158"/>
                  </a:lnTo>
                  <a:lnTo>
                    <a:pt x="1" y="2398"/>
                  </a:lnTo>
                  <a:lnTo>
                    <a:pt x="4556" y="1679"/>
                  </a:lnTo>
                  <a:lnTo>
                    <a:pt x="9350" y="480"/>
                  </a:lnTo>
                  <a:lnTo>
                    <a:pt x="11268" y="240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2" name="Google Shape;47762;p32"/>
            <p:cNvSpPr/>
            <p:nvPr/>
          </p:nvSpPr>
          <p:spPr>
            <a:xfrm>
              <a:off x="6063375" y="1341225"/>
              <a:ext cx="263725" cy="89925"/>
            </a:xfrm>
            <a:custGeom>
              <a:avLst/>
              <a:gdLst/>
              <a:ahLst/>
              <a:cxnLst/>
              <a:rect l="l" t="t" r="r" b="b"/>
              <a:pathLst>
                <a:path w="10549" h="3597" extrusionOk="0">
                  <a:moveTo>
                    <a:pt x="10309" y="1"/>
                  </a:moveTo>
                  <a:lnTo>
                    <a:pt x="5515" y="1919"/>
                  </a:lnTo>
                  <a:lnTo>
                    <a:pt x="1" y="3357"/>
                  </a:lnTo>
                  <a:lnTo>
                    <a:pt x="241" y="3597"/>
                  </a:lnTo>
                  <a:lnTo>
                    <a:pt x="5515" y="2158"/>
                  </a:lnTo>
                  <a:lnTo>
                    <a:pt x="10549" y="241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3" name="Google Shape;47763;p32"/>
            <p:cNvSpPr/>
            <p:nvPr/>
          </p:nvSpPr>
          <p:spPr>
            <a:xfrm>
              <a:off x="6327075" y="1233350"/>
              <a:ext cx="233750" cy="113900"/>
            </a:xfrm>
            <a:custGeom>
              <a:avLst/>
              <a:gdLst/>
              <a:ahLst/>
              <a:cxnLst/>
              <a:rect l="l" t="t" r="r" b="b"/>
              <a:pathLst>
                <a:path w="9350" h="4556" extrusionOk="0">
                  <a:moveTo>
                    <a:pt x="9110" y="1"/>
                  </a:moveTo>
                  <a:lnTo>
                    <a:pt x="4795" y="2158"/>
                  </a:lnTo>
                  <a:lnTo>
                    <a:pt x="1" y="4316"/>
                  </a:lnTo>
                  <a:lnTo>
                    <a:pt x="240" y="4556"/>
                  </a:lnTo>
                  <a:lnTo>
                    <a:pt x="5035" y="2398"/>
                  </a:lnTo>
                  <a:lnTo>
                    <a:pt x="9350" y="241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4" name="Google Shape;47764;p32"/>
            <p:cNvSpPr/>
            <p:nvPr/>
          </p:nvSpPr>
          <p:spPr>
            <a:xfrm>
              <a:off x="369950" y="2659700"/>
              <a:ext cx="371600" cy="485475"/>
            </a:xfrm>
            <a:custGeom>
              <a:avLst/>
              <a:gdLst/>
              <a:ahLst/>
              <a:cxnLst/>
              <a:rect l="l" t="t" r="r" b="b"/>
              <a:pathLst>
                <a:path w="14864" h="19419" extrusionOk="0">
                  <a:moveTo>
                    <a:pt x="1" y="1"/>
                  </a:moveTo>
                  <a:lnTo>
                    <a:pt x="2398" y="1679"/>
                  </a:lnTo>
                  <a:lnTo>
                    <a:pt x="4795" y="3117"/>
                  </a:lnTo>
                  <a:lnTo>
                    <a:pt x="6953" y="4795"/>
                  </a:lnTo>
                  <a:lnTo>
                    <a:pt x="6953" y="4795"/>
                  </a:lnTo>
                  <a:lnTo>
                    <a:pt x="4795" y="2877"/>
                  </a:lnTo>
                  <a:lnTo>
                    <a:pt x="2638" y="1439"/>
                  </a:lnTo>
                  <a:lnTo>
                    <a:pt x="241" y="1"/>
                  </a:lnTo>
                  <a:close/>
                  <a:moveTo>
                    <a:pt x="6953" y="4795"/>
                  </a:moveTo>
                  <a:lnTo>
                    <a:pt x="8631" y="6713"/>
                  </a:lnTo>
                  <a:lnTo>
                    <a:pt x="10309" y="8391"/>
                  </a:lnTo>
                  <a:lnTo>
                    <a:pt x="11747" y="10309"/>
                  </a:lnTo>
                  <a:lnTo>
                    <a:pt x="12946" y="11987"/>
                  </a:lnTo>
                  <a:lnTo>
                    <a:pt x="13665" y="13905"/>
                  </a:lnTo>
                  <a:lnTo>
                    <a:pt x="14145" y="15822"/>
                  </a:lnTo>
                  <a:lnTo>
                    <a:pt x="14624" y="17980"/>
                  </a:lnTo>
                  <a:lnTo>
                    <a:pt x="14624" y="19178"/>
                  </a:lnTo>
                  <a:lnTo>
                    <a:pt x="14864" y="19418"/>
                  </a:lnTo>
                  <a:lnTo>
                    <a:pt x="14864" y="17980"/>
                  </a:lnTo>
                  <a:lnTo>
                    <a:pt x="14145" y="14863"/>
                  </a:lnTo>
                  <a:lnTo>
                    <a:pt x="13186" y="11987"/>
                  </a:lnTo>
                  <a:lnTo>
                    <a:pt x="11268" y="9350"/>
                  </a:lnTo>
                  <a:lnTo>
                    <a:pt x="9110" y="6713"/>
                  </a:lnTo>
                  <a:lnTo>
                    <a:pt x="8871" y="6473"/>
                  </a:lnTo>
                  <a:lnTo>
                    <a:pt x="6953" y="4795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5" name="Google Shape;47765;p32"/>
            <p:cNvSpPr/>
            <p:nvPr/>
          </p:nvSpPr>
          <p:spPr>
            <a:xfrm>
              <a:off x="5200375" y="1515025"/>
              <a:ext cx="281700" cy="12025"/>
            </a:xfrm>
            <a:custGeom>
              <a:avLst/>
              <a:gdLst/>
              <a:ahLst/>
              <a:cxnLst/>
              <a:rect l="l" t="t" r="r" b="b"/>
              <a:pathLst>
                <a:path w="11268" h="481" extrusionOk="0">
                  <a:moveTo>
                    <a:pt x="11268" y="1"/>
                  </a:moveTo>
                  <a:lnTo>
                    <a:pt x="5514" y="240"/>
                  </a:lnTo>
                  <a:lnTo>
                    <a:pt x="241" y="240"/>
                  </a:lnTo>
                  <a:lnTo>
                    <a:pt x="1" y="480"/>
                  </a:lnTo>
                  <a:lnTo>
                    <a:pt x="5514" y="480"/>
                  </a:lnTo>
                  <a:lnTo>
                    <a:pt x="11268" y="240"/>
                  </a:lnTo>
                  <a:lnTo>
                    <a:pt x="112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6" name="Google Shape;47766;p32"/>
            <p:cNvSpPr/>
            <p:nvPr/>
          </p:nvSpPr>
          <p:spPr>
            <a:xfrm>
              <a:off x="609675" y="1107500"/>
              <a:ext cx="119900" cy="12025"/>
            </a:xfrm>
            <a:custGeom>
              <a:avLst/>
              <a:gdLst/>
              <a:ahLst/>
              <a:cxnLst/>
              <a:rect l="l" t="t" r="r" b="b"/>
              <a:pathLst>
                <a:path w="4796" h="481" extrusionOk="0">
                  <a:moveTo>
                    <a:pt x="241" y="1"/>
                  </a:moveTo>
                  <a:lnTo>
                    <a:pt x="1" y="480"/>
                  </a:lnTo>
                  <a:lnTo>
                    <a:pt x="1" y="480"/>
                  </a:lnTo>
                  <a:lnTo>
                    <a:pt x="4795" y="240"/>
                  </a:lnTo>
                  <a:lnTo>
                    <a:pt x="45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7" name="Google Shape;47767;p32"/>
            <p:cNvSpPr/>
            <p:nvPr/>
          </p:nvSpPr>
          <p:spPr>
            <a:xfrm>
              <a:off x="4984625" y="4487575"/>
              <a:ext cx="749175" cy="365600"/>
            </a:xfrm>
            <a:custGeom>
              <a:avLst/>
              <a:gdLst/>
              <a:ahLst/>
              <a:cxnLst/>
              <a:rect l="l" t="t" r="r" b="b"/>
              <a:pathLst>
                <a:path w="29967" h="14624" extrusionOk="0">
                  <a:moveTo>
                    <a:pt x="29966" y="1"/>
                  </a:moveTo>
                  <a:lnTo>
                    <a:pt x="26610" y="480"/>
                  </a:lnTo>
                  <a:lnTo>
                    <a:pt x="23014" y="1200"/>
                  </a:lnTo>
                  <a:lnTo>
                    <a:pt x="19179" y="2638"/>
                  </a:lnTo>
                  <a:lnTo>
                    <a:pt x="15103" y="4316"/>
                  </a:lnTo>
                  <a:lnTo>
                    <a:pt x="13905" y="5035"/>
                  </a:lnTo>
                  <a:lnTo>
                    <a:pt x="13665" y="5035"/>
                  </a:lnTo>
                  <a:lnTo>
                    <a:pt x="10549" y="6953"/>
                  </a:lnTo>
                  <a:lnTo>
                    <a:pt x="7432" y="9110"/>
                  </a:lnTo>
                  <a:lnTo>
                    <a:pt x="1199" y="13665"/>
                  </a:lnTo>
                  <a:lnTo>
                    <a:pt x="1" y="14624"/>
                  </a:lnTo>
                  <a:lnTo>
                    <a:pt x="480" y="14624"/>
                  </a:lnTo>
                  <a:lnTo>
                    <a:pt x="1439" y="13905"/>
                  </a:lnTo>
                  <a:lnTo>
                    <a:pt x="8151" y="8871"/>
                  </a:lnTo>
                  <a:lnTo>
                    <a:pt x="11747" y="6473"/>
                  </a:lnTo>
                  <a:lnTo>
                    <a:pt x="15103" y="4556"/>
                  </a:lnTo>
                  <a:lnTo>
                    <a:pt x="19179" y="2878"/>
                  </a:lnTo>
                  <a:lnTo>
                    <a:pt x="22774" y="1439"/>
                  </a:lnTo>
                  <a:lnTo>
                    <a:pt x="26370" y="720"/>
                  </a:lnTo>
                  <a:lnTo>
                    <a:pt x="29726" y="241"/>
                  </a:lnTo>
                  <a:lnTo>
                    <a:pt x="299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8" name="Google Shape;47768;p32"/>
            <p:cNvSpPr/>
            <p:nvPr/>
          </p:nvSpPr>
          <p:spPr>
            <a:xfrm>
              <a:off x="5488050" y="1485075"/>
              <a:ext cx="287700" cy="35975"/>
            </a:xfrm>
            <a:custGeom>
              <a:avLst/>
              <a:gdLst/>
              <a:ahLst/>
              <a:cxnLst/>
              <a:rect l="l" t="t" r="r" b="b"/>
              <a:pathLst>
                <a:path w="11508" h="1439" extrusionOk="0">
                  <a:moveTo>
                    <a:pt x="11507" y="0"/>
                  </a:moveTo>
                  <a:lnTo>
                    <a:pt x="5754" y="719"/>
                  </a:lnTo>
                  <a:lnTo>
                    <a:pt x="0" y="1199"/>
                  </a:lnTo>
                  <a:lnTo>
                    <a:pt x="0" y="1438"/>
                  </a:lnTo>
                  <a:lnTo>
                    <a:pt x="5754" y="959"/>
                  </a:lnTo>
                  <a:lnTo>
                    <a:pt x="11507" y="240"/>
                  </a:lnTo>
                  <a:lnTo>
                    <a:pt x="1150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9" name="Google Shape;47769;p32"/>
            <p:cNvSpPr/>
            <p:nvPr/>
          </p:nvSpPr>
          <p:spPr>
            <a:xfrm>
              <a:off x="7291975" y="1197400"/>
              <a:ext cx="18000" cy="41975"/>
            </a:xfrm>
            <a:custGeom>
              <a:avLst/>
              <a:gdLst/>
              <a:ahLst/>
              <a:cxnLst/>
              <a:rect l="l" t="t" r="r" b="b"/>
              <a:pathLst>
                <a:path w="720" h="1679" extrusionOk="0">
                  <a:moveTo>
                    <a:pt x="0" y="0"/>
                  </a:moveTo>
                  <a:lnTo>
                    <a:pt x="480" y="1679"/>
                  </a:lnTo>
                  <a:lnTo>
                    <a:pt x="719" y="1439"/>
                  </a:lnTo>
                  <a:lnTo>
                    <a:pt x="719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0" name="Google Shape;47770;p32"/>
            <p:cNvSpPr/>
            <p:nvPr/>
          </p:nvSpPr>
          <p:spPr>
            <a:xfrm>
              <a:off x="6890425" y="2180250"/>
              <a:ext cx="227775" cy="113900"/>
            </a:xfrm>
            <a:custGeom>
              <a:avLst/>
              <a:gdLst/>
              <a:ahLst/>
              <a:cxnLst/>
              <a:rect l="l" t="t" r="r" b="b"/>
              <a:pathLst>
                <a:path w="9111" h="4556" extrusionOk="0">
                  <a:moveTo>
                    <a:pt x="8870" y="1"/>
                  </a:moveTo>
                  <a:lnTo>
                    <a:pt x="6953" y="1200"/>
                  </a:lnTo>
                  <a:lnTo>
                    <a:pt x="4795" y="2398"/>
                  </a:lnTo>
                  <a:lnTo>
                    <a:pt x="1" y="4556"/>
                  </a:lnTo>
                  <a:lnTo>
                    <a:pt x="480" y="4556"/>
                  </a:lnTo>
                  <a:lnTo>
                    <a:pt x="5275" y="2398"/>
                  </a:lnTo>
                  <a:lnTo>
                    <a:pt x="7192" y="1200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1" name="Google Shape;47771;p32"/>
            <p:cNvSpPr/>
            <p:nvPr/>
          </p:nvSpPr>
          <p:spPr>
            <a:xfrm>
              <a:off x="2293750" y="1652875"/>
              <a:ext cx="221750" cy="59950"/>
            </a:xfrm>
            <a:custGeom>
              <a:avLst/>
              <a:gdLst/>
              <a:ahLst/>
              <a:cxnLst/>
              <a:rect l="l" t="t" r="r" b="b"/>
              <a:pathLst>
                <a:path w="8870" h="2398" extrusionOk="0">
                  <a:moveTo>
                    <a:pt x="8870" y="0"/>
                  </a:moveTo>
                  <a:lnTo>
                    <a:pt x="4315" y="1199"/>
                  </a:lnTo>
                  <a:lnTo>
                    <a:pt x="0" y="2158"/>
                  </a:lnTo>
                  <a:lnTo>
                    <a:pt x="0" y="2398"/>
                  </a:lnTo>
                  <a:lnTo>
                    <a:pt x="4555" y="1439"/>
                  </a:lnTo>
                  <a:lnTo>
                    <a:pt x="887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2" name="Google Shape;47772;p32"/>
            <p:cNvSpPr/>
            <p:nvPr/>
          </p:nvSpPr>
          <p:spPr>
            <a:xfrm>
              <a:off x="1358825" y="1269325"/>
              <a:ext cx="928950" cy="449500"/>
            </a:xfrm>
            <a:custGeom>
              <a:avLst/>
              <a:gdLst/>
              <a:ahLst/>
              <a:cxnLst/>
              <a:rect l="l" t="t" r="r" b="b"/>
              <a:pathLst>
                <a:path w="37158" h="17980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1918"/>
                  </a:lnTo>
                  <a:lnTo>
                    <a:pt x="5993" y="4075"/>
                  </a:lnTo>
                  <a:lnTo>
                    <a:pt x="6146" y="4075"/>
                  </a:lnTo>
                  <a:lnTo>
                    <a:pt x="2877" y="1678"/>
                  </a:lnTo>
                  <a:lnTo>
                    <a:pt x="0" y="0"/>
                  </a:lnTo>
                  <a:close/>
                  <a:moveTo>
                    <a:pt x="6146" y="4075"/>
                  </a:moveTo>
                  <a:lnTo>
                    <a:pt x="6233" y="4139"/>
                  </a:lnTo>
                  <a:lnTo>
                    <a:pt x="6233" y="4139"/>
                  </a:lnTo>
                  <a:lnTo>
                    <a:pt x="6233" y="4075"/>
                  </a:lnTo>
                  <a:close/>
                  <a:moveTo>
                    <a:pt x="11747" y="8390"/>
                  </a:moveTo>
                  <a:lnTo>
                    <a:pt x="11699" y="8438"/>
                  </a:lnTo>
                  <a:lnTo>
                    <a:pt x="11699" y="8438"/>
                  </a:lnTo>
                  <a:lnTo>
                    <a:pt x="11747" y="8475"/>
                  </a:lnTo>
                  <a:lnTo>
                    <a:pt x="11747" y="8390"/>
                  </a:lnTo>
                  <a:close/>
                  <a:moveTo>
                    <a:pt x="6233" y="4139"/>
                  </a:moveTo>
                  <a:lnTo>
                    <a:pt x="6233" y="4315"/>
                  </a:lnTo>
                  <a:lnTo>
                    <a:pt x="10069" y="7432"/>
                  </a:lnTo>
                  <a:lnTo>
                    <a:pt x="11507" y="8630"/>
                  </a:lnTo>
                  <a:lnTo>
                    <a:pt x="11699" y="8438"/>
                  </a:lnTo>
                  <a:lnTo>
                    <a:pt x="11699" y="8438"/>
                  </a:lnTo>
                  <a:lnTo>
                    <a:pt x="10069" y="7192"/>
                  </a:lnTo>
                  <a:lnTo>
                    <a:pt x="6473" y="4315"/>
                  </a:lnTo>
                  <a:lnTo>
                    <a:pt x="6233" y="4139"/>
                  </a:lnTo>
                  <a:close/>
                  <a:moveTo>
                    <a:pt x="17260" y="12466"/>
                  </a:moveTo>
                  <a:lnTo>
                    <a:pt x="17260" y="12508"/>
                  </a:lnTo>
                  <a:lnTo>
                    <a:pt x="17260" y="12508"/>
                  </a:lnTo>
                  <a:lnTo>
                    <a:pt x="17404" y="12610"/>
                  </a:lnTo>
                  <a:lnTo>
                    <a:pt x="17260" y="12466"/>
                  </a:lnTo>
                  <a:close/>
                  <a:moveTo>
                    <a:pt x="11747" y="8475"/>
                  </a:moveTo>
                  <a:lnTo>
                    <a:pt x="11747" y="8630"/>
                  </a:lnTo>
                  <a:lnTo>
                    <a:pt x="11986" y="8870"/>
                  </a:lnTo>
                  <a:lnTo>
                    <a:pt x="14623" y="10788"/>
                  </a:lnTo>
                  <a:lnTo>
                    <a:pt x="17260" y="12705"/>
                  </a:lnTo>
                  <a:lnTo>
                    <a:pt x="17260" y="12508"/>
                  </a:lnTo>
                  <a:lnTo>
                    <a:pt x="17260" y="12508"/>
                  </a:lnTo>
                  <a:lnTo>
                    <a:pt x="14144" y="10308"/>
                  </a:lnTo>
                  <a:lnTo>
                    <a:pt x="11747" y="8475"/>
                  </a:lnTo>
                  <a:close/>
                  <a:moveTo>
                    <a:pt x="17404" y="12610"/>
                  </a:moveTo>
                  <a:lnTo>
                    <a:pt x="17500" y="12705"/>
                  </a:lnTo>
                  <a:lnTo>
                    <a:pt x="17500" y="12945"/>
                  </a:lnTo>
                  <a:lnTo>
                    <a:pt x="20137" y="14623"/>
                  </a:lnTo>
                  <a:lnTo>
                    <a:pt x="23014" y="15822"/>
                  </a:lnTo>
                  <a:lnTo>
                    <a:pt x="23253" y="15822"/>
                  </a:lnTo>
                  <a:lnTo>
                    <a:pt x="23253" y="16062"/>
                  </a:lnTo>
                  <a:lnTo>
                    <a:pt x="25411" y="16781"/>
                  </a:lnTo>
                  <a:lnTo>
                    <a:pt x="27568" y="17260"/>
                  </a:lnTo>
                  <a:lnTo>
                    <a:pt x="27568" y="17260"/>
                  </a:lnTo>
                  <a:lnTo>
                    <a:pt x="25171" y="16541"/>
                  </a:lnTo>
                  <a:lnTo>
                    <a:pt x="22774" y="15582"/>
                  </a:lnTo>
                  <a:lnTo>
                    <a:pt x="20377" y="14383"/>
                  </a:lnTo>
                  <a:lnTo>
                    <a:pt x="18219" y="13185"/>
                  </a:lnTo>
                  <a:lnTo>
                    <a:pt x="17404" y="12610"/>
                  </a:lnTo>
                  <a:close/>
                  <a:moveTo>
                    <a:pt x="29530" y="17696"/>
                  </a:moveTo>
                  <a:lnTo>
                    <a:pt x="29486" y="17740"/>
                  </a:lnTo>
                  <a:lnTo>
                    <a:pt x="29726" y="17740"/>
                  </a:lnTo>
                  <a:lnTo>
                    <a:pt x="29530" y="17696"/>
                  </a:lnTo>
                  <a:close/>
                  <a:moveTo>
                    <a:pt x="27568" y="17260"/>
                  </a:moveTo>
                  <a:lnTo>
                    <a:pt x="29530" y="17696"/>
                  </a:lnTo>
                  <a:lnTo>
                    <a:pt x="29530" y="17696"/>
                  </a:lnTo>
                  <a:lnTo>
                    <a:pt x="29726" y="17500"/>
                  </a:lnTo>
                  <a:lnTo>
                    <a:pt x="29726" y="17740"/>
                  </a:lnTo>
                  <a:lnTo>
                    <a:pt x="29966" y="17740"/>
                  </a:lnTo>
                  <a:lnTo>
                    <a:pt x="33561" y="17979"/>
                  </a:lnTo>
                  <a:lnTo>
                    <a:pt x="37157" y="17740"/>
                  </a:lnTo>
                  <a:lnTo>
                    <a:pt x="37157" y="17500"/>
                  </a:lnTo>
                  <a:lnTo>
                    <a:pt x="34760" y="17740"/>
                  </a:lnTo>
                  <a:lnTo>
                    <a:pt x="32363" y="17740"/>
                  </a:lnTo>
                  <a:lnTo>
                    <a:pt x="29966" y="17500"/>
                  </a:lnTo>
                  <a:lnTo>
                    <a:pt x="27568" y="1726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3" name="Google Shape;47773;p32"/>
            <p:cNvSpPr/>
            <p:nvPr/>
          </p:nvSpPr>
          <p:spPr>
            <a:xfrm>
              <a:off x="6476900" y="2869450"/>
              <a:ext cx="113900" cy="137875"/>
            </a:xfrm>
            <a:custGeom>
              <a:avLst/>
              <a:gdLst/>
              <a:ahLst/>
              <a:cxnLst/>
              <a:rect l="l" t="t" r="r" b="b"/>
              <a:pathLst>
                <a:path w="4556" h="5515" extrusionOk="0">
                  <a:moveTo>
                    <a:pt x="1" y="1"/>
                  </a:moveTo>
                  <a:lnTo>
                    <a:pt x="1679" y="2398"/>
                  </a:lnTo>
                  <a:lnTo>
                    <a:pt x="3597" y="4556"/>
                  </a:lnTo>
                  <a:lnTo>
                    <a:pt x="4316" y="5515"/>
                  </a:lnTo>
                  <a:lnTo>
                    <a:pt x="4556" y="5275"/>
                  </a:lnTo>
                  <a:lnTo>
                    <a:pt x="3836" y="4316"/>
                  </a:lnTo>
                  <a:lnTo>
                    <a:pt x="1919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4" name="Google Shape;47774;p32"/>
            <p:cNvSpPr/>
            <p:nvPr/>
          </p:nvSpPr>
          <p:spPr>
            <a:xfrm>
              <a:off x="2803150" y="1107500"/>
              <a:ext cx="731175" cy="419550"/>
            </a:xfrm>
            <a:custGeom>
              <a:avLst/>
              <a:gdLst/>
              <a:ahLst/>
              <a:cxnLst/>
              <a:rect l="l" t="t" r="r" b="b"/>
              <a:pathLst>
                <a:path w="29247" h="16782" extrusionOk="0">
                  <a:moveTo>
                    <a:pt x="29247" y="1"/>
                  </a:moveTo>
                  <a:lnTo>
                    <a:pt x="26610" y="720"/>
                  </a:lnTo>
                  <a:lnTo>
                    <a:pt x="26850" y="720"/>
                  </a:lnTo>
                  <a:lnTo>
                    <a:pt x="26850" y="960"/>
                  </a:lnTo>
                  <a:lnTo>
                    <a:pt x="29247" y="240"/>
                  </a:lnTo>
                  <a:lnTo>
                    <a:pt x="29247" y="1"/>
                  </a:lnTo>
                  <a:close/>
                  <a:moveTo>
                    <a:pt x="26610" y="720"/>
                  </a:moveTo>
                  <a:lnTo>
                    <a:pt x="23733" y="1918"/>
                  </a:lnTo>
                  <a:lnTo>
                    <a:pt x="20856" y="3596"/>
                  </a:lnTo>
                  <a:lnTo>
                    <a:pt x="17980" y="5514"/>
                  </a:lnTo>
                  <a:lnTo>
                    <a:pt x="15103" y="7432"/>
                  </a:lnTo>
                  <a:lnTo>
                    <a:pt x="11507" y="10069"/>
                  </a:lnTo>
                  <a:lnTo>
                    <a:pt x="7911" y="12226"/>
                  </a:lnTo>
                  <a:lnTo>
                    <a:pt x="6233" y="13185"/>
                  </a:lnTo>
                  <a:lnTo>
                    <a:pt x="1" y="16541"/>
                  </a:lnTo>
                  <a:lnTo>
                    <a:pt x="240" y="16781"/>
                  </a:lnTo>
                  <a:lnTo>
                    <a:pt x="6473" y="13425"/>
                  </a:lnTo>
                  <a:lnTo>
                    <a:pt x="8151" y="12466"/>
                  </a:lnTo>
                  <a:lnTo>
                    <a:pt x="8631" y="12226"/>
                  </a:lnTo>
                  <a:lnTo>
                    <a:pt x="8631" y="11987"/>
                  </a:lnTo>
                  <a:lnTo>
                    <a:pt x="8870" y="11987"/>
                  </a:lnTo>
                  <a:lnTo>
                    <a:pt x="11987" y="10069"/>
                  </a:lnTo>
                  <a:lnTo>
                    <a:pt x="15343" y="7672"/>
                  </a:lnTo>
                  <a:lnTo>
                    <a:pt x="17980" y="5754"/>
                  </a:lnTo>
                  <a:lnTo>
                    <a:pt x="20856" y="3836"/>
                  </a:lnTo>
                  <a:lnTo>
                    <a:pt x="23733" y="2158"/>
                  </a:lnTo>
                  <a:lnTo>
                    <a:pt x="26610" y="960"/>
                  </a:lnTo>
                  <a:lnTo>
                    <a:pt x="26610" y="72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5" name="Google Shape;47775;p32"/>
            <p:cNvSpPr/>
            <p:nvPr/>
          </p:nvSpPr>
          <p:spPr>
            <a:xfrm>
              <a:off x="6410975" y="2455950"/>
              <a:ext cx="161850" cy="407550"/>
            </a:xfrm>
            <a:custGeom>
              <a:avLst/>
              <a:gdLst/>
              <a:ahLst/>
              <a:cxnLst/>
              <a:rect l="l" t="t" r="r" b="b"/>
              <a:pathLst>
                <a:path w="6474" h="16302" extrusionOk="0">
                  <a:moveTo>
                    <a:pt x="5994" y="0"/>
                  </a:moveTo>
                  <a:lnTo>
                    <a:pt x="3836" y="1678"/>
                  </a:lnTo>
                  <a:lnTo>
                    <a:pt x="2638" y="2877"/>
                  </a:lnTo>
                  <a:lnTo>
                    <a:pt x="1439" y="4315"/>
                  </a:lnTo>
                  <a:lnTo>
                    <a:pt x="720" y="5753"/>
                  </a:lnTo>
                  <a:lnTo>
                    <a:pt x="241" y="7192"/>
                  </a:lnTo>
                  <a:lnTo>
                    <a:pt x="1" y="8630"/>
                  </a:lnTo>
                  <a:lnTo>
                    <a:pt x="241" y="10308"/>
                  </a:lnTo>
                  <a:lnTo>
                    <a:pt x="480" y="11986"/>
                  </a:lnTo>
                  <a:lnTo>
                    <a:pt x="1199" y="13664"/>
                  </a:lnTo>
                  <a:lnTo>
                    <a:pt x="480" y="11267"/>
                  </a:lnTo>
                  <a:lnTo>
                    <a:pt x="241" y="9349"/>
                  </a:lnTo>
                  <a:lnTo>
                    <a:pt x="480" y="7432"/>
                  </a:lnTo>
                  <a:lnTo>
                    <a:pt x="960" y="5753"/>
                  </a:lnTo>
                  <a:lnTo>
                    <a:pt x="1919" y="4075"/>
                  </a:lnTo>
                  <a:lnTo>
                    <a:pt x="3117" y="2637"/>
                  </a:lnTo>
                  <a:lnTo>
                    <a:pt x="4795" y="1199"/>
                  </a:lnTo>
                  <a:lnTo>
                    <a:pt x="6473" y="0"/>
                  </a:lnTo>
                  <a:close/>
                  <a:moveTo>
                    <a:pt x="1199" y="13664"/>
                  </a:moveTo>
                  <a:lnTo>
                    <a:pt x="1679" y="15103"/>
                  </a:lnTo>
                  <a:lnTo>
                    <a:pt x="2398" y="16301"/>
                  </a:lnTo>
                  <a:lnTo>
                    <a:pt x="2638" y="16301"/>
                  </a:lnTo>
                  <a:lnTo>
                    <a:pt x="1919" y="14863"/>
                  </a:lnTo>
                  <a:lnTo>
                    <a:pt x="1199" y="13664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6" name="Google Shape;47776;p32"/>
            <p:cNvSpPr/>
            <p:nvPr/>
          </p:nvSpPr>
          <p:spPr>
            <a:xfrm>
              <a:off x="3540300" y="1107500"/>
              <a:ext cx="71950" cy="6025"/>
            </a:xfrm>
            <a:custGeom>
              <a:avLst/>
              <a:gdLst/>
              <a:ahLst/>
              <a:cxnLst/>
              <a:rect l="l" t="t" r="r" b="b"/>
              <a:pathLst>
                <a:path w="2878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877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7" name="Google Shape;47777;p32"/>
            <p:cNvSpPr/>
            <p:nvPr/>
          </p:nvSpPr>
          <p:spPr>
            <a:xfrm>
              <a:off x="6572800" y="2300125"/>
              <a:ext cx="317650" cy="149850"/>
            </a:xfrm>
            <a:custGeom>
              <a:avLst/>
              <a:gdLst/>
              <a:ahLst/>
              <a:cxnLst/>
              <a:rect l="l" t="t" r="r" b="b"/>
              <a:pathLst>
                <a:path w="12706" h="5994" extrusionOk="0">
                  <a:moveTo>
                    <a:pt x="12226" y="0"/>
                  </a:moveTo>
                  <a:lnTo>
                    <a:pt x="10788" y="480"/>
                  </a:lnTo>
                  <a:lnTo>
                    <a:pt x="5035" y="3117"/>
                  </a:lnTo>
                  <a:lnTo>
                    <a:pt x="2398" y="4555"/>
                  </a:lnTo>
                  <a:lnTo>
                    <a:pt x="0" y="5993"/>
                  </a:lnTo>
                  <a:lnTo>
                    <a:pt x="240" y="5993"/>
                  </a:lnTo>
                  <a:lnTo>
                    <a:pt x="2637" y="4555"/>
                  </a:lnTo>
                  <a:lnTo>
                    <a:pt x="5274" y="3356"/>
                  </a:lnTo>
                  <a:lnTo>
                    <a:pt x="11028" y="720"/>
                  </a:lnTo>
                  <a:lnTo>
                    <a:pt x="127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8" name="Google Shape;47778;p32"/>
            <p:cNvSpPr/>
            <p:nvPr/>
          </p:nvSpPr>
          <p:spPr>
            <a:xfrm>
              <a:off x="2521475" y="1521025"/>
              <a:ext cx="281700" cy="131875"/>
            </a:xfrm>
            <a:custGeom>
              <a:avLst/>
              <a:gdLst/>
              <a:ahLst/>
              <a:cxnLst/>
              <a:rect l="l" t="t" r="r" b="b"/>
              <a:pathLst>
                <a:path w="11268" h="5275" extrusionOk="0">
                  <a:moveTo>
                    <a:pt x="11268" y="0"/>
                  </a:moveTo>
                  <a:lnTo>
                    <a:pt x="5514" y="2877"/>
                  </a:lnTo>
                  <a:lnTo>
                    <a:pt x="1" y="5035"/>
                  </a:lnTo>
                  <a:lnTo>
                    <a:pt x="1" y="5274"/>
                  </a:lnTo>
                  <a:lnTo>
                    <a:pt x="5754" y="3117"/>
                  </a:lnTo>
                  <a:lnTo>
                    <a:pt x="11268" y="480"/>
                  </a:lnTo>
                  <a:lnTo>
                    <a:pt x="112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9" name="Google Shape;47779;p32"/>
            <p:cNvSpPr/>
            <p:nvPr/>
          </p:nvSpPr>
          <p:spPr>
            <a:xfrm>
              <a:off x="1185025" y="1185425"/>
              <a:ext cx="167825" cy="83925"/>
            </a:xfrm>
            <a:custGeom>
              <a:avLst/>
              <a:gdLst/>
              <a:ahLst/>
              <a:cxnLst/>
              <a:rect l="l" t="t" r="r" b="b"/>
              <a:pathLst>
                <a:path w="6713" h="3357" extrusionOk="0">
                  <a:moveTo>
                    <a:pt x="0" y="0"/>
                  </a:moveTo>
                  <a:lnTo>
                    <a:pt x="240" y="240"/>
                  </a:lnTo>
                  <a:lnTo>
                    <a:pt x="3356" y="1678"/>
                  </a:lnTo>
                  <a:lnTo>
                    <a:pt x="6713" y="3356"/>
                  </a:lnTo>
                  <a:lnTo>
                    <a:pt x="6713" y="3116"/>
                  </a:lnTo>
                  <a:lnTo>
                    <a:pt x="3356" y="1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0" name="Google Shape;47780;p32"/>
            <p:cNvSpPr/>
            <p:nvPr/>
          </p:nvSpPr>
          <p:spPr>
            <a:xfrm>
              <a:off x="981250" y="1125475"/>
              <a:ext cx="197800" cy="65950"/>
            </a:xfrm>
            <a:custGeom>
              <a:avLst/>
              <a:gdLst/>
              <a:ahLst/>
              <a:cxnLst/>
              <a:rect l="l" t="t" r="r" b="b"/>
              <a:pathLst>
                <a:path w="7912" h="2638" extrusionOk="0">
                  <a:moveTo>
                    <a:pt x="1" y="1"/>
                  </a:moveTo>
                  <a:lnTo>
                    <a:pt x="1" y="241"/>
                  </a:lnTo>
                  <a:lnTo>
                    <a:pt x="4076" y="1199"/>
                  </a:lnTo>
                  <a:lnTo>
                    <a:pt x="7912" y="2638"/>
                  </a:lnTo>
                  <a:lnTo>
                    <a:pt x="7912" y="2398"/>
                  </a:lnTo>
                  <a:lnTo>
                    <a:pt x="7912" y="2158"/>
                  </a:lnTo>
                  <a:lnTo>
                    <a:pt x="3836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1" name="Google Shape;47781;p32"/>
            <p:cNvSpPr/>
            <p:nvPr/>
          </p:nvSpPr>
          <p:spPr>
            <a:xfrm>
              <a:off x="729550" y="1101500"/>
              <a:ext cx="245725" cy="30000"/>
            </a:xfrm>
            <a:custGeom>
              <a:avLst/>
              <a:gdLst/>
              <a:ahLst/>
              <a:cxnLst/>
              <a:rect l="l" t="t" r="r" b="b"/>
              <a:pathLst>
                <a:path w="9829" h="1200" extrusionOk="0">
                  <a:moveTo>
                    <a:pt x="0" y="1"/>
                  </a:moveTo>
                  <a:lnTo>
                    <a:pt x="240" y="480"/>
                  </a:lnTo>
                  <a:lnTo>
                    <a:pt x="5034" y="480"/>
                  </a:lnTo>
                  <a:lnTo>
                    <a:pt x="9829" y="1200"/>
                  </a:lnTo>
                  <a:lnTo>
                    <a:pt x="9829" y="960"/>
                  </a:lnTo>
                  <a:lnTo>
                    <a:pt x="9589" y="960"/>
                  </a:lnTo>
                  <a:lnTo>
                    <a:pt x="5514" y="241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2" name="Google Shape;47782;p32"/>
            <p:cNvSpPr/>
            <p:nvPr/>
          </p:nvSpPr>
          <p:spPr>
            <a:xfrm>
              <a:off x="7118175" y="1497050"/>
              <a:ext cx="257725" cy="677250"/>
            </a:xfrm>
            <a:custGeom>
              <a:avLst/>
              <a:gdLst/>
              <a:ahLst/>
              <a:cxnLst/>
              <a:rect l="l" t="t" r="r" b="b"/>
              <a:pathLst>
                <a:path w="10309" h="27090" extrusionOk="0">
                  <a:moveTo>
                    <a:pt x="9829" y="1"/>
                  </a:moveTo>
                  <a:lnTo>
                    <a:pt x="10069" y="2638"/>
                  </a:lnTo>
                  <a:lnTo>
                    <a:pt x="10069" y="5274"/>
                  </a:lnTo>
                  <a:lnTo>
                    <a:pt x="9829" y="7672"/>
                  </a:lnTo>
                  <a:lnTo>
                    <a:pt x="9589" y="10309"/>
                  </a:lnTo>
                  <a:lnTo>
                    <a:pt x="8870" y="12706"/>
                  </a:lnTo>
                  <a:lnTo>
                    <a:pt x="8151" y="15103"/>
                  </a:lnTo>
                  <a:lnTo>
                    <a:pt x="7192" y="17261"/>
                  </a:lnTo>
                  <a:lnTo>
                    <a:pt x="5993" y="19658"/>
                  </a:lnTo>
                  <a:lnTo>
                    <a:pt x="4075" y="22774"/>
                  </a:lnTo>
                  <a:lnTo>
                    <a:pt x="1439" y="25651"/>
                  </a:lnTo>
                  <a:lnTo>
                    <a:pt x="0" y="27089"/>
                  </a:lnTo>
                  <a:lnTo>
                    <a:pt x="240" y="27089"/>
                  </a:lnTo>
                  <a:lnTo>
                    <a:pt x="1678" y="25891"/>
                  </a:lnTo>
                  <a:lnTo>
                    <a:pt x="4315" y="22534"/>
                  </a:lnTo>
                  <a:lnTo>
                    <a:pt x="6473" y="19418"/>
                  </a:lnTo>
                  <a:lnTo>
                    <a:pt x="8151" y="16062"/>
                  </a:lnTo>
                  <a:lnTo>
                    <a:pt x="9349" y="12466"/>
                  </a:lnTo>
                  <a:lnTo>
                    <a:pt x="10069" y="9350"/>
                  </a:lnTo>
                  <a:lnTo>
                    <a:pt x="10308" y="5994"/>
                  </a:lnTo>
                  <a:lnTo>
                    <a:pt x="10308" y="2877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3" name="Google Shape;47783;p32"/>
            <p:cNvSpPr/>
            <p:nvPr/>
          </p:nvSpPr>
          <p:spPr>
            <a:xfrm>
              <a:off x="363975" y="265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4" name="Google Shape;47784;p32"/>
            <p:cNvSpPr/>
            <p:nvPr/>
          </p:nvSpPr>
          <p:spPr>
            <a:xfrm>
              <a:off x="3618200" y="1107500"/>
              <a:ext cx="95925" cy="30000"/>
            </a:xfrm>
            <a:custGeom>
              <a:avLst/>
              <a:gdLst/>
              <a:ahLst/>
              <a:cxnLst/>
              <a:rect l="l" t="t" r="r" b="b"/>
              <a:pathLst>
                <a:path w="3837" h="1200" extrusionOk="0">
                  <a:moveTo>
                    <a:pt x="1" y="1"/>
                  </a:moveTo>
                  <a:lnTo>
                    <a:pt x="1" y="240"/>
                  </a:lnTo>
                  <a:lnTo>
                    <a:pt x="1919" y="720"/>
                  </a:lnTo>
                  <a:lnTo>
                    <a:pt x="3836" y="1199"/>
                  </a:lnTo>
                  <a:lnTo>
                    <a:pt x="3836" y="960"/>
                  </a:lnTo>
                  <a:lnTo>
                    <a:pt x="1919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5" name="Google Shape;47785;p32"/>
            <p:cNvSpPr/>
            <p:nvPr/>
          </p:nvSpPr>
          <p:spPr>
            <a:xfrm>
              <a:off x="2599375" y="4391700"/>
              <a:ext cx="227775" cy="53950"/>
            </a:xfrm>
            <a:custGeom>
              <a:avLst/>
              <a:gdLst/>
              <a:ahLst/>
              <a:cxnLst/>
              <a:rect l="l" t="t" r="r" b="b"/>
              <a:pathLst>
                <a:path w="9111" h="2158" extrusionOk="0">
                  <a:moveTo>
                    <a:pt x="1" y="0"/>
                  </a:moveTo>
                  <a:lnTo>
                    <a:pt x="241" y="240"/>
                  </a:lnTo>
                  <a:lnTo>
                    <a:pt x="4556" y="1199"/>
                  </a:lnTo>
                  <a:lnTo>
                    <a:pt x="9110" y="2158"/>
                  </a:lnTo>
                  <a:lnTo>
                    <a:pt x="8871" y="1918"/>
                  </a:lnTo>
                  <a:lnTo>
                    <a:pt x="4556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6" name="Google Shape;47786;p32"/>
            <p:cNvSpPr/>
            <p:nvPr/>
          </p:nvSpPr>
          <p:spPr>
            <a:xfrm>
              <a:off x="4571100" y="4469600"/>
              <a:ext cx="299675" cy="209800"/>
            </a:xfrm>
            <a:custGeom>
              <a:avLst/>
              <a:gdLst/>
              <a:ahLst/>
              <a:cxnLst/>
              <a:rect l="l" t="t" r="r" b="b"/>
              <a:pathLst>
                <a:path w="11987" h="8392" extrusionOk="0">
                  <a:moveTo>
                    <a:pt x="11747" y="1"/>
                  </a:moveTo>
                  <a:lnTo>
                    <a:pt x="9350" y="1919"/>
                  </a:lnTo>
                  <a:lnTo>
                    <a:pt x="4795" y="5035"/>
                  </a:lnTo>
                  <a:lnTo>
                    <a:pt x="1" y="8151"/>
                  </a:lnTo>
                  <a:lnTo>
                    <a:pt x="241" y="8391"/>
                  </a:lnTo>
                  <a:lnTo>
                    <a:pt x="4795" y="5275"/>
                  </a:lnTo>
                  <a:lnTo>
                    <a:pt x="9590" y="1919"/>
                  </a:lnTo>
                  <a:lnTo>
                    <a:pt x="11987" y="241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7" name="Google Shape;47787;p32"/>
            <p:cNvSpPr/>
            <p:nvPr/>
          </p:nvSpPr>
          <p:spPr>
            <a:xfrm>
              <a:off x="4397300" y="4673375"/>
              <a:ext cx="173825" cy="89925"/>
            </a:xfrm>
            <a:custGeom>
              <a:avLst/>
              <a:gdLst/>
              <a:ahLst/>
              <a:cxnLst/>
              <a:rect l="l" t="t" r="r" b="b"/>
              <a:pathLst>
                <a:path w="6953" h="3597" extrusionOk="0">
                  <a:moveTo>
                    <a:pt x="6713" y="0"/>
                  </a:moveTo>
                  <a:lnTo>
                    <a:pt x="3357" y="1918"/>
                  </a:lnTo>
                  <a:lnTo>
                    <a:pt x="1" y="3356"/>
                  </a:lnTo>
                  <a:lnTo>
                    <a:pt x="1" y="3596"/>
                  </a:lnTo>
                  <a:lnTo>
                    <a:pt x="3597" y="2158"/>
                  </a:lnTo>
                  <a:lnTo>
                    <a:pt x="6953" y="24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8" name="Google Shape;47788;p32"/>
            <p:cNvSpPr/>
            <p:nvPr/>
          </p:nvSpPr>
          <p:spPr>
            <a:xfrm>
              <a:off x="2827125" y="4439650"/>
              <a:ext cx="53950" cy="18000"/>
            </a:xfrm>
            <a:custGeom>
              <a:avLst/>
              <a:gdLst/>
              <a:ahLst/>
              <a:cxnLst/>
              <a:rect l="l" t="t" r="r" b="b"/>
              <a:pathLst>
                <a:path w="2158" h="720" extrusionOk="0">
                  <a:moveTo>
                    <a:pt x="0" y="0"/>
                  </a:moveTo>
                  <a:lnTo>
                    <a:pt x="240" y="480"/>
                  </a:lnTo>
                  <a:lnTo>
                    <a:pt x="1439" y="719"/>
                  </a:lnTo>
                  <a:lnTo>
                    <a:pt x="2158" y="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9" name="Google Shape;47789;p32"/>
            <p:cNvSpPr/>
            <p:nvPr/>
          </p:nvSpPr>
          <p:spPr>
            <a:xfrm>
              <a:off x="4870775" y="4313800"/>
              <a:ext cx="251725" cy="155825"/>
            </a:xfrm>
            <a:custGeom>
              <a:avLst/>
              <a:gdLst/>
              <a:ahLst/>
              <a:cxnLst/>
              <a:rect l="l" t="t" r="r" b="b"/>
              <a:pathLst>
                <a:path w="10069" h="6233" extrusionOk="0">
                  <a:moveTo>
                    <a:pt x="9829" y="0"/>
                  </a:moveTo>
                  <a:lnTo>
                    <a:pt x="7192" y="1438"/>
                  </a:lnTo>
                  <a:lnTo>
                    <a:pt x="4794" y="2877"/>
                  </a:lnTo>
                  <a:lnTo>
                    <a:pt x="0" y="6233"/>
                  </a:lnTo>
                  <a:lnTo>
                    <a:pt x="240" y="6233"/>
                  </a:lnTo>
                  <a:lnTo>
                    <a:pt x="5034" y="3116"/>
                  </a:lnTo>
                  <a:lnTo>
                    <a:pt x="7431" y="1678"/>
                  </a:lnTo>
                  <a:lnTo>
                    <a:pt x="10068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0" name="Google Shape;47790;p32"/>
            <p:cNvSpPr/>
            <p:nvPr/>
          </p:nvSpPr>
          <p:spPr>
            <a:xfrm>
              <a:off x="5326225" y="4217900"/>
              <a:ext cx="167850" cy="24000"/>
            </a:xfrm>
            <a:custGeom>
              <a:avLst/>
              <a:gdLst/>
              <a:ahLst/>
              <a:cxnLst/>
              <a:rect l="l" t="t" r="r" b="b"/>
              <a:pathLst>
                <a:path w="6714" h="960" extrusionOk="0">
                  <a:moveTo>
                    <a:pt x="6473" y="0"/>
                  </a:moveTo>
                  <a:lnTo>
                    <a:pt x="3117" y="240"/>
                  </a:lnTo>
                  <a:lnTo>
                    <a:pt x="1" y="720"/>
                  </a:lnTo>
                  <a:lnTo>
                    <a:pt x="1" y="959"/>
                  </a:lnTo>
                  <a:lnTo>
                    <a:pt x="3357" y="480"/>
                  </a:lnTo>
                  <a:lnTo>
                    <a:pt x="671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1" name="Google Shape;47791;p32"/>
            <p:cNvSpPr/>
            <p:nvPr/>
          </p:nvSpPr>
          <p:spPr>
            <a:xfrm>
              <a:off x="5122475" y="4241875"/>
              <a:ext cx="197800" cy="77925"/>
            </a:xfrm>
            <a:custGeom>
              <a:avLst/>
              <a:gdLst/>
              <a:ahLst/>
              <a:cxnLst/>
              <a:rect l="l" t="t" r="r" b="b"/>
              <a:pathLst>
                <a:path w="7912" h="3117" extrusionOk="0">
                  <a:moveTo>
                    <a:pt x="7911" y="0"/>
                  </a:moveTo>
                  <a:lnTo>
                    <a:pt x="4555" y="959"/>
                  </a:lnTo>
                  <a:lnTo>
                    <a:pt x="1439" y="2158"/>
                  </a:lnTo>
                  <a:lnTo>
                    <a:pt x="0" y="2877"/>
                  </a:lnTo>
                  <a:lnTo>
                    <a:pt x="240" y="3117"/>
                  </a:lnTo>
                  <a:lnTo>
                    <a:pt x="1439" y="2398"/>
                  </a:lnTo>
                  <a:lnTo>
                    <a:pt x="4795" y="959"/>
                  </a:lnTo>
                  <a:lnTo>
                    <a:pt x="791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2" name="Google Shape;47792;p32"/>
            <p:cNvSpPr/>
            <p:nvPr/>
          </p:nvSpPr>
          <p:spPr>
            <a:xfrm>
              <a:off x="2545450" y="4385700"/>
              <a:ext cx="47975" cy="12025"/>
            </a:xfrm>
            <a:custGeom>
              <a:avLst/>
              <a:gdLst/>
              <a:ahLst/>
              <a:cxnLst/>
              <a:rect l="l" t="t" r="r" b="b"/>
              <a:pathLst>
                <a:path w="1919" h="481" extrusionOk="0">
                  <a:moveTo>
                    <a:pt x="0" y="1"/>
                  </a:moveTo>
                  <a:lnTo>
                    <a:pt x="720" y="240"/>
                  </a:lnTo>
                  <a:lnTo>
                    <a:pt x="1918" y="480"/>
                  </a:lnTo>
                  <a:lnTo>
                    <a:pt x="1918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3" name="Google Shape;47793;p32"/>
            <p:cNvSpPr/>
            <p:nvPr/>
          </p:nvSpPr>
          <p:spPr>
            <a:xfrm>
              <a:off x="5643875" y="4235875"/>
              <a:ext cx="125875" cy="41975"/>
            </a:xfrm>
            <a:custGeom>
              <a:avLst/>
              <a:gdLst/>
              <a:ahLst/>
              <a:cxnLst/>
              <a:rect l="l" t="t" r="r" b="b"/>
              <a:pathLst>
                <a:path w="5035" h="1679" extrusionOk="0">
                  <a:moveTo>
                    <a:pt x="0" y="1"/>
                  </a:moveTo>
                  <a:lnTo>
                    <a:pt x="480" y="240"/>
                  </a:lnTo>
                  <a:lnTo>
                    <a:pt x="2637" y="960"/>
                  </a:lnTo>
                  <a:lnTo>
                    <a:pt x="5034" y="1679"/>
                  </a:lnTo>
                  <a:lnTo>
                    <a:pt x="5034" y="1679"/>
                  </a:lnTo>
                  <a:lnTo>
                    <a:pt x="4555" y="1439"/>
                  </a:lnTo>
                  <a:lnTo>
                    <a:pt x="2158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4" name="Google Shape;47794;p32"/>
            <p:cNvSpPr/>
            <p:nvPr/>
          </p:nvSpPr>
          <p:spPr>
            <a:xfrm>
              <a:off x="5494050" y="4217900"/>
              <a:ext cx="149850" cy="24000"/>
            </a:xfrm>
            <a:custGeom>
              <a:avLst/>
              <a:gdLst/>
              <a:ahLst/>
              <a:cxnLst/>
              <a:rect l="l" t="t" r="r" b="b"/>
              <a:pathLst>
                <a:path w="5994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3117" y="480"/>
                  </a:lnTo>
                  <a:lnTo>
                    <a:pt x="5993" y="959"/>
                  </a:lnTo>
                  <a:lnTo>
                    <a:pt x="5514" y="480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5" name="Google Shape;47795;p32"/>
            <p:cNvSpPr/>
            <p:nvPr/>
          </p:nvSpPr>
          <p:spPr>
            <a:xfrm>
              <a:off x="4343375" y="4757275"/>
              <a:ext cx="47975" cy="18000"/>
            </a:xfrm>
            <a:custGeom>
              <a:avLst/>
              <a:gdLst/>
              <a:ahLst/>
              <a:cxnLst/>
              <a:rect l="l" t="t" r="r" b="b"/>
              <a:pathLst>
                <a:path w="1919" h="720" extrusionOk="0">
                  <a:moveTo>
                    <a:pt x="1918" y="0"/>
                  </a:moveTo>
                  <a:lnTo>
                    <a:pt x="0" y="480"/>
                  </a:lnTo>
                  <a:lnTo>
                    <a:pt x="240" y="720"/>
                  </a:lnTo>
                  <a:lnTo>
                    <a:pt x="191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6" name="Google Shape;47796;p32"/>
            <p:cNvSpPr/>
            <p:nvPr/>
          </p:nvSpPr>
          <p:spPr>
            <a:xfrm>
              <a:off x="5769725" y="4277825"/>
              <a:ext cx="101900" cy="47975"/>
            </a:xfrm>
            <a:custGeom>
              <a:avLst/>
              <a:gdLst/>
              <a:ahLst/>
              <a:cxnLst/>
              <a:rect l="l" t="t" r="r" b="b"/>
              <a:pathLst>
                <a:path w="4076" h="1919" extrusionOk="0">
                  <a:moveTo>
                    <a:pt x="0" y="1"/>
                  </a:moveTo>
                  <a:lnTo>
                    <a:pt x="480" y="240"/>
                  </a:lnTo>
                  <a:lnTo>
                    <a:pt x="4076" y="1918"/>
                  </a:lnTo>
                  <a:lnTo>
                    <a:pt x="4076" y="16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7" name="Google Shape;47797;p32"/>
            <p:cNvSpPr/>
            <p:nvPr/>
          </p:nvSpPr>
          <p:spPr>
            <a:xfrm>
              <a:off x="5613900" y="4104025"/>
              <a:ext cx="125875" cy="59950"/>
            </a:xfrm>
            <a:custGeom>
              <a:avLst/>
              <a:gdLst/>
              <a:ahLst/>
              <a:cxnLst/>
              <a:rect l="l" t="t" r="r" b="b"/>
              <a:pathLst>
                <a:path w="5035" h="2398" extrusionOk="0">
                  <a:moveTo>
                    <a:pt x="1" y="1"/>
                  </a:moveTo>
                  <a:lnTo>
                    <a:pt x="240" y="240"/>
                  </a:lnTo>
                  <a:lnTo>
                    <a:pt x="4316" y="2158"/>
                  </a:lnTo>
                  <a:lnTo>
                    <a:pt x="5035" y="2398"/>
                  </a:lnTo>
                  <a:lnTo>
                    <a:pt x="4555" y="1919"/>
                  </a:lnTo>
                  <a:lnTo>
                    <a:pt x="4316" y="19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8" name="Google Shape;47798;p32"/>
            <p:cNvSpPr/>
            <p:nvPr/>
          </p:nvSpPr>
          <p:spPr>
            <a:xfrm>
              <a:off x="3977800" y="4541525"/>
              <a:ext cx="143850" cy="12000"/>
            </a:xfrm>
            <a:custGeom>
              <a:avLst/>
              <a:gdLst/>
              <a:ahLst/>
              <a:cxnLst/>
              <a:rect l="l" t="t" r="r" b="b"/>
              <a:pathLst>
                <a:path w="5754" h="480" extrusionOk="0">
                  <a:moveTo>
                    <a:pt x="5754" y="0"/>
                  </a:moveTo>
                  <a:lnTo>
                    <a:pt x="5034" y="240"/>
                  </a:lnTo>
                  <a:lnTo>
                    <a:pt x="0" y="240"/>
                  </a:lnTo>
                  <a:lnTo>
                    <a:pt x="240" y="480"/>
                  </a:lnTo>
                  <a:lnTo>
                    <a:pt x="5034" y="480"/>
                  </a:lnTo>
                  <a:lnTo>
                    <a:pt x="575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9" name="Google Shape;47799;p32"/>
            <p:cNvSpPr/>
            <p:nvPr/>
          </p:nvSpPr>
          <p:spPr>
            <a:xfrm>
              <a:off x="5889575" y="4223900"/>
              <a:ext cx="36000" cy="24000"/>
            </a:xfrm>
            <a:custGeom>
              <a:avLst/>
              <a:gdLst/>
              <a:ahLst/>
              <a:cxnLst/>
              <a:rect l="l" t="t" r="r" b="b"/>
              <a:pathLst>
                <a:path w="1440" h="960" extrusionOk="0">
                  <a:moveTo>
                    <a:pt x="1" y="0"/>
                  </a:moveTo>
                  <a:lnTo>
                    <a:pt x="241" y="480"/>
                  </a:lnTo>
                  <a:lnTo>
                    <a:pt x="1439" y="959"/>
                  </a:lnTo>
                  <a:lnTo>
                    <a:pt x="1439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0" name="Google Shape;47800;p32"/>
            <p:cNvSpPr/>
            <p:nvPr/>
          </p:nvSpPr>
          <p:spPr>
            <a:xfrm>
              <a:off x="5344225" y="4038100"/>
              <a:ext cx="137850" cy="30000"/>
            </a:xfrm>
            <a:custGeom>
              <a:avLst/>
              <a:gdLst/>
              <a:ahLst/>
              <a:cxnLst/>
              <a:rect l="l" t="t" r="r" b="b"/>
              <a:pathLst>
                <a:path w="5514" h="1200" extrusionOk="0">
                  <a:moveTo>
                    <a:pt x="0" y="1"/>
                  </a:moveTo>
                  <a:lnTo>
                    <a:pt x="240" y="241"/>
                  </a:lnTo>
                  <a:lnTo>
                    <a:pt x="2877" y="480"/>
                  </a:lnTo>
                  <a:lnTo>
                    <a:pt x="5514" y="1199"/>
                  </a:lnTo>
                  <a:lnTo>
                    <a:pt x="5274" y="720"/>
                  </a:lnTo>
                  <a:lnTo>
                    <a:pt x="2637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1" name="Google Shape;47801;p32"/>
            <p:cNvSpPr/>
            <p:nvPr/>
          </p:nvSpPr>
          <p:spPr>
            <a:xfrm>
              <a:off x="4493200" y="4241875"/>
              <a:ext cx="263725" cy="179800"/>
            </a:xfrm>
            <a:custGeom>
              <a:avLst/>
              <a:gdLst/>
              <a:ahLst/>
              <a:cxnLst/>
              <a:rect l="l" t="t" r="r" b="b"/>
              <a:pathLst>
                <a:path w="10549" h="7192" extrusionOk="0">
                  <a:moveTo>
                    <a:pt x="10548" y="0"/>
                  </a:moveTo>
                  <a:lnTo>
                    <a:pt x="6952" y="2158"/>
                  </a:lnTo>
                  <a:lnTo>
                    <a:pt x="3596" y="4555"/>
                  </a:lnTo>
                  <a:lnTo>
                    <a:pt x="0" y="6952"/>
                  </a:lnTo>
                  <a:lnTo>
                    <a:pt x="0" y="7192"/>
                  </a:lnTo>
                  <a:lnTo>
                    <a:pt x="3596" y="4795"/>
                  </a:lnTo>
                  <a:lnTo>
                    <a:pt x="7192" y="2398"/>
                  </a:lnTo>
                  <a:lnTo>
                    <a:pt x="10548" y="240"/>
                  </a:lnTo>
                  <a:lnTo>
                    <a:pt x="1054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2" name="Google Shape;47802;p32"/>
            <p:cNvSpPr/>
            <p:nvPr/>
          </p:nvSpPr>
          <p:spPr>
            <a:xfrm>
              <a:off x="2821125" y="4301800"/>
              <a:ext cx="227775" cy="59950"/>
            </a:xfrm>
            <a:custGeom>
              <a:avLst/>
              <a:gdLst/>
              <a:ahLst/>
              <a:cxnLst/>
              <a:rect l="l" t="t" r="r" b="b"/>
              <a:pathLst>
                <a:path w="9111" h="2398" extrusionOk="0">
                  <a:moveTo>
                    <a:pt x="240" y="1"/>
                  </a:moveTo>
                  <a:lnTo>
                    <a:pt x="1" y="240"/>
                  </a:lnTo>
                  <a:lnTo>
                    <a:pt x="8870" y="2398"/>
                  </a:lnTo>
                  <a:lnTo>
                    <a:pt x="9110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3" name="Google Shape;47803;p32"/>
            <p:cNvSpPr/>
            <p:nvPr/>
          </p:nvSpPr>
          <p:spPr>
            <a:xfrm>
              <a:off x="4762875" y="4104025"/>
              <a:ext cx="233775" cy="137875"/>
            </a:xfrm>
            <a:custGeom>
              <a:avLst/>
              <a:gdLst/>
              <a:ahLst/>
              <a:cxnLst/>
              <a:rect l="l" t="t" r="r" b="b"/>
              <a:pathLst>
                <a:path w="9351" h="5515" extrusionOk="0">
                  <a:moveTo>
                    <a:pt x="9350" y="1"/>
                  </a:moveTo>
                  <a:lnTo>
                    <a:pt x="8631" y="480"/>
                  </a:lnTo>
                  <a:lnTo>
                    <a:pt x="4316" y="2638"/>
                  </a:lnTo>
                  <a:lnTo>
                    <a:pt x="1" y="5275"/>
                  </a:lnTo>
                  <a:lnTo>
                    <a:pt x="1" y="5514"/>
                  </a:lnTo>
                  <a:lnTo>
                    <a:pt x="4316" y="2877"/>
                  </a:lnTo>
                  <a:lnTo>
                    <a:pt x="8871" y="480"/>
                  </a:lnTo>
                  <a:lnTo>
                    <a:pt x="9350" y="240"/>
                  </a:lnTo>
                  <a:lnTo>
                    <a:pt x="935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4" name="Google Shape;47804;p32"/>
            <p:cNvSpPr/>
            <p:nvPr/>
          </p:nvSpPr>
          <p:spPr>
            <a:xfrm>
              <a:off x="2359675" y="4223900"/>
              <a:ext cx="227750" cy="35975"/>
            </a:xfrm>
            <a:custGeom>
              <a:avLst/>
              <a:gdLst/>
              <a:ahLst/>
              <a:cxnLst/>
              <a:rect l="l" t="t" r="r" b="b"/>
              <a:pathLst>
                <a:path w="9110" h="1439" extrusionOk="0">
                  <a:moveTo>
                    <a:pt x="240" y="0"/>
                  </a:moveTo>
                  <a:lnTo>
                    <a:pt x="0" y="240"/>
                  </a:lnTo>
                  <a:lnTo>
                    <a:pt x="4555" y="719"/>
                  </a:lnTo>
                  <a:lnTo>
                    <a:pt x="8870" y="1439"/>
                  </a:lnTo>
                  <a:lnTo>
                    <a:pt x="9109" y="1199"/>
                  </a:lnTo>
                  <a:lnTo>
                    <a:pt x="4555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5" name="Google Shape;47805;p32"/>
            <p:cNvSpPr/>
            <p:nvPr/>
          </p:nvSpPr>
          <p:spPr>
            <a:xfrm>
              <a:off x="5182400" y="4038100"/>
              <a:ext cx="161850" cy="18000"/>
            </a:xfrm>
            <a:custGeom>
              <a:avLst/>
              <a:gdLst/>
              <a:ahLst/>
              <a:cxnLst/>
              <a:rect l="l" t="t" r="r" b="b"/>
              <a:pathLst>
                <a:path w="6474" h="720" extrusionOk="0">
                  <a:moveTo>
                    <a:pt x="3117" y="1"/>
                  </a:moveTo>
                  <a:lnTo>
                    <a:pt x="1" y="480"/>
                  </a:lnTo>
                  <a:lnTo>
                    <a:pt x="240" y="720"/>
                  </a:lnTo>
                  <a:lnTo>
                    <a:pt x="3357" y="241"/>
                  </a:lnTo>
                  <a:lnTo>
                    <a:pt x="6473" y="241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6" name="Google Shape;47806;p32"/>
            <p:cNvSpPr/>
            <p:nvPr/>
          </p:nvSpPr>
          <p:spPr>
            <a:xfrm>
              <a:off x="2293750" y="4223900"/>
              <a:ext cx="65925" cy="6000"/>
            </a:xfrm>
            <a:custGeom>
              <a:avLst/>
              <a:gdLst/>
              <a:ahLst/>
              <a:cxnLst/>
              <a:rect l="l" t="t" r="r" b="b"/>
              <a:pathLst>
                <a:path w="2637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239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7" name="Google Shape;47807;p32"/>
            <p:cNvSpPr/>
            <p:nvPr/>
          </p:nvSpPr>
          <p:spPr>
            <a:xfrm>
              <a:off x="5488050" y="4062075"/>
              <a:ext cx="119875" cy="41975"/>
            </a:xfrm>
            <a:custGeom>
              <a:avLst/>
              <a:gdLst/>
              <a:ahLst/>
              <a:cxnLst/>
              <a:rect l="l" t="t" r="r" b="b"/>
              <a:pathLst>
                <a:path w="4795" h="1679" extrusionOk="0">
                  <a:moveTo>
                    <a:pt x="0" y="1"/>
                  </a:moveTo>
                  <a:lnTo>
                    <a:pt x="240" y="240"/>
                  </a:lnTo>
                  <a:lnTo>
                    <a:pt x="4795" y="1679"/>
                  </a:lnTo>
                  <a:lnTo>
                    <a:pt x="4555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8" name="Google Shape;47808;p32"/>
            <p:cNvSpPr/>
            <p:nvPr/>
          </p:nvSpPr>
          <p:spPr>
            <a:xfrm>
              <a:off x="5002600" y="4050100"/>
              <a:ext cx="179825" cy="59950"/>
            </a:xfrm>
            <a:custGeom>
              <a:avLst/>
              <a:gdLst/>
              <a:ahLst/>
              <a:cxnLst/>
              <a:rect l="l" t="t" r="r" b="b"/>
              <a:pathLst>
                <a:path w="7193" h="2398" extrusionOk="0">
                  <a:moveTo>
                    <a:pt x="6953" y="0"/>
                  </a:moveTo>
                  <a:lnTo>
                    <a:pt x="3597" y="959"/>
                  </a:lnTo>
                  <a:lnTo>
                    <a:pt x="7193" y="240"/>
                  </a:lnTo>
                  <a:lnTo>
                    <a:pt x="6953" y="0"/>
                  </a:lnTo>
                  <a:close/>
                  <a:moveTo>
                    <a:pt x="3597" y="959"/>
                  </a:moveTo>
                  <a:lnTo>
                    <a:pt x="1" y="2158"/>
                  </a:lnTo>
                  <a:lnTo>
                    <a:pt x="1" y="2397"/>
                  </a:lnTo>
                  <a:lnTo>
                    <a:pt x="3597" y="95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9" name="Google Shape;47809;p32"/>
            <p:cNvSpPr/>
            <p:nvPr/>
          </p:nvSpPr>
          <p:spPr>
            <a:xfrm>
              <a:off x="4127625" y="4499575"/>
              <a:ext cx="179825" cy="47975"/>
            </a:xfrm>
            <a:custGeom>
              <a:avLst/>
              <a:gdLst/>
              <a:ahLst/>
              <a:cxnLst/>
              <a:rect l="l" t="t" r="r" b="b"/>
              <a:pathLst>
                <a:path w="7193" h="1919" extrusionOk="0">
                  <a:moveTo>
                    <a:pt x="7192" y="0"/>
                  </a:moveTo>
                  <a:lnTo>
                    <a:pt x="3836" y="1199"/>
                  </a:lnTo>
                  <a:lnTo>
                    <a:pt x="0" y="1678"/>
                  </a:lnTo>
                  <a:lnTo>
                    <a:pt x="0" y="1918"/>
                  </a:lnTo>
                  <a:lnTo>
                    <a:pt x="3836" y="1439"/>
                  </a:lnTo>
                  <a:lnTo>
                    <a:pt x="7192" y="240"/>
                  </a:lnTo>
                  <a:lnTo>
                    <a:pt x="719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0" name="Google Shape;47810;p32"/>
            <p:cNvSpPr/>
            <p:nvPr/>
          </p:nvSpPr>
          <p:spPr>
            <a:xfrm>
              <a:off x="4313400" y="4415675"/>
              <a:ext cx="173825" cy="89925"/>
            </a:xfrm>
            <a:custGeom>
              <a:avLst/>
              <a:gdLst/>
              <a:ahLst/>
              <a:cxnLst/>
              <a:rect l="l" t="t" r="r" b="b"/>
              <a:pathLst>
                <a:path w="6953" h="3597" extrusionOk="0">
                  <a:moveTo>
                    <a:pt x="6953" y="0"/>
                  </a:moveTo>
                  <a:lnTo>
                    <a:pt x="3597" y="1918"/>
                  </a:lnTo>
                  <a:lnTo>
                    <a:pt x="1" y="3356"/>
                  </a:lnTo>
                  <a:lnTo>
                    <a:pt x="1" y="3596"/>
                  </a:lnTo>
                  <a:lnTo>
                    <a:pt x="3597" y="2158"/>
                  </a:lnTo>
                  <a:lnTo>
                    <a:pt x="6953" y="24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1" name="Google Shape;47811;p32"/>
            <p:cNvSpPr/>
            <p:nvPr/>
          </p:nvSpPr>
          <p:spPr>
            <a:xfrm>
              <a:off x="5739750" y="4157975"/>
              <a:ext cx="143875" cy="71925"/>
            </a:xfrm>
            <a:custGeom>
              <a:avLst/>
              <a:gdLst/>
              <a:ahLst/>
              <a:cxnLst/>
              <a:rect l="l" t="t" r="r" b="b"/>
              <a:pathLst>
                <a:path w="5755" h="2877" extrusionOk="0">
                  <a:moveTo>
                    <a:pt x="1" y="0"/>
                  </a:moveTo>
                  <a:lnTo>
                    <a:pt x="241" y="480"/>
                  </a:lnTo>
                  <a:lnTo>
                    <a:pt x="5754" y="2877"/>
                  </a:lnTo>
                  <a:lnTo>
                    <a:pt x="5514" y="26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2" name="Google Shape;47812;p32"/>
            <p:cNvSpPr/>
            <p:nvPr/>
          </p:nvSpPr>
          <p:spPr>
            <a:xfrm>
              <a:off x="2587400" y="4253850"/>
              <a:ext cx="233750" cy="53975"/>
            </a:xfrm>
            <a:custGeom>
              <a:avLst/>
              <a:gdLst/>
              <a:ahLst/>
              <a:cxnLst/>
              <a:rect l="l" t="t" r="r" b="b"/>
              <a:pathLst>
                <a:path w="9350" h="2159" extrusionOk="0">
                  <a:moveTo>
                    <a:pt x="240" y="1"/>
                  </a:moveTo>
                  <a:lnTo>
                    <a:pt x="0" y="241"/>
                  </a:lnTo>
                  <a:lnTo>
                    <a:pt x="4555" y="960"/>
                  </a:lnTo>
                  <a:lnTo>
                    <a:pt x="9110" y="2158"/>
                  </a:lnTo>
                  <a:lnTo>
                    <a:pt x="9350" y="1919"/>
                  </a:lnTo>
                  <a:lnTo>
                    <a:pt x="4795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3" name="Google Shape;47813;p32"/>
            <p:cNvSpPr/>
            <p:nvPr/>
          </p:nvSpPr>
          <p:spPr>
            <a:xfrm>
              <a:off x="3048875" y="4361725"/>
              <a:ext cx="155825" cy="41975"/>
            </a:xfrm>
            <a:custGeom>
              <a:avLst/>
              <a:gdLst/>
              <a:ahLst/>
              <a:cxnLst/>
              <a:rect l="l" t="t" r="r" b="b"/>
              <a:pathLst>
                <a:path w="6233" h="1679" extrusionOk="0">
                  <a:moveTo>
                    <a:pt x="240" y="1"/>
                  </a:moveTo>
                  <a:lnTo>
                    <a:pt x="0" y="241"/>
                  </a:lnTo>
                  <a:lnTo>
                    <a:pt x="3356" y="960"/>
                  </a:lnTo>
                  <a:lnTo>
                    <a:pt x="5993" y="1679"/>
                  </a:lnTo>
                  <a:lnTo>
                    <a:pt x="6233" y="1679"/>
                  </a:lnTo>
                  <a:lnTo>
                    <a:pt x="3356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4" name="Google Shape;47814;p32"/>
            <p:cNvSpPr/>
            <p:nvPr/>
          </p:nvSpPr>
          <p:spPr>
            <a:xfrm>
              <a:off x="3929850" y="4349750"/>
              <a:ext cx="185800" cy="24000"/>
            </a:xfrm>
            <a:custGeom>
              <a:avLst/>
              <a:gdLst/>
              <a:ahLst/>
              <a:cxnLst/>
              <a:rect l="l" t="t" r="r" b="b"/>
              <a:pathLst>
                <a:path w="7432" h="960" extrusionOk="0">
                  <a:moveTo>
                    <a:pt x="7432" y="0"/>
                  </a:moveTo>
                  <a:lnTo>
                    <a:pt x="6713" y="240"/>
                  </a:lnTo>
                  <a:lnTo>
                    <a:pt x="3357" y="480"/>
                  </a:lnTo>
                  <a:lnTo>
                    <a:pt x="0" y="720"/>
                  </a:lnTo>
                  <a:lnTo>
                    <a:pt x="0" y="959"/>
                  </a:lnTo>
                  <a:lnTo>
                    <a:pt x="3357" y="720"/>
                  </a:lnTo>
                  <a:lnTo>
                    <a:pt x="6713" y="480"/>
                  </a:lnTo>
                  <a:lnTo>
                    <a:pt x="7192" y="240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5" name="Google Shape;47815;p32"/>
            <p:cNvSpPr/>
            <p:nvPr/>
          </p:nvSpPr>
          <p:spPr>
            <a:xfrm>
              <a:off x="3330550" y="4295800"/>
              <a:ext cx="65950" cy="12025"/>
            </a:xfrm>
            <a:custGeom>
              <a:avLst/>
              <a:gdLst/>
              <a:ahLst/>
              <a:cxnLst/>
              <a:rect l="l" t="t" r="r" b="b"/>
              <a:pathLst>
                <a:path w="2638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2158" y="480"/>
                  </a:lnTo>
                  <a:lnTo>
                    <a:pt x="2637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6" name="Google Shape;47816;p32"/>
            <p:cNvSpPr/>
            <p:nvPr/>
          </p:nvSpPr>
          <p:spPr>
            <a:xfrm>
              <a:off x="2215825" y="4104025"/>
              <a:ext cx="233750" cy="24000"/>
            </a:xfrm>
            <a:custGeom>
              <a:avLst/>
              <a:gdLst/>
              <a:ahLst/>
              <a:cxnLst/>
              <a:rect l="l" t="t" r="r" b="b"/>
              <a:pathLst>
                <a:path w="9350" h="960" extrusionOk="0">
                  <a:moveTo>
                    <a:pt x="240" y="1"/>
                  </a:moveTo>
                  <a:lnTo>
                    <a:pt x="1" y="240"/>
                  </a:lnTo>
                  <a:lnTo>
                    <a:pt x="3357" y="480"/>
                  </a:lnTo>
                  <a:lnTo>
                    <a:pt x="6713" y="720"/>
                  </a:lnTo>
                  <a:lnTo>
                    <a:pt x="9110" y="960"/>
                  </a:lnTo>
                  <a:lnTo>
                    <a:pt x="9350" y="720"/>
                  </a:lnTo>
                  <a:lnTo>
                    <a:pt x="6713" y="480"/>
                  </a:lnTo>
                  <a:lnTo>
                    <a:pt x="3357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7" name="Google Shape;47817;p32"/>
            <p:cNvSpPr/>
            <p:nvPr/>
          </p:nvSpPr>
          <p:spPr>
            <a:xfrm>
              <a:off x="4301425" y="4211900"/>
              <a:ext cx="167825" cy="95925"/>
            </a:xfrm>
            <a:custGeom>
              <a:avLst/>
              <a:gdLst/>
              <a:ahLst/>
              <a:cxnLst/>
              <a:rect l="l" t="t" r="r" b="b"/>
              <a:pathLst>
                <a:path w="6713" h="3837" extrusionOk="0">
                  <a:moveTo>
                    <a:pt x="6713" y="1"/>
                  </a:moveTo>
                  <a:lnTo>
                    <a:pt x="3356" y="1919"/>
                  </a:lnTo>
                  <a:lnTo>
                    <a:pt x="0" y="3597"/>
                  </a:lnTo>
                  <a:lnTo>
                    <a:pt x="0" y="3836"/>
                  </a:lnTo>
                  <a:lnTo>
                    <a:pt x="3356" y="2158"/>
                  </a:lnTo>
                  <a:lnTo>
                    <a:pt x="6713" y="480"/>
                  </a:lnTo>
                  <a:lnTo>
                    <a:pt x="6713" y="24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8" name="Google Shape;47818;p32"/>
            <p:cNvSpPr/>
            <p:nvPr/>
          </p:nvSpPr>
          <p:spPr>
            <a:xfrm>
              <a:off x="5667850" y="4044100"/>
              <a:ext cx="143850" cy="53950"/>
            </a:xfrm>
            <a:custGeom>
              <a:avLst/>
              <a:gdLst/>
              <a:ahLst/>
              <a:cxnLst/>
              <a:rect l="l" t="t" r="r" b="b"/>
              <a:pathLst>
                <a:path w="5754" h="2158" extrusionOk="0">
                  <a:moveTo>
                    <a:pt x="0" y="1"/>
                  </a:moveTo>
                  <a:lnTo>
                    <a:pt x="240" y="240"/>
                  </a:lnTo>
                  <a:lnTo>
                    <a:pt x="5754" y="2158"/>
                  </a:lnTo>
                  <a:lnTo>
                    <a:pt x="5754" y="2158"/>
                  </a:lnTo>
                  <a:lnTo>
                    <a:pt x="5514" y="1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9" name="Google Shape;47819;p32"/>
            <p:cNvSpPr/>
            <p:nvPr/>
          </p:nvSpPr>
          <p:spPr>
            <a:xfrm>
              <a:off x="2191850" y="41040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0" name="Google Shape;47820;p32"/>
            <p:cNvSpPr/>
            <p:nvPr/>
          </p:nvSpPr>
          <p:spPr>
            <a:xfrm>
              <a:off x="4475225" y="4068075"/>
              <a:ext cx="239750" cy="149850"/>
            </a:xfrm>
            <a:custGeom>
              <a:avLst/>
              <a:gdLst/>
              <a:ahLst/>
              <a:cxnLst/>
              <a:rect l="l" t="t" r="r" b="b"/>
              <a:pathLst>
                <a:path w="9590" h="5994" extrusionOk="0">
                  <a:moveTo>
                    <a:pt x="9589" y="0"/>
                  </a:moveTo>
                  <a:lnTo>
                    <a:pt x="4795" y="2877"/>
                  </a:lnTo>
                  <a:lnTo>
                    <a:pt x="0" y="5754"/>
                  </a:lnTo>
                  <a:lnTo>
                    <a:pt x="0" y="5993"/>
                  </a:lnTo>
                  <a:lnTo>
                    <a:pt x="4795" y="3117"/>
                  </a:lnTo>
                  <a:lnTo>
                    <a:pt x="9589" y="240"/>
                  </a:lnTo>
                  <a:lnTo>
                    <a:pt x="958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1" name="Google Shape;47821;p32"/>
            <p:cNvSpPr/>
            <p:nvPr/>
          </p:nvSpPr>
          <p:spPr>
            <a:xfrm>
              <a:off x="3798000" y="4361725"/>
              <a:ext cx="125875" cy="12025"/>
            </a:xfrm>
            <a:custGeom>
              <a:avLst/>
              <a:gdLst/>
              <a:ahLst/>
              <a:cxnLst/>
              <a:rect l="l" t="t" r="r" b="b"/>
              <a:pathLst>
                <a:path w="5035" h="481" extrusionOk="0">
                  <a:moveTo>
                    <a:pt x="1" y="1"/>
                  </a:moveTo>
                  <a:lnTo>
                    <a:pt x="240" y="241"/>
                  </a:lnTo>
                  <a:lnTo>
                    <a:pt x="5035" y="480"/>
                  </a:lnTo>
                  <a:lnTo>
                    <a:pt x="5035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2" name="Google Shape;47822;p32"/>
            <p:cNvSpPr/>
            <p:nvPr/>
          </p:nvSpPr>
          <p:spPr>
            <a:xfrm>
              <a:off x="2455550" y="4122000"/>
              <a:ext cx="221775" cy="41975"/>
            </a:xfrm>
            <a:custGeom>
              <a:avLst/>
              <a:gdLst/>
              <a:ahLst/>
              <a:cxnLst/>
              <a:rect l="l" t="t" r="r" b="b"/>
              <a:pathLst>
                <a:path w="8871" h="1679" extrusionOk="0">
                  <a:moveTo>
                    <a:pt x="240" y="1"/>
                  </a:moveTo>
                  <a:lnTo>
                    <a:pt x="1" y="241"/>
                  </a:lnTo>
                  <a:lnTo>
                    <a:pt x="8631" y="1679"/>
                  </a:lnTo>
                  <a:lnTo>
                    <a:pt x="8870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3" name="Google Shape;47823;p32"/>
            <p:cNvSpPr/>
            <p:nvPr/>
          </p:nvSpPr>
          <p:spPr>
            <a:xfrm>
              <a:off x="4121625" y="4301800"/>
              <a:ext cx="173825" cy="53975"/>
            </a:xfrm>
            <a:custGeom>
              <a:avLst/>
              <a:gdLst/>
              <a:ahLst/>
              <a:cxnLst/>
              <a:rect l="l" t="t" r="r" b="b"/>
              <a:pathLst>
                <a:path w="6953" h="2159" extrusionOk="0">
                  <a:moveTo>
                    <a:pt x="6953" y="1"/>
                  </a:moveTo>
                  <a:lnTo>
                    <a:pt x="3596" y="1199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3596" y="1439"/>
                  </a:lnTo>
                  <a:lnTo>
                    <a:pt x="6953" y="240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4" name="Google Shape;47824;p32"/>
            <p:cNvSpPr/>
            <p:nvPr/>
          </p:nvSpPr>
          <p:spPr>
            <a:xfrm>
              <a:off x="5122475" y="3912250"/>
              <a:ext cx="149850" cy="12025"/>
            </a:xfrm>
            <a:custGeom>
              <a:avLst/>
              <a:gdLst/>
              <a:ahLst/>
              <a:cxnLst/>
              <a:rect l="l" t="t" r="r" b="b"/>
              <a:pathLst>
                <a:path w="5994" h="481" extrusionOk="0">
                  <a:moveTo>
                    <a:pt x="2877" y="1"/>
                  </a:moveTo>
                  <a:lnTo>
                    <a:pt x="0" y="240"/>
                  </a:lnTo>
                  <a:lnTo>
                    <a:pt x="3117" y="240"/>
                  </a:lnTo>
                  <a:lnTo>
                    <a:pt x="5993" y="480"/>
                  </a:lnTo>
                  <a:lnTo>
                    <a:pt x="5754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5" name="Google Shape;47825;p32"/>
            <p:cNvSpPr/>
            <p:nvPr/>
          </p:nvSpPr>
          <p:spPr>
            <a:xfrm>
              <a:off x="5272300" y="3918250"/>
              <a:ext cx="137875" cy="35975"/>
            </a:xfrm>
            <a:custGeom>
              <a:avLst/>
              <a:gdLst/>
              <a:ahLst/>
              <a:cxnLst/>
              <a:rect l="l" t="t" r="r" b="b"/>
              <a:pathLst>
                <a:path w="5515" h="1439" extrusionOk="0">
                  <a:moveTo>
                    <a:pt x="0" y="0"/>
                  </a:moveTo>
                  <a:lnTo>
                    <a:pt x="240" y="240"/>
                  </a:lnTo>
                  <a:lnTo>
                    <a:pt x="2877" y="720"/>
                  </a:lnTo>
                  <a:lnTo>
                    <a:pt x="5514" y="1439"/>
                  </a:lnTo>
                  <a:lnTo>
                    <a:pt x="5274" y="1199"/>
                  </a:lnTo>
                  <a:lnTo>
                    <a:pt x="2637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6" name="Google Shape;47826;p32"/>
            <p:cNvSpPr/>
            <p:nvPr/>
          </p:nvSpPr>
          <p:spPr>
            <a:xfrm>
              <a:off x="5410150" y="3948200"/>
              <a:ext cx="125875" cy="47975"/>
            </a:xfrm>
            <a:custGeom>
              <a:avLst/>
              <a:gdLst/>
              <a:ahLst/>
              <a:cxnLst/>
              <a:rect l="l" t="t" r="r" b="b"/>
              <a:pathLst>
                <a:path w="5035" h="1919" extrusionOk="0">
                  <a:moveTo>
                    <a:pt x="0" y="1"/>
                  </a:moveTo>
                  <a:lnTo>
                    <a:pt x="240" y="241"/>
                  </a:lnTo>
                  <a:lnTo>
                    <a:pt x="5034" y="1919"/>
                  </a:lnTo>
                  <a:lnTo>
                    <a:pt x="4795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7" name="Google Shape;47827;p32"/>
            <p:cNvSpPr/>
            <p:nvPr/>
          </p:nvSpPr>
          <p:spPr>
            <a:xfrm>
              <a:off x="4720925" y="3954200"/>
              <a:ext cx="227775" cy="113900"/>
            </a:xfrm>
            <a:custGeom>
              <a:avLst/>
              <a:gdLst/>
              <a:ahLst/>
              <a:cxnLst/>
              <a:rect l="l" t="t" r="r" b="b"/>
              <a:pathLst>
                <a:path w="9111" h="4556" extrusionOk="0">
                  <a:moveTo>
                    <a:pt x="9110" y="1"/>
                  </a:moveTo>
                  <a:lnTo>
                    <a:pt x="7672" y="480"/>
                  </a:lnTo>
                  <a:lnTo>
                    <a:pt x="3597" y="2398"/>
                  </a:lnTo>
                  <a:lnTo>
                    <a:pt x="1" y="4316"/>
                  </a:lnTo>
                  <a:lnTo>
                    <a:pt x="1" y="4555"/>
                  </a:lnTo>
                  <a:lnTo>
                    <a:pt x="3597" y="2638"/>
                  </a:lnTo>
                  <a:lnTo>
                    <a:pt x="7672" y="720"/>
                  </a:lnTo>
                  <a:lnTo>
                    <a:pt x="9110" y="240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8" name="Google Shape;47828;p32"/>
            <p:cNvSpPr/>
            <p:nvPr/>
          </p:nvSpPr>
          <p:spPr>
            <a:xfrm>
              <a:off x="3120775" y="4247875"/>
              <a:ext cx="209800" cy="47950"/>
            </a:xfrm>
            <a:custGeom>
              <a:avLst/>
              <a:gdLst/>
              <a:ahLst/>
              <a:cxnLst/>
              <a:rect l="l" t="t" r="r" b="b"/>
              <a:pathLst>
                <a:path w="8392" h="1918" extrusionOk="0">
                  <a:moveTo>
                    <a:pt x="241" y="0"/>
                  </a:moveTo>
                  <a:lnTo>
                    <a:pt x="1" y="240"/>
                  </a:lnTo>
                  <a:lnTo>
                    <a:pt x="8151" y="1918"/>
                  </a:lnTo>
                  <a:lnTo>
                    <a:pt x="8391" y="1918"/>
                  </a:lnTo>
                  <a:lnTo>
                    <a:pt x="8151" y="167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9" name="Google Shape;47829;p32"/>
            <p:cNvSpPr/>
            <p:nvPr/>
          </p:nvSpPr>
          <p:spPr>
            <a:xfrm>
              <a:off x="4954675" y="3918250"/>
              <a:ext cx="161825" cy="41975"/>
            </a:xfrm>
            <a:custGeom>
              <a:avLst/>
              <a:gdLst/>
              <a:ahLst/>
              <a:cxnLst/>
              <a:rect l="l" t="t" r="r" b="b"/>
              <a:pathLst>
                <a:path w="6473" h="1679" extrusionOk="0">
                  <a:moveTo>
                    <a:pt x="6473" y="0"/>
                  </a:moveTo>
                  <a:lnTo>
                    <a:pt x="3117" y="480"/>
                  </a:lnTo>
                  <a:lnTo>
                    <a:pt x="0" y="1439"/>
                  </a:lnTo>
                  <a:lnTo>
                    <a:pt x="0" y="1678"/>
                  </a:lnTo>
                  <a:lnTo>
                    <a:pt x="3356" y="72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0" name="Google Shape;47830;p32"/>
            <p:cNvSpPr/>
            <p:nvPr/>
          </p:nvSpPr>
          <p:spPr>
            <a:xfrm>
              <a:off x="5541975" y="3990175"/>
              <a:ext cx="125900" cy="53950"/>
            </a:xfrm>
            <a:custGeom>
              <a:avLst/>
              <a:gdLst/>
              <a:ahLst/>
              <a:cxnLst/>
              <a:rect l="l" t="t" r="r" b="b"/>
              <a:pathLst>
                <a:path w="5036" h="2158" extrusionOk="0">
                  <a:moveTo>
                    <a:pt x="1" y="0"/>
                  </a:moveTo>
                  <a:lnTo>
                    <a:pt x="1" y="240"/>
                  </a:lnTo>
                  <a:lnTo>
                    <a:pt x="2878" y="1438"/>
                  </a:lnTo>
                  <a:lnTo>
                    <a:pt x="5035" y="2158"/>
                  </a:lnTo>
                  <a:lnTo>
                    <a:pt x="5035" y="2158"/>
                  </a:lnTo>
                  <a:lnTo>
                    <a:pt x="4795" y="1918"/>
                  </a:lnTo>
                  <a:lnTo>
                    <a:pt x="3117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1" name="Google Shape;47831;p32"/>
            <p:cNvSpPr/>
            <p:nvPr/>
          </p:nvSpPr>
          <p:spPr>
            <a:xfrm>
              <a:off x="2905025" y="4205925"/>
              <a:ext cx="215775" cy="47950"/>
            </a:xfrm>
            <a:custGeom>
              <a:avLst/>
              <a:gdLst/>
              <a:ahLst/>
              <a:cxnLst/>
              <a:rect l="l" t="t" r="r" b="b"/>
              <a:pathLst>
                <a:path w="8631" h="1918" extrusionOk="0">
                  <a:moveTo>
                    <a:pt x="1" y="0"/>
                  </a:moveTo>
                  <a:lnTo>
                    <a:pt x="6473" y="1438"/>
                  </a:lnTo>
                  <a:lnTo>
                    <a:pt x="8391" y="1918"/>
                  </a:lnTo>
                  <a:lnTo>
                    <a:pt x="8631" y="1678"/>
                  </a:lnTo>
                  <a:lnTo>
                    <a:pt x="6473" y="119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2" name="Google Shape;47832;p32"/>
            <p:cNvSpPr/>
            <p:nvPr/>
          </p:nvSpPr>
          <p:spPr>
            <a:xfrm>
              <a:off x="2683300" y="4157975"/>
              <a:ext cx="221750" cy="47950"/>
            </a:xfrm>
            <a:custGeom>
              <a:avLst/>
              <a:gdLst/>
              <a:ahLst/>
              <a:cxnLst/>
              <a:rect l="l" t="t" r="r" b="b"/>
              <a:pathLst>
                <a:path w="8870" h="1918" extrusionOk="0">
                  <a:moveTo>
                    <a:pt x="240" y="0"/>
                  </a:moveTo>
                  <a:lnTo>
                    <a:pt x="0" y="240"/>
                  </a:lnTo>
                  <a:lnTo>
                    <a:pt x="8630" y="1918"/>
                  </a:lnTo>
                  <a:lnTo>
                    <a:pt x="887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3" name="Google Shape;47833;p32"/>
            <p:cNvSpPr/>
            <p:nvPr/>
          </p:nvSpPr>
          <p:spPr>
            <a:xfrm>
              <a:off x="5817675" y="4092050"/>
              <a:ext cx="167825" cy="53950"/>
            </a:xfrm>
            <a:custGeom>
              <a:avLst/>
              <a:gdLst/>
              <a:ahLst/>
              <a:cxnLst/>
              <a:rect l="l" t="t" r="r" b="b"/>
              <a:pathLst>
                <a:path w="6713" h="2158" extrusionOk="0">
                  <a:moveTo>
                    <a:pt x="0" y="0"/>
                  </a:moveTo>
                  <a:lnTo>
                    <a:pt x="0" y="480"/>
                  </a:lnTo>
                  <a:lnTo>
                    <a:pt x="3356" y="1199"/>
                  </a:lnTo>
                  <a:lnTo>
                    <a:pt x="6473" y="2158"/>
                  </a:lnTo>
                  <a:lnTo>
                    <a:pt x="6713" y="1918"/>
                  </a:lnTo>
                  <a:lnTo>
                    <a:pt x="3356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4" name="Google Shape;47834;p32"/>
            <p:cNvSpPr/>
            <p:nvPr/>
          </p:nvSpPr>
          <p:spPr>
            <a:xfrm>
              <a:off x="5374175" y="3852325"/>
              <a:ext cx="119900" cy="47975"/>
            </a:xfrm>
            <a:custGeom>
              <a:avLst/>
              <a:gdLst/>
              <a:ahLst/>
              <a:cxnLst/>
              <a:rect l="l" t="t" r="r" b="b"/>
              <a:pathLst>
                <a:path w="4796" h="1919" extrusionOk="0">
                  <a:moveTo>
                    <a:pt x="1" y="0"/>
                  </a:moveTo>
                  <a:lnTo>
                    <a:pt x="1" y="240"/>
                  </a:lnTo>
                  <a:lnTo>
                    <a:pt x="4795" y="1918"/>
                  </a:lnTo>
                  <a:lnTo>
                    <a:pt x="4795" y="16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5" name="Google Shape;47835;p32"/>
            <p:cNvSpPr/>
            <p:nvPr/>
          </p:nvSpPr>
          <p:spPr>
            <a:xfrm>
              <a:off x="4331375" y="4032125"/>
              <a:ext cx="173825" cy="89900"/>
            </a:xfrm>
            <a:custGeom>
              <a:avLst/>
              <a:gdLst/>
              <a:ahLst/>
              <a:cxnLst/>
              <a:rect l="l" t="t" r="r" b="b"/>
              <a:pathLst>
                <a:path w="6953" h="3596" extrusionOk="0">
                  <a:moveTo>
                    <a:pt x="6953" y="0"/>
                  </a:moveTo>
                  <a:lnTo>
                    <a:pt x="3597" y="1918"/>
                  </a:lnTo>
                  <a:lnTo>
                    <a:pt x="241" y="3356"/>
                  </a:lnTo>
                  <a:lnTo>
                    <a:pt x="1" y="3596"/>
                  </a:lnTo>
                  <a:lnTo>
                    <a:pt x="3597" y="2158"/>
                  </a:lnTo>
                  <a:lnTo>
                    <a:pt x="6713" y="48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6" name="Google Shape;47836;p32"/>
            <p:cNvSpPr/>
            <p:nvPr/>
          </p:nvSpPr>
          <p:spPr>
            <a:xfrm>
              <a:off x="5500025" y="3900275"/>
              <a:ext cx="125900" cy="47950"/>
            </a:xfrm>
            <a:custGeom>
              <a:avLst/>
              <a:gdLst/>
              <a:ahLst/>
              <a:cxnLst/>
              <a:rect l="l" t="t" r="r" b="b"/>
              <a:pathLst>
                <a:path w="5036" h="1918" extrusionOk="0">
                  <a:moveTo>
                    <a:pt x="1" y="0"/>
                  </a:moveTo>
                  <a:lnTo>
                    <a:pt x="1" y="240"/>
                  </a:lnTo>
                  <a:lnTo>
                    <a:pt x="960" y="480"/>
                  </a:lnTo>
                  <a:lnTo>
                    <a:pt x="2638" y="1199"/>
                  </a:lnTo>
                  <a:lnTo>
                    <a:pt x="5035" y="1918"/>
                  </a:lnTo>
                  <a:lnTo>
                    <a:pt x="5035" y="1678"/>
                  </a:lnTo>
                  <a:lnTo>
                    <a:pt x="2638" y="959"/>
                  </a:lnTo>
                  <a:lnTo>
                    <a:pt x="120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7" name="Google Shape;47837;p32"/>
            <p:cNvSpPr/>
            <p:nvPr/>
          </p:nvSpPr>
          <p:spPr>
            <a:xfrm>
              <a:off x="2839100" y="4080050"/>
              <a:ext cx="203800" cy="41975"/>
            </a:xfrm>
            <a:custGeom>
              <a:avLst/>
              <a:gdLst/>
              <a:ahLst/>
              <a:cxnLst/>
              <a:rect l="l" t="t" r="r" b="b"/>
              <a:pathLst>
                <a:path w="8152" h="1679" extrusionOk="0">
                  <a:moveTo>
                    <a:pt x="480" y="1"/>
                  </a:moveTo>
                  <a:lnTo>
                    <a:pt x="1" y="241"/>
                  </a:lnTo>
                  <a:lnTo>
                    <a:pt x="3597" y="960"/>
                  </a:lnTo>
                  <a:lnTo>
                    <a:pt x="7672" y="1679"/>
                  </a:lnTo>
                  <a:lnTo>
                    <a:pt x="8151" y="1679"/>
                  </a:lnTo>
                  <a:lnTo>
                    <a:pt x="3597" y="72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8" name="Google Shape;47838;p32"/>
            <p:cNvSpPr/>
            <p:nvPr/>
          </p:nvSpPr>
          <p:spPr>
            <a:xfrm>
              <a:off x="2119950" y="3990175"/>
              <a:ext cx="245725" cy="18000"/>
            </a:xfrm>
            <a:custGeom>
              <a:avLst/>
              <a:gdLst/>
              <a:ahLst/>
              <a:cxnLst/>
              <a:rect l="l" t="t" r="r" b="b"/>
              <a:pathLst>
                <a:path w="9829" h="720" extrusionOk="0">
                  <a:moveTo>
                    <a:pt x="0" y="0"/>
                  </a:moveTo>
                  <a:lnTo>
                    <a:pt x="0" y="240"/>
                  </a:lnTo>
                  <a:lnTo>
                    <a:pt x="4795" y="479"/>
                  </a:lnTo>
                  <a:lnTo>
                    <a:pt x="9349" y="719"/>
                  </a:lnTo>
                  <a:lnTo>
                    <a:pt x="9829" y="479"/>
                  </a:lnTo>
                  <a:lnTo>
                    <a:pt x="4795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9" name="Google Shape;47839;p32"/>
            <p:cNvSpPr/>
            <p:nvPr/>
          </p:nvSpPr>
          <p:spPr>
            <a:xfrm>
              <a:off x="3438425" y="4187925"/>
              <a:ext cx="89925" cy="12025"/>
            </a:xfrm>
            <a:custGeom>
              <a:avLst/>
              <a:gdLst/>
              <a:ahLst/>
              <a:cxnLst/>
              <a:rect l="l" t="t" r="r" b="b"/>
              <a:pathLst>
                <a:path w="3597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3356" y="480"/>
                  </a:lnTo>
                  <a:lnTo>
                    <a:pt x="3596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0" name="Google Shape;47840;p32"/>
            <p:cNvSpPr/>
            <p:nvPr/>
          </p:nvSpPr>
          <p:spPr>
            <a:xfrm>
              <a:off x="4726925" y="3828350"/>
              <a:ext cx="203800" cy="89925"/>
            </a:xfrm>
            <a:custGeom>
              <a:avLst/>
              <a:gdLst/>
              <a:ahLst/>
              <a:cxnLst/>
              <a:rect l="l" t="t" r="r" b="b"/>
              <a:pathLst>
                <a:path w="8152" h="3597" extrusionOk="0">
                  <a:moveTo>
                    <a:pt x="8151" y="1"/>
                  </a:moveTo>
                  <a:lnTo>
                    <a:pt x="6713" y="480"/>
                  </a:lnTo>
                  <a:lnTo>
                    <a:pt x="3357" y="1679"/>
                  </a:lnTo>
                  <a:lnTo>
                    <a:pt x="1" y="3357"/>
                  </a:lnTo>
                  <a:lnTo>
                    <a:pt x="1" y="3596"/>
                  </a:lnTo>
                  <a:lnTo>
                    <a:pt x="3357" y="1918"/>
                  </a:lnTo>
                  <a:lnTo>
                    <a:pt x="6953" y="720"/>
                  </a:lnTo>
                  <a:lnTo>
                    <a:pt x="8151" y="240"/>
                  </a:lnTo>
                  <a:lnTo>
                    <a:pt x="815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1" name="Google Shape;47841;p32"/>
            <p:cNvSpPr/>
            <p:nvPr/>
          </p:nvSpPr>
          <p:spPr>
            <a:xfrm>
              <a:off x="3696125" y="4205925"/>
              <a:ext cx="107900" cy="12000"/>
            </a:xfrm>
            <a:custGeom>
              <a:avLst/>
              <a:gdLst/>
              <a:ahLst/>
              <a:cxnLst/>
              <a:rect l="l" t="t" r="r" b="b"/>
              <a:pathLst>
                <a:path w="4316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4076" y="479"/>
                  </a:lnTo>
                  <a:lnTo>
                    <a:pt x="4315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2" name="Google Shape;47842;p32"/>
            <p:cNvSpPr/>
            <p:nvPr/>
          </p:nvSpPr>
          <p:spPr>
            <a:xfrm>
              <a:off x="5236350" y="3822350"/>
              <a:ext cx="131875" cy="36000"/>
            </a:xfrm>
            <a:custGeom>
              <a:avLst/>
              <a:gdLst/>
              <a:ahLst/>
              <a:cxnLst/>
              <a:rect l="l" t="t" r="r" b="b"/>
              <a:pathLst>
                <a:path w="5275" h="1440" extrusionOk="0">
                  <a:moveTo>
                    <a:pt x="0" y="1"/>
                  </a:moveTo>
                  <a:lnTo>
                    <a:pt x="240" y="241"/>
                  </a:lnTo>
                  <a:lnTo>
                    <a:pt x="2637" y="720"/>
                  </a:lnTo>
                  <a:lnTo>
                    <a:pt x="5274" y="1439"/>
                  </a:lnTo>
                  <a:lnTo>
                    <a:pt x="5274" y="1199"/>
                  </a:lnTo>
                  <a:lnTo>
                    <a:pt x="2637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3" name="Google Shape;47843;p32"/>
            <p:cNvSpPr/>
            <p:nvPr/>
          </p:nvSpPr>
          <p:spPr>
            <a:xfrm>
              <a:off x="4505175" y="3912250"/>
              <a:ext cx="215775" cy="125875"/>
            </a:xfrm>
            <a:custGeom>
              <a:avLst/>
              <a:gdLst/>
              <a:ahLst/>
              <a:cxnLst/>
              <a:rect l="l" t="t" r="r" b="b"/>
              <a:pathLst>
                <a:path w="8631" h="5035" extrusionOk="0">
                  <a:moveTo>
                    <a:pt x="8631" y="1"/>
                  </a:moveTo>
                  <a:lnTo>
                    <a:pt x="2638" y="3357"/>
                  </a:lnTo>
                  <a:lnTo>
                    <a:pt x="241" y="4795"/>
                  </a:lnTo>
                  <a:lnTo>
                    <a:pt x="1" y="5035"/>
                  </a:lnTo>
                  <a:lnTo>
                    <a:pt x="2638" y="3596"/>
                  </a:lnTo>
                  <a:lnTo>
                    <a:pt x="8631" y="240"/>
                  </a:lnTo>
                  <a:lnTo>
                    <a:pt x="863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4" name="Google Shape;47844;p32"/>
            <p:cNvSpPr/>
            <p:nvPr/>
          </p:nvSpPr>
          <p:spPr>
            <a:xfrm>
              <a:off x="5775725" y="3984175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3596" y="719"/>
                  </a:lnTo>
                  <a:lnTo>
                    <a:pt x="6952" y="1199"/>
                  </a:lnTo>
                  <a:lnTo>
                    <a:pt x="6952" y="959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5" name="Google Shape;47845;p32"/>
            <p:cNvSpPr/>
            <p:nvPr/>
          </p:nvSpPr>
          <p:spPr>
            <a:xfrm>
              <a:off x="3042875" y="4122000"/>
              <a:ext cx="197800" cy="41975"/>
            </a:xfrm>
            <a:custGeom>
              <a:avLst/>
              <a:gdLst/>
              <a:ahLst/>
              <a:cxnLst/>
              <a:rect l="l" t="t" r="r" b="b"/>
              <a:pathLst>
                <a:path w="7912" h="1679" extrusionOk="0">
                  <a:moveTo>
                    <a:pt x="480" y="1"/>
                  </a:moveTo>
                  <a:lnTo>
                    <a:pt x="0" y="241"/>
                  </a:lnTo>
                  <a:lnTo>
                    <a:pt x="7672" y="1679"/>
                  </a:lnTo>
                  <a:lnTo>
                    <a:pt x="7911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6" name="Google Shape;47846;p32"/>
            <p:cNvSpPr/>
            <p:nvPr/>
          </p:nvSpPr>
          <p:spPr>
            <a:xfrm>
              <a:off x="2617375" y="4038100"/>
              <a:ext cx="221750" cy="47975"/>
            </a:xfrm>
            <a:custGeom>
              <a:avLst/>
              <a:gdLst/>
              <a:ahLst/>
              <a:cxnLst/>
              <a:rect l="l" t="t" r="r" b="b"/>
              <a:pathLst>
                <a:path w="8870" h="1919" extrusionOk="0">
                  <a:moveTo>
                    <a:pt x="480" y="1"/>
                  </a:moveTo>
                  <a:lnTo>
                    <a:pt x="0" y="241"/>
                  </a:lnTo>
                  <a:lnTo>
                    <a:pt x="8390" y="1919"/>
                  </a:lnTo>
                  <a:lnTo>
                    <a:pt x="8870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7" name="Google Shape;47847;p32"/>
            <p:cNvSpPr/>
            <p:nvPr/>
          </p:nvSpPr>
          <p:spPr>
            <a:xfrm>
              <a:off x="4157575" y="4122000"/>
              <a:ext cx="173825" cy="59975"/>
            </a:xfrm>
            <a:custGeom>
              <a:avLst/>
              <a:gdLst/>
              <a:ahLst/>
              <a:cxnLst/>
              <a:rect l="l" t="t" r="r" b="b"/>
              <a:pathLst>
                <a:path w="6953" h="2399" extrusionOk="0">
                  <a:moveTo>
                    <a:pt x="6953" y="1"/>
                  </a:moveTo>
                  <a:lnTo>
                    <a:pt x="3597" y="1200"/>
                  </a:lnTo>
                  <a:lnTo>
                    <a:pt x="241" y="2158"/>
                  </a:lnTo>
                  <a:lnTo>
                    <a:pt x="1" y="2398"/>
                  </a:lnTo>
                  <a:lnTo>
                    <a:pt x="3597" y="1439"/>
                  </a:lnTo>
                  <a:lnTo>
                    <a:pt x="6713" y="241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8" name="Google Shape;47848;p32"/>
            <p:cNvSpPr/>
            <p:nvPr/>
          </p:nvSpPr>
          <p:spPr>
            <a:xfrm>
              <a:off x="3804000" y="4199925"/>
              <a:ext cx="179800" cy="18000"/>
            </a:xfrm>
            <a:custGeom>
              <a:avLst/>
              <a:gdLst/>
              <a:ahLst/>
              <a:cxnLst/>
              <a:rect l="l" t="t" r="r" b="b"/>
              <a:pathLst>
                <a:path w="7192" h="720" extrusionOk="0">
                  <a:moveTo>
                    <a:pt x="7192" y="0"/>
                  </a:moveTo>
                  <a:lnTo>
                    <a:pt x="3836" y="240"/>
                  </a:lnTo>
                  <a:lnTo>
                    <a:pt x="240" y="480"/>
                  </a:lnTo>
                  <a:lnTo>
                    <a:pt x="0" y="719"/>
                  </a:lnTo>
                  <a:lnTo>
                    <a:pt x="3596" y="480"/>
                  </a:lnTo>
                  <a:lnTo>
                    <a:pt x="6952" y="240"/>
                  </a:lnTo>
                  <a:lnTo>
                    <a:pt x="719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9" name="Google Shape;47849;p32"/>
            <p:cNvSpPr/>
            <p:nvPr/>
          </p:nvSpPr>
          <p:spPr>
            <a:xfrm>
              <a:off x="4936675" y="3804375"/>
              <a:ext cx="155850" cy="30000"/>
            </a:xfrm>
            <a:custGeom>
              <a:avLst/>
              <a:gdLst/>
              <a:ahLst/>
              <a:cxnLst/>
              <a:rect l="l" t="t" r="r" b="b"/>
              <a:pathLst>
                <a:path w="6234" h="1200" extrusionOk="0">
                  <a:moveTo>
                    <a:pt x="6234" y="1"/>
                  </a:moveTo>
                  <a:lnTo>
                    <a:pt x="3117" y="240"/>
                  </a:lnTo>
                  <a:lnTo>
                    <a:pt x="1" y="960"/>
                  </a:lnTo>
                  <a:lnTo>
                    <a:pt x="1" y="1199"/>
                  </a:lnTo>
                  <a:lnTo>
                    <a:pt x="3117" y="480"/>
                  </a:lnTo>
                  <a:lnTo>
                    <a:pt x="6234" y="240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0" name="Google Shape;47850;p32"/>
            <p:cNvSpPr/>
            <p:nvPr/>
          </p:nvSpPr>
          <p:spPr>
            <a:xfrm>
              <a:off x="5955500" y="4008150"/>
              <a:ext cx="83950" cy="12000"/>
            </a:xfrm>
            <a:custGeom>
              <a:avLst/>
              <a:gdLst/>
              <a:ahLst/>
              <a:cxnLst/>
              <a:rect l="l" t="t" r="r" b="b"/>
              <a:pathLst>
                <a:path w="3358" h="480" extrusionOk="0">
                  <a:moveTo>
                    <a:pt x="1" y="0"/>
                  </a:moveTo>
                  <a:lnTo>
                    <a:pt x="1" y="240"/>
                  </a:lnTo>
                  <a:lnTo>
                    <a:pt x="3117" y="480"/>
                  </a:lnTo>
                  <a:lnTo>
                    <a:pt x="3357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1" name="Google Shape;47851;p32"/>
            <p:cNvSpPr/>
            <p:nvPr/>
          </p:nvSpPr>
          <p:spPr>
            <a:xfrm>
              <a:off x="5631875" y="394222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1" y="0"/>
                  </a:moveTo>
                  <a:lnTo>
                    <a:pt x="1" y="240"/>
                  </a:lnTo>
                  <a:lnTo>
                    <a:pt x="5514" y="1918"/>
                  </a:lnTo>
                  <a:lnTo>
                    <a:pt x="5514" y="16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2" name="Google Shape;47852;p32"/>
            <p:cNvSpPr/>
            <p:nvPr/>
          </p:nvSpPr>
          <p:spPr>
            <a:xfrm>
              <a:off x="5098500" y="3804375"/>
              <a:ext cx="131875" cy="18000"/>
            </a:xfrm>
            <a:custGeom>
              <a:avLst/>
              <a:gdLst/>
              <a:ahLst/>
              <a:cxnLst/>
              <a:rect l="l" t="t" r="r" b="b"/>
              <a:pathLst>
                <a:path w="5275" h="720" extrusionOk="0">
                  <a:moveTo>
                    <a:pt x="0" y="1"/>
                  </a:moveTo>
                  <a:lnTo>
                    <a:pt x="0" y="240"/>
                  </a:lnTo>
                  <a:lnTo>
                    <a:pt x="2637" y="480"/>
                  </a:lnTo>
                  <a:lnTo>
                    <a:pt x="5274" y="720"/>
                  </a:lnTo>
                  <a:lnTo>
                    <a:pt x="5274" y="480"/>
                  </a:lnTo>
                  <a:lnTo>
                    <a:pt x="263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3" name="Google Shape;47853;p32"/>
            <p:cNvSpPr/>
            <p:nvPr/>
          </p:nvSpPr>
          <p:spPr>
            <a:xfrm>
              <a:off x="3246650" y="4157975"/>
              <a:ext cx="185800" cy="29975"/>
            </a:xfrm>
            <a:custGeom>
              <a:avLst/>
              <a:gdLst/>
              <a:ahLst/>
              <a:cxnLst/>
              <a:rect l="l" t="t" r="r" b="b"/>
              <a:pathLst>
                <a:path w="7432" h="1199" extrusionOk="0">
                  <a:moveTo>
                    <a:pt x="240" y="0"/>
                  </a:moveTo>
                  <a:lnTo>
                    <a:pt x="0" y="240"/>
                  </a:lnTo>
                  <a:lnTo>
                    <a:pt x="7192" y="1199"/>
                  </a:lnTo>
                  <a:lnTo>
                    <a:pt x="7431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4" name="Google Shape;47854;p32"/>
            <p:cNvSpPr/>
            <p:nvPr/>
          </p:nvSpPr>
          <p:spPr>
            <a:xfrm>
              <a:off x="3983775" y="4175950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6474" y="0"/>
                  </a:moveTo>
                  <a:lnTo>
                    <a:pt x="3357" y="720"/>
                  </a:lnTo>
                  <a:lnTo>
                    <a:pt x="241" y="959"/>
                  </a:lnTo>
                  <a:lnTo>
                    <a:pt x="1" y="1199"/>
                  </a:lnTo>
                  <a:lnTo>
                    <a:pt x="3357" y="959"/>
                  </a:lnTo>
                  <a:lnTo>
                    <a:pt x="6474" y="240"/>
                  </a:lnTo>
                  <a:lnTo>
                    <a:pt x="6713" y="24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5" name="Google Shape;47855;p32"/>
            <p:cNvSpPr/>
            <p:nvPr/>
          </p:nvSpPr>
          <p:spPr>
            <a:xfrm>
              <a:off x="2365650" y="4008150"/>
              <a:ext cx="251750" cy="35975"/>
            </a:xfrm>
            <a:custGeom>
              <a:avLst/>
              <a:gdLst/>
              <a:ahLst/>
              <a:cxnLst/>
              <a:rect l="l" t="t" r="r" b="b"/>
              <a:pathLst>
                <a:path w="10070" h="1439" extrusionOk="0">
                  <a:moveTo>
                    <a:pt x="1" y="0"/>
                  </a:moveTo>
                  <a:lnTo>
                    <a:pt x="4795" y="719"/>
                  </a:lnTo>
                  <a:lnTo>
                    <a:pt x="9590" y="1439"/>
                  </a:lnTo>
                  <a:lnTo>
                    <a:pt x="10069" y="1199"/>
                  </a:lnTo>
                  <a:lnTo>
                    <a:pt x="5275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6" name="Google Shape;47856;p32"/>
            <p:cNvSpPr/>
            <p:nvPr/>
          </p:nvSpPr>
          <p:spPr>
            <a:xfrm>
              <a:off x="4415300" y="3828350"/>
              <a:ext cx="167825" cy="89925"/>
            </a:xfrm>
            <a:custGeom>
              <a:avLst/>
              <a:gdLst/>
              <a:ahLst/>
              <a:cxnLst/>
              <a:rect l="l" t="t" r="r" b="b"/>
              <a:pathLst>
                <a:path w="6713" h="3597" extrusionOk="0">
                  <a:moveTo>
                    <a:pt x="6712" y="1"/>
                  </a:moveTo>
                  <a:lnTo>
                    <a:pt x="5274" y="720"/>
                  </a:lnTo>
                  <a:lnTo>
                    <a:pt x="0" y="3357"/>
                  </a:lnTo>
                  <a:lnTo>
                    <a:pt x="0" y="3596"/>
                  </a:lnTo>
                  <a:lnTo>
                    <a:pt x="5514" y="959"/>
                  </a:lnTo>
                  <a:lnTo>
                    <a:pt x="6473" y="240"/>
                  </a:lnTo>
                  <a:lnTo>
                    <a:pt x="671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7" name="Google Shape;47857;p32"/>
            <p:cNvSpPr/>
            <p:nvPr/>
          </p:nvSpPr>
          <p:spPr>
            <a:xfrm>
              <a:off x="5092500" y="3678525"/>
              <a:ext cx="119900" cy="30000"/>
            </a:xfrm>
            <a:custGeom>
              <a:avLst/>
              <a:gdLst/>
              <a:ahLst/>
              <a:cxnLst/>
              <a:rect l="l" t="t" r="r" b="b"/>
              <a:pathLst>
                <a:path w="4796" h="1200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720"/>
                  </a:lnTo>
                  <a:lnTo>
                    <a:pt x="4795" y="1199"/>
                  </a:lnTo>
                  <a:lnTo>
                    <a:pt x="4795" y="959"/>
                  </a:lnTo>
                  <a:lnTo>
                    <a:pt x="2398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8" name="Google Shape;47858;p32"/>
            <p:cNvSpPr/>
            <p:nvPr/>
          </p:nvSpPr>
          <p:spPr>
            <a:xfrm>
              <a:off x="3066850" y="4002150"/>
              <a:ext cx="185800" cy="41975"/>
            </a:xfrm>
            <a:custGeom>
              <a:avLst/>
              <a:gdLst/>
              <a:ahLst/>
              <a:cxnLst/>
              <a:rect l="l" t="t" r="r" b="b"/>
              <a:pathLst>
                <a:path w="7432" h="1679" extrusionOk="0">
                  <a:moveTo>
                    <a:pt x="480" y="0"/>
                  </a:moveTo>
                  <a:lnTo>
                    <a:pt x="0" y="240"/>
                  </a:lnTo>
                  <a:lnTo>
                    <a:pt x="7192" y="1679"/>
                  </a:lnTo>
                  <a:lnTo>
                    <a:pt x="7432" y="143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9" name="Google Shape;47859;p32"/>
            <p:cNvSpPr/>
            <p:nvPr/>
          </p:nvSpPr>
          <p:spPr>
            <a:xfrm>
              <a:off x="4948675" y="3678525"/>
              <a:ext cx="137875" cy="12000"/>
            </a:xfrm>
            <a:custGeom>
              <a:avLst/>
              <a:gdLst/>
              <a:ahLst/>
              <a:cxnLst/>
              <a:rect l="l" t="t" r="r" b="b"/>
              <a:pathLst>
                <a:path w="5515" h="480" extrusionOk="0">
                  <a:moveTo>
                    <a:pt x="2877" y="0"/>
                  </a:moveTo>
                  <a:lnTo>
                    <a:pt x="240" y="240"/>
                  </a:ln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877" y="240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0" name="Google Shape;47860;p32"/>
            <p:cNvSpPr/>
            <p:nvPr/>
          </p:nvSpPr>
          <p:spPr>
            <a:xfrm>
              <a:off x="4774875" y="3690500"/>
              <a:ext cx="167825" cy="53975"/>
            </a:xfrm>
            <a:custGeom>
              <a:avLst/>
              <a:gdLst/>
              <a:ahLst/>
              <a:cxnLst/>
              <a:rect l="l" t="t" r="r" b="b"/>
              <a:pathLst>
                <a:path w="6713" h="2159" extrusionOk="0">
                  <a:moveTo>
                    <a:pt x="6713" y="1"/>
                  </a:moveTo>
                  <a:lnTo>
                    <a:pt x="3357" y="720"/>
                  </a:lnTo>
                  <a:lnTo>
                    <a:pt x="0" y="1919"/>
                  </a:lnTo>
                  <a:lnTo>
                    <a:pt x="0" y="2158"/>
                  </a:lnTo>
                  <a:lnTo>
                    <a:pt x="3357" y="960"/>
                  </a:lnTo>
                  <a:lnTo>
                    <a:pt x="6713" y="241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1" name="Google Shape;47861;p32"/>
            <p:cNvSpPr/>
            <p:nvPr/>
          </p:nvSpPr>
          <p:spPr>
            <a:xfrm>
              <a:off x="5476075" y="3798375"/>
              <a:ext cx="125875" cy="47975"/>
            </a:xfrm>
            <a:custGeom>
              <a:avLst/>
              <a:gdLst/>
              <a:ahLst/>
              <a:cxnLst/>
              <a:rect l="l" t="t" r="r" b="b"/>
              <a:pathLst>
                <a:path w="5035" h="1919" extrusionOk="0">
                  <a:moveTo>
                    <a:pt x="0" y="1"/>
                  </a:moveTo>
                  <a:lnTo>
                    <a:pt x="0" y="241"/>
                  </a:lnTo>
                  <a:lnTo>
                    <a:pt x="3596" y="1679"/>
                  </a:lnTo>
                  <a:lnTo>
                    <a:pt x="5034" y="1919"/>
                  </a:lnTo>
                  <a:lnTo>
                    <a:pt x="5034" y="1679"/>
                  </a:lnTo>
                  <a:lnTo>
                    <a:pt x="3836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2" name="Google Shape;47862;p32"/>
            <p:cNvSpPr/>
            <p:nvPr/>
          </p:nvSpPr>
          <p:spPr>
            <a:xfrm>
              <a:off x="5607900" y="3846325"/>
              <a:ext cx="149875" cy="35975"/>
            </a:xfrm>
            <a:custGeom>
              <a:avLst/>
              <a:gdLst/>
              <a:ahLst/>
              <a:cxnLst/>
              <a:rect l="l" t="t" r="r" b="b"/>
              <a:pathLst>
                <a:path w="5995" h="1439" extrusionOk="0">
                  <a:moveTo>
                    <a:pt x="1" y="1"/>
                  </a:moveTo>
                  <a:lnTo>
                    <a:pt x="241" y="240"/>
                  </a:lnTo>
                  <a:lnTo>
                    <a:pt x="3117" y="960"/>
                  </a:lnTo>
                  <a:lnTo>
                    <a:pt x="5994" y="1439"/>
                  </a:lnTo>
                  <a:lnTo>
                    <a:pt x="5754" y="1199"/>
                  </a:lnTo>
                  <a:lnTo>
                    <a:pt x="2878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3" name="Google Shape;47863;p32"/>
            <p:cNvSpPr/>
            <p:nvPr/>
          </p:nvSpPr>
          <p:spPr>
            <a:xfrm>
              <a:off x="5218350" y="3702500"/>
              <a:ext cx="125900" cy="47975"/>
            </a:xfrm>
            <a:custGeom>
              <a:avLst/>
              <a:gdLst/>
              <a:ahLst/>
              <a:cxnLst/>
              <a:rect l="l" t="t" r="r" b="b"/>
              <a:pathLst>
                <a:path w="5036" h="1919" extrusionOk="0">
                  <a:moveTo>
                    <a:pt x="1" y="0"/>
                  </a:moveTo>
                  <a:lnTo>
                    <a:pt x="1" y="240"/>
                  </a:lnTo>
                  <a:lnTo>
                    <a:pt x="2638" y="959"/>
                  </a:lnTo>
                  <a:lnTo>
                    <a:pt x="5035" y="1918"/>
                  </a:lnTo>
                  <a:lnTo>
                    <a:pt x="5035" y="1678"/>
                  </a:lnTo>
                  <a:lnTo>
                    <a:pt x="2638" y="7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4" name="Google Shape;47864;p32"/>
            <p:cNvSpPr/>
            <p:nvPr/>
          </p:nvSpPr>
          <p:spPr>
            <a:xfrm>
              <a:off x="5350200" y="3750450"/>
              <a:ext cx="119900" cy="53950"/>
            </a:xfrm>
            <a:custGeom>
              <a:avLst/>
              <a:gdLst/>
              <a:ahLst/>
              <a:cxnLst/>
              <a:rect l="l" t="t" r="r" b="b"/>
              <a:pathLst>
                <a:path w="4796" h="2158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1199"/>
                  </a:lnTo>
                  <a:lnTo>
                    <a:pt x="4795" y="2158"/>
                  </a:lnTo>
                  <a:lnTo>
                    <a:pt x="4795" y="1678"/>
                  </a:lnTo>
                  <a:lnTo>
                    <a:pt x="2638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5" name="Google Shape;47865;p32"/>
            <p:cNvSpPr/>
            <p:nvPr/>
          </p:nvSpPr>
          <p:spPr>
            <a:xfrm>
              <a:off x="3606225" y="4068075"/>
              <a:ext cx="167825" cy="12000"/>
            </a:xfrm>
            <a:custGeom>
              <a:avLst/>
              <a:gdLst/>
              <a:ahLst/>
              <a:cxnLst/>
              <a:rect l="l" t="t" r="r" b="b"/>
              <a:pathLst>
                <a:path w="6713" h="480" extrusionOk="0">
                  <a:moveTo>
                    <a:pt x="6713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720" y="480"/>
                  </a:lnTo>
                  <a:lnTo>
                    <a:pt x="959" y="240"/>
                  </a:lnTo>
                  <a:lnTo>
                    <a:pt x="959" y="480"/>
                  </a:lnTo>
                  <a:lnTo>
                    <a:pt x="6473" y="24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6" name="Google Shape;47866;p32"/>
            <p:cNvSpPr/>
            <p:nvPr/>
          </p:nvSpPr>
          <p:spPr>
            <a:xfrm>
              <a:off x="2857100" y="3954200"/>
              <a:ext cx="209775" cy="47975"/>
            </a:xfrm>
            <a:custGeom>
              <a:avLst/>
              <a:gdLst/>
              <a:ahLst/>
              <a:cxnLst/>
              <a:rect l="l" t="t" r="r" b="b"/>
              <a:pathLst>
                <a:path w="8391" h="1919" extrusionOk="0">
                  <a:moveTo>
                    <a:pt x="0" y="1"/>
                  </a:moveTo>
                  <a:lnTo>
                    <a:pt x="8151" y="1918"/>
                  </a:lnTo>
                  <a:lnTo>
                    <a:pt x="8390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7" name="Google Shape;47867;p32"/>
            <p:cNvSpPr/>
            <p:nvPr/>
          </p:nvSpPr>
          <p:spPr>
            <a:xfrm>
              <a:off x="2599375" y="3894275"/>
              <a:ext cx="251750" cy="59950"/>
            </a:xfrm>
            <a:custGeom>
              <a:avLst/>
              <a:gdLst/>
              <a:ahLst/>
              <a:cxnLst/>
              <a:rect l="l" t="t" r="r" b="b"/>
              <a:pathLst>
                <a:path w="10070" h="2398" extrusionOk="0">
                  <a:moveTo>
                    <a:pt x="1" y="0"/>
                  </a:moveTo>
                  <a:lnTo>
                    <a:pt x="9830" y="2398"/>
                  </a:lnTo>
                  <a:lnTo>
                    <a:pt x="10069" y="215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8" name="Google Shape;47868;p32"/>
            <p:cNvSpPr/>
            <p:nvPr/>
          </p:nvSpPr>
          <p:spPr>
            <a:xfrm>
              <a:off x="3432425" y="406207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240" y="1"/>
                  </a:moveTo>
                  <a:lnTo>
                    <a:pt x="0" y="240"/>
                  </a:lnTo>
                  <a:lnTo>
                    <a:pt x="3117" y="480"/>
                  </a:lnTo>
                  <a:lnTo>
                    <a:pt x="6473" y="720"/>
                  </a:lnTo>
                  <a:lnTo>
                    <a:pt x="6952" y="480"/>
                  </a:lnTo>
                  <a:lnTo>
                    <a:pt x="3596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9" name="Google Shape;47869;p32"/>
            <p:cNvSpPr/>
            <p:nvPr/>
          </p:nvSpPr>
          <p:spPr>
            <a:xfrm>
              <a:off x="4085675" y="3978175"/>
              <a:ext cx="155850" cy="47975"/>
            </a:xfrm>
            <a:custGeom>
              <a:avLst/>
              <a:gdLst/>
              <a:ahLst/>
              <a:cxnLst/>
              <a:rect l="l" t="t" r="r" b="b"/>
              <a:pathLst>
                <a:path w="6234" h="1919" extrusionOk="0">
                  <a:moveTo>
                    <a:pt x="6233" y="1"/>
                  </a:moveTo>
                  <a:lnTo>
                    <a:pt x="5514" y="240"/>
                  </a:lnTo>
                  <a:lnTo>
                    <a:pt x="240" y="1679"/>
                  </a:lnTo>
                  <a:lnTo>
                    <a:pt x="0" y="1918"/>
                  </a:lnTo>
                  <a:lnTo>
                    <a:pt x="5514" y="480"/>
                  </a:lnTo>
                  <a:lnTo>
                    <a:pt x="6233" y="240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0" name="Google Shape;47870;p32"/>
            <p:cNvSpPr/>
            <p:nvPr/>
          </p:nvSpPr>
          <p:spPr>
            <a:xfrm>
              <a:off x="3923850" y="4020125"/>
              <a:ext cx="161850" cy="35975"/>
            </a:xfrm>
            <a:custGeom>
              <a:avLst/>
              <a:gdLst/>
              <a:ahLst/>
              <a:cxnLst/>
              <a:rect l="l" t="t" r="r" b="b"/>
              <a:pathLst>
                <a:path w="6474" h="1439" extrusionOk="0">
                  <a:moveTo>
                    <a:pt x="6473" y="1"/>
                  </a:moveTo>
                  <a:lnTo>
                    <a:pt x="240" y="1199"/>
                  </a:lnTo>
                  <a:lnTo>
                    <a:pt x="1" y="1439"/>
                  </a:lnTo>
                  <a:lnTo>
                    <a:pt x="1" y="1439"/>
                  </a:lnTo>
                  <a:lnTo>
                    <a:pt x="6234" y="24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1" name="Google Shape;47871;p32"/>
            <p:cNvSpPr/>
            <p:nvPr/>
          </p:nvSpPr>
          <p:spPr>
            <a:xfrm>
              <a:off x="2305725" y="3840325"/>
              <a:ext cx="293675" cy="53975"/>
            </a:xfrm>
            <a:custGeom>
              <a:avLst/>
              <a:gdLst/>
              <a:ahLst/>
              <a:cxnLst/>
              <a:rect l="l" t="t" r="r" b="b"/>
              <a:pathLst>
                <a:path w="11747" h="2159" extrusionOk="0">
                  <a:moveTo>
                    <a:pt x="240" y="1"/>
                  </a:moveTo>
                  <a:lnTo>
                    <a:pt x="0" y="241"/>
                  </a:lnTo>
                  <a:lnTo>
                    <a:pt x="5754" y="960"/>
                  </a:lnTo>
                  <a:lnTo>
                    <a:pt x="11267" y="2158"/>
                  </a:lnTo>
                  <a:lnTo>
                    <a:pt x="11747" y="1919"/>
                  </a:lnTo>
                  <a:lnTo>
                    <a:pt x="5994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2" name="Google Shape;47872;p32"/>
            <p:cNvSpPr/>
            <p:nvPr/>
          </p:nvSpPr>
          <p:spPr>
            <a:xfrm>
              <a:off x="2072000" y="3828350"/>
              <a:ext cx="227750" cy="18000"/>
            </a:xfrm>
            <a:custGeom>
              <a:avLst/>
              <a:gdLst/>
              <a:ahLst/>
              <a:cxnLst/>
              <a:rect l="l" t="t" r="r" b="b"/>
              <a:pathLst>
                <a:path w="9110" h="720" extrusionOk="0">
                  <a:moveTo>
                    <a:pt x="240" y="1"/>
                  </a:moveTo>
                  <a:lnTo>
                    <a:pt x="0" y="240"/>
                  </a:lnTo>
                  <a:lnTo>
                    <a:pt x="4555" y="240"/>
                  </a:lnTo>
                  <a:lnTo>
                    <a:pt x="8870" y="720"/>
                  </a:lnTo>
                  <a:lnTo>
                    <a:pt x="9110" y="48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3" name="Google Shape;47873;p32"/>
            <p:cNvSpPr/>
            <p:nvPr/>
          </p:nvSpPr>
          <p:spPr>
            <a:xfrm>
              <a:off x="3252625" y="4038100"/>
              <a:ext cx="179825" cy="30000"/>
            </a:xfrm>
            <a:custGeom>
              <a:avLst/>
              <a:gdLst/>
              <a:ahLst/>
              <a:cxnLst/>
              <a:rect l="l" t="t" r="r" b="b"/>
              <a:pathLst>
                <a:path w="7193" h="1200" extrusionOk="0">
                  <a:moveTo>
                    <a:pt x="480" y="1"/>
                  </a:moveTo>
                  <a:lnTo>
                    <a:pt x="1" y="241"/>
                  </a:lnTo>
                  <a:lnTo>
                    <a:pt x="6713" y="1199"/>
                  </a:lnTo>
                  <a:lnTo>
                    <a:pt x="7192" y="96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4" name="Google Shape;47874;p32"/>
            <p:cNvSpPr/>
            <p:nvPr/>
          </p:nvSpPr>
          <p:spPr>
            <a:xfrm>
              <a:off x="5757750" y="3876300"/>
              <a:ext cx="179800" cy="18000"/>
            </a:xfrm>
            <a:custGeom>
              <a:avLst/>
              <a:gdLst/>
              <a:ahLst/>
              <a:cxnLst/>
              <a:rect l="l" t="t" r="r" b="b"/>
              <a:pathLst>
                <a:path w="7192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3596" y="719"/>
                  </a:lnTo>
                  <a:lnTo>
                    <a:pt x="7192" y="719"/>
                  </a:lnTo>
                  <a:lnTo>
                    <a:pt x="7192" y="480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5" name="Google Shape;47875;p32"/>
            <p:cNvSpPr/>
            <p:nvPr/>
          </p:nvSpPr>
          <p:spPr>
            <a:xfrm>
              <a:off x="2048025" y="382835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6" name="Google Shape;47876;p32"/>
            <p:cNvSpPr/>
            <p:nvPr/>
          </p:nvSpPr>
          <p:spPr>
            <a:xfrm>
              <a:off x="4247475" y="3912250"/>
              <a:ext cx="161850" cy="71950"/>
            </a:xfrm>
            <a:custGeom>
              <a:avLst/>
              <a:gdLst/>
              <a:ahLst/>
              <a:cxnLst/>
              <a:rect l="l" t="t" r="r" b="b"/>
              <a:pathLst>
                <a:path w="6474" h="2878" extrusionOk="0">
                  <a:moveTo>
                    <a:pt x="6473" y="1"/>
                  </a:moveTo>
                  <a:lnTo>
                    <a:pt x="3357" y="1439"/>
                  </a:lnTo>
                  <a:lnTo>
                    <a:pt x="1" y="2638"/>
                  </a:lnTo>
                  <a:lnTo>
                    <a:pt x="1" y="2877"/>
                  </a:lnTo>
                  <a:lnTo>
                    <a:pt x="3117" y="1679"/>
                  </a:lnTo>
                  <a:lnTo>
                    <a:pt x="6234" y="48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7" name="Google Shape;47877;p32"/>
            <p:cNvSpPr/>
            <p:nvPr/>
          </p:nvSpPr>
          <p:spPr>
            <a:xfrm>
              <a:off x="3774025" y="4050100"/>
              <a:ext cx="149850" cy="24000"/>
            </a:xfrm>
            <a:custGeom>
              <a:avLst/>
              <a:gdLst/>
              <a:ahLst/>
              <a:cxnLst/>
              <a:rect l="l" t="t" r="r" b="b"/>
              <a:pathLst>
                <a:path w="5994" h="960" extrusionOk="0">
                  <a:moveTo>
                    <a:pt x="5994" y="0"/>
                  </a:moveTo>
                  <a:lnTo>
                    <a:pt x="240" y="480"/>
                  </a:lnTo>
                  <a:lnTo>
                    <a:pt x="1" y="959"/>
                  </a:lnTo>
                  <a:lnTo>
                    <a:pt x="1" y="959"/>
                  </a:lnTo>
                  <a:lnTo>
                    <a:pt x="5754" y="24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8" name="Google Shape;47878;p32"/>
            <p:cNvSpPr/>
            <p:nvPr/>
          </p:nvSpPr>
          <p:spPr>
            <a:xfrm>
              <a:off x="5943525" y="3882300"/>
              <a:ext cx="131875" cy="12000"/>
            </a:xfrm>
            <a:custGeom>
              <a:avLst/>
              <a:gdLst/>
              <a:ahLst/>
              <a:cxnLst/>
              <a:rect l="l" t="t" r="r" b="b"/>
              <a:pathLst>
                <a:path w="5275" h="480" extrusionOk="0">
                  <a:moveTo>
                    <a:pt x="5274" y="0"/>
                  </a:moveTo>
                  <a:lnTo>
                    <a:pt x="0" y="240"/>
                  </a:lnTo>
                  <a:lnTo>
                    <a:pt x="0" y="479"/>
                  </a:lnTo>
                  <a:lnTo>
                    <a:pt x="527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9" name="Google Shape;47879;p32"/>
            <p:cNvSpPr/>
            <p:nvPr/>
          </p:nvSpPr>
          <p:spPr>
            <a:xfrm>
              <a:off x="4589100" y="3738450"/>
              <a:ext cx="179800" cy="95925"/>
            </a:xfrm>
            <a:custGeom>
              <a:avLst/>
              <a:gdLst/>
              <a:ahLst/>
              <a:cxnLst/>
              <a:rect l="l" t="t" r="r" b="b"/>
              <a:pathLst>
                <a:path w="7192" h="3837" extrusionOk="0">
                  <a:moveTo>
                    <a:pt x="7192" y="1"/>
                  </a:moveTo>
                  <a:lnTo>
                    <a:pt x="3596" y="1679"/>
                  </a:lnTo>
                  <a:lnTo>
                    <a:pt x="0" y="3357"/>
                  </a:lnTo>
                  <a:lnTo>
                    <a:pt x="0" y="3836"/>
                  </a:lnTo>
                  <a:lnTo>
                    <a:pt x="3356" y="1918"/>
                  </a:lnTo>
                  <a:lnTo>
                    <a:pt x="7192" y="240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0" name="Google Shape;47880;p32"/>
            <p:cNvSpPr/>
            <p:nvPr/>
          </p:nvSpPr>
          <p:spPr>
            <a:xfrm>
              <a:off x="5607900" y="3720475"/>
              <a:ext cx="149875" cy="41975"/>
            </a:xfrm>
            <a:custGeom>
              <a:avLst/>
              <a:gdLst/>
              <a:ahLst/>
              <a:cxnLst/>
              <a:rect l="l" t="t" r="r" b="b"/>
              <a:pathLst>
                <a:path w="5995" h="1679" extrusionOk="0">
                  <a:moveTo>
                    <a:pt x="241" y="1"/>
                  </a:moveTo>
                  <a:lnTo>
                    <a:pt x="1" y="240"/>
                  </a:lnTo>
                  <a:lnTo>
                    <a:pt x="3117" y="1199"/>
                  </a:lnTo>
                  <a:lnTo>
                    <a:pt x="5994" y="1679"/>
                  </a:lnTo>
                  <a:lnTo>
                    <a:pt x="5994" y="1439"/>
                  </a:lnTo>
                  <a:lnTo>
                    <a:pt x="3117" y="95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1" name="Google Shape;47881;p32"/>
            <p:cNvSpPr/>
            <p:nvPr/>
          </p:nvSpPr>
          <p:spPr>
            <a:xfrm>
              <a:off x="5242325" y="3540675"/>
              <a:ext cx="107900" cy="65950"/>
            </a:xfrm>
            <a:custGeom>
              <a:avLst/>
              <a:gdLst/>
              <a:ahLst/>
              <a:cxnLst/>
              <a:rect l="l" t="t" r="r" b="b"/>
              <a:pathLst>
                <a:path w="4316" h="2638" extrusionOk="0">
                  <a:moveTo>
                    <a:pt x="1" y="1"/>
                  </a:moveTo>
                  <a:lnTo>
                    <a:pt x="1" y="241"/>
                  </a:lnTo>
                  <a:lnTo>
                    <a:pt x="4316" y="2638"/>
                  </a:lnTo>
                  <a:lnTo>
                    <a:pt x="4316" y="2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2" name="Google Shape;47882;p32"/>
            <p:cNvSpPr/>
            <p:nvPr/>
          </p:nvSpPr>
          <p:spPr>
            <a:xfrm>
              <a:off x="3210675" y="3912250"/>
              <a:ext cx="203800" cy="30000"/>
            </a:xfrm>
            <a:custGeom>
              <a:avLst/>
              <a:gdLst/>
              <a:ahLst/>
              <a:cxnLst/>
              <a:rect l="l" t="t" r="r" b="b"/>
              <a:pathLst>
                <a:path w="8152" h="1200" extrusionOk="0">
                  <a:moveTo>
                    <a:pt x="240" y="1"/>
                  </a:moveTo>
                  <a:lnTo>
                    <a:pt x="1" y="240"/>
                  </a:lnTo>
                  <a:lnTo>
                    <a:pt x="4076" y="720"/>
                  </a:lnTo>
                  <a:lnTo>
                    <a:pt x="7912" y="1199"/>
                  </a:lnTo>
                  <a:lnTo>
                    <a:pt x="8151" y="960"/>
                  </a:lnTo>
                  <a:lnTo>
                    <a:pt x="4316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3" name="Google Shape;47883;p32"/>
            <p:cNvSpPr/>
            <p:nvPr/>
          </p:nvSpPr>
          <p:spPr>
            <a:xfrm>
              <a:off x="2431575" y="3696500"/>
              <a:ext cx="287700" cy="95925"/>
            </a:xfrm>
            <a:custGeom>
              <a:avLst/>
              <a:gdLst/>
              <a:ahLst/>
              <a:cxnLst/>
              <a:rect l="l" t="t" r="r" b="b"/>
              <a:pathLst>
                <a:path w="11508" h="3837" extrusionOk="0">
                  <a:moveTo>
                    <a:pt x="240" y="1"/>
                  </a:moveTo>
                  <a:lnTo>
                    <a:pt x="1" y="240"/>
                  </a:lnTo>
                  <a:lnTo>
                    <a:pt x="4795" y="1679"/>
                  </a:lnTo>
                  <a:lnTo>
                    <a:pt x="9590" y="3117"/>
                  </a:lnTo>
                  <a:lnTo>
                    <a:pt x="11268" y="3836"/>
                  </a:lnTo>
                  <a:lnTo>
                    <a:pt x="11507" y="3596"/>
                  </a:lnTo>
                  <a:lnTo>
                    <a:pt x="9590" y="2877"/>
                  </a:lnTo>
                  <a:lnTo>
                    <a:pt x="4795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4" name="Google Shape;47884;p32"/>
            <p:cNvSpPr/>
            <p:nvPr/>
          </p:nvSpPr>
          <p:spPr>
            <a:xfrm>
              <a:off x="2719250" y="3786400"/>
              <a:ext cx="257725" cy="83925"/>
            </a:xfrm>
            <a:custGeom>
              <a:avLst/>
              <a:gdLst/>
              <a:ahLst/>
              <a:cxnLst/>
              <a:rect l="l" t="t" r="r" b="b"/>
              <a:pathLst>
                <a:path w="10309" h="3357" extrusionOk="0">
                  <a:moveTo>
                    <a:pt x="240" y="0"/>
                  </a:moveTo>
                  <a:lnTo>
                    <a:pt x="0" y="240"/>
                  </a:lnTo>
                  <a:lnTo>
                    <a:pt x="4795" y="1918"/>
                  </a:lnTo>
                  <a:lnTo>
                    <a:pt x="9829" y="3357"/>
                  </a:lnTo>
                  <a:lnTo>
                    <a:pt x="10069" y="3357"/>
                  </a:lnTo>
                  <a:lnTo>
                    <a:pt x="10308" y="3117"/>
                  </a:lnTo>
                  <a:lnTo>
                    <a:pt x="9829" y="3117"/>
                  </a:lnTo>
                  <a:lnTo>
                    <a:pt x="5035" y="16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5" name="Google Shape;47885;p32"/>
            <p:cNvSpPr/>
            <p:nvPr/>
          </p:nvSpPr>
          <p:spPr>
            <a:xfrm>
              <a:off x="4864775" y="3486750"/>
              <a:ext cx="137850" cy="24000"/>
            </a:xfrm>
            <a:custGeom>
              <a:avLst/>
              <a:gdLst/>
              <a:ahLst/>
              <a:cxnLst/>
              <a:rect l="l" t="t" r="r" b="b"/>
              <a:pathLst>
                <a:path w="5514" h="960" extrusionOk="0">
                  <a:moveTo>
                    <a:pt x="5514" y="0"/>
                  </a:moveTo>
                  <a:lnTo>
                    <a:pt x="2877" y="24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2637" y="480"/>
                  </a:lnTo>
                  <a:lnTo>
                    <a:pt x="527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6" name="Google Shape;47886;p32"/>
            <p:cNvSpPr/>
            <p:nvPr/>
          </p:nvSpPr>
          <p:spPr>
            <a:xfrm>
              <a:off x="5002600" y="3486750"/>
              <a:ext cx="119900" cy="18000"/>
            </a:xfrm>
            <a:custGeom>
              <a:avLst/>
              <a:gdLst/>
              <a:ahLst/>
              <a:cxnLst/>
              <a:rect l="l" t="t" r="r" b="b"/>
              <a:pathLst>
                <a:path w="4796" h="720" extrusionOk="0">
                  <a:moveTo>
                    <a:pt x="241" y="0"/>
                  </a:moveTo>
                  <a:lnTo>
                    <a:pt x="1" y="240"/>
                  </a:lnTo>
                  <a:lnTo>
                    <a:pt x="1679" y="240"/>
                  </a:lnTo>
                  <a:lnTo>
                    <a:pt x="3117" y="480"/>
                  </a:lnTo>
                  <a:lnTo>
                    <a:pt x="4795" y="720"/>
                  </a:lnTo>
                  <a:lnTo>
                    <a:pt x="4795" y="480"/>
                  </a:lnTo>
                  <a:lnTo>
                    <a:pt x="3357" y="240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7" name="Google Shape;47887;p32"/>
            <p:cNvSpPr/>
            <p:nvPr/>
          </p:nvSpPr>
          <p:spPr>
            <a:xfrm>
              <a:off x="2012075" y="3636575"/>
              <a:ext cx="179800" cy="12000"/>
            </a:xfrm>
            <a:custGeom>
              <a:avLst/>
              <a:gdLst/>
              <a:ahLst/>
              <a:cxnLst/>
              <a:rect l="l" t="t" r="r" b="b"/>
              <a:pathLst>
                <a:path w="7192" h="480" extrusionOk="0">
                  <a:moveTo>
                    <a:pt x="0" y="0"/>
                  </a:moveTo>
                  <a:lnTo>
                    <a:pt x="0" y="240"/>
                  </a:lnTo>
                  <a:lnTo>
                    <a:pt x="3596" y="240"/>
                  </a:lnTo>
                  <a:lnTo>
                    <a:pt x="7192" y="480"/>
                  </a:lnTo>
                  <a:lnTo>
                    <a:pt x="7192" y="24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8" name="Google Shape;47888;p32"/>
            <p:cNvSpPr/>
            <p:nvPr/>
          </p:nvSpPr>
          <p:spPr>
            <a:xfrm>
              <a:off x="5763725" y="3756425"/>
              <a:ext cx="179825" cy="18000"/>
            </a:xfrm>
            <a:custGeom>
              <a:avLst/>
              <a:gdLst/>
              <a:ahLst/>
              <a:cxnLst/>
              <a:rect l="l" t="t" r="r" b="b"/>
              <a:pathLst>
                <a:path w="7193" h="720" extrusionOk="0">
                  <a:moveTo>
                    <a:pt x="1" y="1"/>
                  </a:moveTo>
                  <a:lnTo>
                    <a:pt x="1" y="241"/>
                  </a:lnTo>
                  <a:lnTo>
                    <a:pt x="3597" y="720"/>
                  </a:lnTo>
                  <a:lnTo>
                    <a:pt x="7192" y="720"/>
                  </a:lnTo>
                  <a:lnTo>
                    <a:pt x="7192" y="480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9" name="Google Shape;47889;p32"/>
            <p:cNvSpPr/>
            <p:nvPr/>
          </p:nvSpPr>
          <p:spPr>
            <a:xfrm>
              <a:off x="5949525" y="3750450"/>
              <a:ext cx="155825" cy="23975"/>
            </a:xfrm>
            <a:custGeom>
              <a:avLst/>
              <a:gdLst/>
              <a:ahLst/>
              <a:cxnLst/>
              <a:rect l="l" t="t" r="r" b="b"/>
              <a:pathLst>
                <a:path w="6233" h="959" extrusionOk="0">
                  <a:moveTo>
                    <a:pt x="6233" y="0"/>
                  </a:moveTo>
                  <a:lnTo>
                    <a:pt x="3117" y="480"/>
                  </a:lnTo>
                  <a:lnTo>
                    <a:pt x="0" y="719"/>
                  </a:lnTo>
                  <a:lnTo>
                    <a:pt x="0" y="959"/>
                  </a:lnTo>
                  <a:lnTo>
                    <a:pt x="2877" y="719"/>
                  </a:lnTo>
                  <a:lnTo>
                    <a:pt x="6233" y="240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0" name="Google Shape;47890;p32"/>
            <p:cNvSpPr/>
            <p:nvPr/>
          </p:nvSpPr>
          <p:spPr>
            <a:xfrm>
              <a:off x="3420450" y="3936225"/>
              <a:ext cx="179800" cy="6025"/>
            </a:xfrm>
            <a:custGeom>
              <a:avLst/>
              <a:gdLst/>
              <a:ahLst/>
              <a:cxnLst/>
              <a:rect l="l" t="t" r="r" b="b"/>
              <a:pathLst>
                <a:path w="7192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6952" y="240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1" name="Google Shape;47891;p32"/>
            <p:cNvSpPr/>
            <p:nvPr/>
          </p:nvSpPr>
          <p:spPr>
            <a:xfrm>
              <a:off x="4229500" y="3714475"/>
              <a:ext cx="143850" cy="65950"/>
            </a:xfrm>
            <a:custGeom>
              <a:avLst/>
              <a:gdLst/>
              <a:ahLst/>
              <a:cxnLst/>
              <a:rect l="l" t="t" r="r" b="b"/>
              <a:pathLst>
                <a:path w="5754" h="2638" extrusionOk="0">
                  <a:moveTo>
                    <a:pt x="5754" y="1"/>
                  </a:moveTo>
                  <a:lnTo>
                    <a:pt x="4795" y="480"/>
                  </a:lnTo>
                  <a:lnTo>
                    <a:pt x="1" y="2398"/>
                  </a:lnTo>
                  <a:lnTo>
                    <a:pt x="1" y="2638"/>
                  </a:lnTo>
                  <a:lnTo>
                    <a:pt x="4795" y="720"/>
                  </a:lnTo>
                  <a:lnTo>
                    <a:pt x="5514" y="480"/>
                  </a:lnTo>
                  <a:lnTo>
                    <a:pt x="5514" y="241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2" name="Google Shape;47892;p32"/>
            <p:cNvSpPr/>
            <p:nvPr/>
          </p:nvSpPr>
          <p:spPr>
            <a:xfrm>
              <a:off x="2976950" y="3864300"/>
              <a:ext cx="233750" cy="53975"/>
            </a:xfrm>
            <a:custGeom>
              <a:avLst/>
              <a:gdLst/>
              <a:ahLst/>
              <a:cxnLst/>
              <a:rect l="l" t="t" r="r" b="b"/>
              <a:pathLst>
                <a:path w="9350" h="2159" extrusionOk="0">
                  <a:moveTo>
                    <a:pt x="240" y="1"/>
                  </a:moveTo>
                  <a:lnTo>
                    <a:pt x="0" y="241"/>
                  </a:lnTo>
                  <a:lnTo>
                    <a:pt x="4555" y="1439"/>
                  </a:lnTo>
                  <a:lnTo>
                    <a:pt x="9110" y="2158"/>
                  </a:lnTo>
                  <a:lnTo>
                    <a:pt x="9350" y="1919"/>
                  </a:lnTo>
                  <a:lnTo>
                    <a:pt x="4795" y="119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3" name="Google Shape;47893;p32"/>
            <p:cNvSpPr/>
            <p:nvPr/>
          </p:nvSpPr>
          <p:spPr>
            <a:xfrm>
              <a:off x="4702950" y="3504725"/>
              <a:ext cx="161850" cy="65950"/>
            </a:xfrm>
            <a:custGeom>
              <a:avLst/>
              <a:gdLst/>
              <a:ahLst/>
              <a:cxnLst/>
              <a:rect l="l" t="t" r="r" b="b"/>
              <a:pathLst>
                <a:path w="6474" h="2638" extrusionOk="0">
                  <a:moveTo>
                    <a:pt x="6473" y="1"/>
                  </a:moveTo>
                  <a:lnTo>
                    <a:pt x="3357" y="959"/>
                  </a:lnTo>
                  <a:lnTo>
                    <a:pt x="240" y="2158"/>
                  </a:lnTo>
                  <a:lnTo>
                    <a:pt x="1" y="2637"/>
                  </a:lnTo>
                  <a:lnTo>
                    <a:pt x="3117" y="1439"/>
                  </a:lnTo>
                  <a:lnTo>
                    <a:pt x="6234" y="48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4" name="Google Shape;47894;p32"/>
            <p:cNvSpPr/>
            <p:nvPr/>
          </p:nvSpPr>
          <p:spPr>
            <a:xfrm>
              <a:off x="4535150" y="3564650"/>
              <a:ext cx="167825" cy="83925"/>
            </a:xfrm>
            <a:custGeom>
              <a:avLst/>
              <a:gdLst/>
              <a:ahLst/>
              <a:cxnLst/>
              <a:rect l="l" t="t" r="r" b="b"/>
              <a:pathLst>
                <a:path w="6713" h="3357" extrusionOk="0">
                  <a:moveTo>
                    <a:pt x="6713" y="1"/>
                  </a:moveTo>
                  <a:lnTo>
                    <a:pt x="1" y="2877"/>
                  </a:lnTo>
                  <a:lnTo>
                    <a:pt x="1" y="3357"/>
                  </a:lnTo>
                  <a:lnTo>
                    <a:pt x="240" y="3117"/>
                  </a:lnTo>
                  <a:lnTo>
                    <a:pt x="6473" y="24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5" name="Google Shape;47895;p32"/>
            <p:cNvSpPr/>
            <p:nvPr/>
          </p:nvSpPr>
          <p:spPr>
            <a:xfrm>
              <a:off x="4079675" y="3774425"/>
              <a:ext cx="143850" cy="65925"/>
            </a:xfrm>
            <a:custGeom>
              <a:avLst/>
              <a:gdLst/>
              <a:ahLst/>
              <a:cxnLst/>
              <a:rect l="l" t="t" r="r" b="b"/>
              <a:pathLst>
                <a:path w="5754" h="2637" extrusionOk="0">
                  <a:moveTo>
                    <a:pt x="5754" y="0"/>
                  </a:moveTo>
                  <a:lnTo>
                    <a:pt x="240" y="2158"/>
                  </a:lnTo>
                  <a:lnTo>
                    <a:pt x="1" y="2637"/>
                  </a:lnTo>
                  <a:lnTo>
                    <a:pt x="1" y="2637"/>
                  </a:lnTo>
                  <a:lnTo>
                    <a:pt x="5514" y="479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6" name="Google Shape;47896;p32"/>
            <p:cNvSpPr/>
            <p:nvPr/>
          </p:nvSpPr>
          <p:spPr>
            <a:xfrm>
              <a:off x="5128475" y="3504725"/>
              <a:ext cx="107900" cy="41975"/>
            </a:xfrm>
            <a:custGeom>
              <a:avLst/>
              <a:gdLst/>
              <a:ahLst/>
              <a:cxnLst/>
              <a:rect l="l" t="t" r="r" b="b"/>
              <a:pathLst>
                <a:path w="4316" h="1679" extrusionOk="0">
                  <a:moveTo>
                    <a:pt x="0" y="1"/>
                  </a:moveTo>
                  <a:lnTo>
                    <a:pt x="0" y="240"/>
                  </a:lnTo>
                  <a:lnTo>
                    <a:pt x="2158" y="720"/>
                  </a:lnTo>
                  <a:lnTo>
                    <a:pt x="4315" y="1679"/>
                  </a:lnTo>
                  <a:lnTo>
                    <a:pt x="4315" y="1439"/>
                  </a:lnTo>
                  <a:lnTo>
                    <a:pt x="2158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7" name="Google Shape;47897;p32"/>
            <p:cNvSpPr/>
            <p:nvPr/>
          </p:nvSpPr>
          <p:spPr>
            <a:xfrm>
              <a:off x="5476075" y="3666550"/>
              <a:ext cx="131850" cy="59950"/>
            </a:xfrm>
            <a:custGeom>
              <a:avLst/>
              <a:gdLst/>
              <a:ahLst/>
              <a:cxnLst/>
              <a:rect l="l" t="t" r="r" b="b"/>
              <a:pathLst>
                <a:path w="5274" h="2398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1438"/>
                  </a:lnTo>
                  <a:lnTo>
                    <a:pt x="5034" y="2397"/>
                  </a:lnTo>
                  <a:lnTo>
                    <a:pt x="5274" y="2158"/>
                  </a:lnTo>
                  <a:lnTo>
                    <a:pt x="2637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8" name="Google Shape;47898;p32"/>
            <p:cNvSpPr/>
            <p:nvPr/>
          </p:nvSpPr>
          <p:spPr>
            <a:xfrm>
              <a:off x="5356200" y="3600625"/>
              <a:ext cx="113900" cy="65925"/>
            </a:xfrm>
            <a:custGeom>
              <a:avLst/>
              <a:gdLst/>
              <a:ahLst/>
              <a:cxnLst/>
              <a:rect l="l" t="t" r="r" b="b"/>
              <a:pathLst>
                <a:path w="4556" h="2637" extrusionOk="0">
                  <a:moveTo>
                    <a:pt x="1" y="0"/>
                  </a:moveTo>
                  <a:lnTo>
                    <a:pt x="1" y="240"/>
                  </a:lnTo>
                  <a:lnTo>
                    <a:pt x="959" y="719"/>
                  </a:lnTo>
                  <a:lnTo>
                    <a:pt x="4555" y="2637"/>
                  </a:lnTo>
                  <a:lnTo>
                    <a:pt x="4555" y="2397"/>
                  </a:lnTo>
                  <a:lnTo>
                    <a:pt x="959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9" name="Google Shape;47899;p32"/>
            <p:cNvSpPr/>
            <p:nvPr/>
          </p:nvSpPr>
          <p:spPr>
            <a:xfrm>
              <a:off x="4373325" y="3642575"/>
              <a:ext cx="155850" cy="77925"/>
            </a:xfrm>
            <a:custGeom>
              <a:avLst/>
              <a:gdLst/>
              <a:ahLst/>
              <a:cxnLst/>
              <a:rect l="l" t="t" r="r" b="b"/>
              <a:pathLst>
                <a:path w="6234" h="3117" extrusionOk="0">
                  <a:moveTo>
                    <a:pt x="6234" y="0"/>
                  </a:moveTo>
                  <a:lnTo>
                    <a:pt x="480" y="2637"/>
                  </a:lnTo>
                  <a:lnTo>
                    <a:pt x="241" y="2877"/>
                  </a:lnTo>
                  <a:lnTo>
                    <a:pt x="1" y="3117"/>
                  </a:lnTo>
                  <a:lnTo>
                    <a:pt x="480" y="2877"/>
                  </a:lnTo>
                  <a:lnTo>
                    <a:pt x="5994" y="480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0" name="Google Shape;47900;p32"/>
            <p:cNvSpPr/>
            <p:nvPr/>
          </p:nvSpPr>
          <p:spPr>
            <a:xfrm>
              <a:off x="3606225" y="3918250"/>
              <a:ext cx="161825" cy="24000"/>
            </a:xfrm>
            <a:custGeom>
              <a:avLst/>
              <a:gdLst/>
              <a:ahLst/>
              <a:cxnLst/>
              <a:rect l="l" t="t" r="r" b="b"/>
              <a:pathLst>
                <a:path w="6473" h="960" extrusionOk="0">
                  <a:moveTo>
                    <a:pt x="6473" y="0"/>
                  </a:moveTo>
                  <a:lnTo>
                    <a:pt x="3357" y="48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3117" y="720"/>
                  </a:lnTo>
                  <a:lnTo>
                    <a:pt x="623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1" name="Google Shape;47901;p32"/>
            <p:cNvSpPr/>
            <p:nvPr/>
          </p:nvSpPr>
          <p:spPr>
            <a:xfrm>
              <a:off x="3774025" y="3882300"/>
              <a:ext cx="149850" cy="41975"/>
            </a:xfrm>
            <a:custGeom>
              <a:avLst/>
              <a:gdLst/>
              <a:ahLst/>
              <a:cxnLst/>
              <a:rect l="l" t="t" r="r" b="b"/>
              <a:pathLst>
                <a:path w="5994" h="1679" extrusionOk="0">
                  <a:moveTo>
                    <a:pt x="5994" y="0"/>
                  </a:moveTo>
                  <a:lnTo>
                    <a:pt x="3117" y="719"/>
                  </a:lnTo>
                  <a:lnTo>
                    <a:pt x="240" y="1199"/>
                  </a:lnTo>
                  <a:lnTo>
                    <a:pt x="1" y="1678"/>
                  </a:lnTo>
                  <a:lnTo>
                    <a:pt x="2877" y="959"/>
                  </a:lnTo>
                  <a:lnTo>
                    <a:pt x="5994" y="24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2" name="Google Shape;47902;p32"/>
            <p:cNvSpPr/>
            <p:nvPr/>
          </p:nvSpPr>
          <p:spPr>
            <a:xfrm>
              <a:off x="3929850" y="3834350"/>
              <a:ext cx="149850" cy="53950"/>
            </a:xfrm>
            <a:custGeom>
              <a:avLst/>
              <a:gdLst/>
              <a:ahLst/>
              <a:cxnLst/>
              <a:rect l="l" t="t" r="r" b="b"/>
              <a:pathLst>
                <a:path w="5994" h="2158" extrusionOk="0">
                  <a:moveTo>
                    <a:pt x="5994" y="0"/>
                  </a:moveTo>
                  <a:lnTo>
                    <a:pt x="240" y="1678"/>
                  </a:lnTo>
                  <a:lnTo>
                    <a:pt x="0" y="2158"/>
                  </a:lnTo>
                  <a:lnTo>
                    <a:pt x="5754" y="24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3" name="Google Shape;47903;p32"/>
            <p:cNvSpPr/>
            <p:nvPr/>
          </p:nvSpPr>
          <p:spPr>
            <a:xfrm>
              <a:off x="2197850" y="3642575"/>
              <a:ext cx="233750" cy="53950"/>
            </a:xfrm>
            <a:custGeom>
              <a:avLst/>
              <a:gdLst/>
              <a:ahLst/>
              <a:cxnLst/>
              <a:rect l="l" t="t" r="r" b="b"/>
              <a:pathLst>
                <a:path w="9350" h="2158" extrusionOk="0">
                  <a:moveTo>
                    <a:pt x="0" y="0"/>
                  </a:moveTo>
                  <a:lnTo>
                    <a:pt x="0" y="240"/>
                  </a:lnTo>
                  <a:lnTo>
                    <a:pt x="4555" y="1199"/>
                  </a:lnTo>
                  <a:lnTo>
                    <a:pt x="9110" y="2158"/>
                  </a:lnTo>
                  <a:lnTo>
                    <a:pt x="9350" y="2158"/>
                  </a:lnTo>
                  <a:lnTo>
                    <a:pt x="4795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4" name="Google Shape;47904;p32"/>
            <p:cNvSpPr/>
            <p:nvPr/>
          </p:nvSpPr>
          <p:spPr>
            <a:xfrm>
              <a:off x="3312550" y="3762425"/>
              <a:ext cx="209800" cy="12000"/>
            </a:xfrm>
            <a:custGeom>
              <a:avLst/>
              <a:gdLst/>
              <a:ahLst/>
              <a:cxnLst/>
              <a:rect l="l" t="t" r="r" b="b"/>
              <a:pathLst>
                <a:path w="8392" h="480" extrusionOk="0">
                  <a:moveTo>
                    <a:pt x="1" y="1"/>
                  </a:moveTo>
                  <a:lnTo>
                    <a:pt x="1" y="240"/>
                  </a:lnTo>
                  <a:lnTo>
                    <a:pt x="4076" y="480"/>
                  </a:lnTo>
                  <a:lnTo>
                    <a:pt x="8391" y="480"/>
                  </a:lnTo>
                  <a:lnTo>
                    <a:pt x="8391" y="240"/>
                  </a:lnTo>
                  <a:lnTo>
                    <a:pt x="4316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5" name="Google Shape;47905;p32"/>
            <p:cNvSpPr/>
            <p:nvPr/>
          </p:nvSpPr>
          <p:spPr>
            <a:xfrm>
              <a:off x="5206375" y="3241025"/>
              <a:ext cx="89925" cy="71950"/>
            </a:xfrm>
            <a:custGeom>
              <a:avLst/>
              <a:gdLst/>
              <a:ahLst/>
              <a:cxnLst/>
              <a:rect l="l" t="t" r="r" b="b"/>
              <a:pathLst>
                <a:path w="3597" h="2878" extrusionOk="0">
                  <a:moveTo>
                    <a:pt x="1" y="1"/>
                  </a:moveTo>
                  <a:lnTo>
                    <a:pt x="1" y="240"/>
                  </a:lnTo>
                  <a:lnTo>
                    <a:pt x="1679" y="1679"/>
                  </a:lnTo>
                  <a:lnTo>
                    <a:pt x="3596" y="2877"/>
                  </a:lnTo>
                  <a:lnTo>
                    <a:pt x="3596" y="2638"/>
                  </a:lnTo>
                  <a:lnTo>
                    <a:pt x="1918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6" name="Google Shape;47906;p32"/>
            <p:cNvSpPr/>
            <p:nvPr/>
          </p:nvSpPr>
          <p:spPr>
            <a:xfrm>
              <a:off x="3066850" y="3726475"/>
              <a:ext cx="239750" cy="41975"/>
            </a:xfrm>
            <a:custGeom>
              <a:avLst/>
              <a:gdLst/>
              <a:ahLst/>
              <a:cxnLst/>
              <a:rect l="l" t="t" r="r" b="b"/>
              <a:pathLst>
                <a:path w="9590" h="1679" extrusionOk="0">
                  <a:moveTo>
                    <a:pt x="0" y="0"/>
                  </a:moveTo>
                  <a:lnTo>
                    <a:pt x="0" y="240"/>
                  </a:lnTo>
                  <a:lnTo>
                    <a:pt x="4795" y="959"/>
                  </a:lnTo>
                  <a:lnTo>
                    <a:pt x="0" y="0"/>
                  </a:lnTo>
                  <a:close/>
                  <a:moveTo>
                    <a:pt x="4795" y="959"/>
                  </a:moveTo>
                  <a:lnTo>
                    <a:pt x="9589" y="1678"/>
                  </a:lnTo>
                  <a:lnTo>
                    <a:pt x="9589" y="1439"/>
                  </a:lnTo>
                  <a:lnTo>
                    <a:pt x="4795" y="95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7" name="Google Shape;47907;p32"/>
            <p:cNvSpPr/>
            <p:nvPr/>
          </p:nvSpPr>
          <p:spPr>
            <a:xfrm>
              <a:off x="2467550" y="3498725"/>
              <a:ext cx="311650" cy="137875"/>
            </a:xfrm>
            <a:custGeom>
              <a:avLst/>
              <a:gdLst/>
              <a:ahLst/>
              <a:cxnLst/>
              <a:rect l="l" t="t" r="r" b="b"/>
              <a:pathLst>
                <a:path w="12466" h="5515" extrusionOk="0">
                  <a:moveTo>
                    <a:pt x="0" y="1"/>
                  </a:moveTo>
                  <a:lnTo>
                    <a:pt x="0" y="241"/>
                  </a:lnTo>
                  <a:lnTo>
                    <a:pt x="7431" y="3357"/>
                  </a:lnTo>
                  <a:lnTo>
                    <a:pt x="12466" y="5514"/>
                  </a:lnTo>
                  <a:lnTo>
                    <a:pt x="12466" y="5275"/>
                  </a:lnTo>
                  <a:lnTo>
                    <a:pt x="7431" y="31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8" name="Google Shape;47908;p32"/>
            <p:cNvSpPr/>
            <p:nvPr/>
          </p:nvSpPr>
          <p:spPr>
            <a:xfrm>
              <a:off x="3720100" y="3696500"/>
              <a:ext cx="155825" cy="53975"/>
            </a:xfrm>
            <a:custGeom>
              <a:avLst/>
              <a:gdLst/>
              <a:ahLst/>
              <a:cxnLst/>
              <a:rect l="l" t="t" r="r" b="b"/>
              <a:pathLst>
                <a:path w="6233" h="2159" extrusionOk="0">
                  <a:moveTo>
                    <a:pt x="6233" y="1"/>
                  </a:moveTo>
                  <a:lnTo>
                    <a:pt x="3117" y="960"/>
                  </a:lnTo>
                  <a:lnTo>
                    <a:pt x="0" y="1679"/>
                  </a:lnTo>
                  <a:lnTo>
                    <a:pt x="0" y="2158"/>
                  </a:lnTo>
                  <a:lnTo>
                    <a:pt x="3117" y="1199"/>
                  </a:lnTo>
                  <a:lnTo>
                    <a:pt x="6233" y="240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9" name="Google Shape;47909;p32"/>
            <p:cNvSpPr/>
            <p:nvPr/>
          </p:nvSpPr>
          <p:spPr>
            <a:xfrm>
              <a:off x="2785175" y="3630575"/>
              <a:ext cx="275700" cy="95925"/>
            </a:xfrm>
            <a:custGeom>
              <a:avLst/>
              <a:gdLst/>
              <a:ahLst/>
              <a:cxnLst/>
              <a:rect l="l" t="t" r="r" b="b"/>
              <a:pathLst>
                <a:path w="11028" h="3837" extrusionOk="0">
                  <a:moveTo>
                    <a:pt x="0" y="1"/>
                  </a:moveTo>
                  <a:lnTo>
                    <a:pt x="0" y="240"/>
                  </a:lnTo>
                  <a:lnTo>
                    <a:pt x="5514" y="2398"/>
                  </a:lnTo>
                  <a:lnTo>
                    <a:pt x="8151" y="3117"/>
                  </a:lnTo>
                  <a:lnTo>
                    <a:pt x="11028" y="3836"/>
                  </a:lnTo>
                  <a:lnTo>
                    <a:pt x="11028" y="3597"/>
                  </a:lnTo>
                  <a:lnTo>
                    <a:pt x="8391" y="2877"/>
                  </a:lnTo>
                  <a:lnTo>
                    <a:pt x="5514" y="2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0" name="Google Shape;47910;p32"/>
            <p:cNvSpPr/>
            <p:nvPr/>
          </p:nvSpPr>
          <p:spPr>
            <a:xfrm>
              <a:off x="4858775" y="3169125"/>
              <a:ext cx="131875" cy="18000"/>
            </a:xfrm>
            <a:custGeom>
              <a:avLst/>
              <a:gdLst/>
              <a:ahLst/>
              <a:cxnLst/>
              <a:rect l="l" t="t" r="r" b="b"/>
              <a:pathLst>
                <a:path w="5275" h="720" extrusionOk="0">
                  <a:moveTo>
                    <a:pt x="5274" y="0"/>
                  </a:moveTo>
                  <a:lnTo>
                    <a:pt x="2638" y="240"/>
                  </a:lnTo>
                  <a:lnTo>
                    <a:pt x="240" y="480"/>
                  </a:lnTo>
                  <a:lnTo>
                    <a:pt x="1" y="719"/>
                  </a:lnTo>
                  <a:lnTo>
                    <a:pt x="2638" y="480"/>
                  </a:lnTo>
                  <a:lnTo>
                    <a:pt x="527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1" name="Google Shape;47911;p32"/>
            <p:cNvSpPr/>
            <p:nvPr/>
          </p:nvSpPr>
          <p:spPr>
            <a:xfrm>
              <a:off x="4517175" y="3241025"/>
              <a:ext cx="161825" cy="89925"/>
            </a:xfrm>
            <a:custGeom>
              <a:avLst/>
              <a:gdLst/>
              <a:ahLst/>
              <a:cxnLst/>
              <a:rect l="l" t="t" r="r" b="b"/>
              <a:pathLst>
                <a:path w="6473" h="3597" extrusionOk="0">
                  <a:moveTo>
                    <a:pt x="6473" y="1"/>
                  </a:moveTo>
                  <a:lnTo>
                    <a:pt x="3356" y="1439"/>
                  </a:lnTo>
                  <a:lnTo>
                    <a:pt x="240" y="3357"/>
                  </a:lnTo>
                  <a:lnTo>
                    <a:pt x="0" y="3597"/>
                  </a:lnTo>
                  <a:lnTo>
                    <a:pt x="3117" y="1919"/>
                  </a:lnTo>
                  <a:lnTo>
                    <a:pt x="6473" y="240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2" name="Google Shape;47912;p32"/>
            <p:cNvSpPr/>
            <p:nvPr/>
          </p:nvSpPr>
          <p:spPr>
            <a:xfrm>
              <a:off x="5961500" y="3594625"/>
              <a:ext cx="155850" cy="29975"/>
            </a:xfrm>
            <a:custGeom>
              <a:avLst/>
              <a:gdLst/>
              <a:ahLst/>
              <a:cxnLst/>
              <a:rect l="l" t="t" r="r" b="b"/>
              <a:pathLst>
                <a:path w="6234" h="1199" extrusionOk="0">
                  <a:moveTo>
                    <a:pt x="6233" y="0"/>
                  </a:moveTo>
                  <a:lnTo>
                    <a:pt x="3117" y="720"/>
                  </a:lnTo>
                  <a:lnTo>
                    <a:pt x="1" y="959"/>
                  </a:lnTo>
                  <a:lnTo>
                    <a:pt x="1" y="1199"/>
                  </a:lnTo>
                  <a:lnTo>
                    <a:pt x="3117" y="959"/>
                  </a:lnTo>
                  <a:lnTo>
                    <a:pt x="6233" y="240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3" name="Google Shape;47913;p32"/>
            <p:cNvSpPr/>
            <p:nvPr/>
          </p:nvSpPr>
          <p:spPr>
            <a:xfrm>
              <a:off x="2060000" y="3396850"/>
              <a:ext cx="179825" cy="30000"/>
            </a:xfrm>
            <a:custGeom>
              <a:avLst/>
              <a:gdLst/>
              <a:ahLst/>
              <a:cxnLst/>
              <a:rect l="l" t="t" r="r" b="b"/>
              <a:pathLst>
                <a:path w="7193" h="1200" extrusionOk="0">
                  <a:moveTo>
                    <a:pt x="1" y="1"/>
                  </a:moveTo>
                  <a:lnTo>
                    <a:pt x="1" y="240"/>
                  </a:lnTo>
                  <a:lnTo>
                    <a:pt x="3597" y="720"/>
                  </a:lnTo>
                  <a:lnTo>
                    <a:pt x="7193" y="1199"/>
                  </a:lnTo>
                  <a:lnTo>
                    <a:pt x="7193" y="959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4" name="Google Shape;47914;p32"/>
            <p:cNvSpPr/>
            <p:nvPr/>
          </p:nvSpPr>
          <p:spPr>
            <a:xfrm>
              <a:off x="3881900" y="3624575"/>
              <a:ext cx="149850" cy="77950"/>
            </a:xfrm>
            <a:custGeom>
              <a:avLst/>
              <a:gdLst/>
              <a:ahLst/>
              <a:cxnLst/>
              <a:rect l="l" t="t" r="r" b="b"/>
              <a:pathLst>
                <a:path w="5994" h="3118" extrusionOk="0">
                  <a:moveTo>
                    <a:pt x="5994" y="1"/>
                  </a:moveTo>
                  <a:lnTo>
                    <a:pt x="3357" y="1439"/>
                  </a:lnTo>
                  <a:lnTo>
                    <a:pt x="720" y="2638"/>
                  </a:lnTo>
                  <a:lnTo>
                    <a:pt x="1" y="2878"/>
                  </a:lnTo>
                  <a:lnTo>
                    <a:pt x="1" y="3117"/>
                  </a:lnTo>
                  <a:lnTo>
                    <a:pt x="960" y="2878"/>
                  </a:lnTo>
                  <a:lnTo>
                    <a:pt x="3357" y="1679"/>
                  </a:lnTo>
                  <a:lnTo>
                    <a:pt x="5994" y="480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5" name="Google Shape;47915;p32"/>
            <p:cNvSpPr/>
            <p:nvPr/>
          </p:nvSpPr>
          <p:spPr>
            <a:xfrm>
              <a:off x="1916175" y="3396850"/>
              <a:ext cx="137875" cy="18000"/>
            </a:xfrm>
            <a:custGeom>
              <a:avLst/>
              <a:gdLst/>
              <a:ahLst/>
              <a:cxnLst/>
              <a:rect l="l" t="t" r="r" b="b"/>
              <a:pathLst>
                <a:path w="5515" h="720" extrusionOk="0">
                  <a:moveTo>
                    <a:pt x="3357" y="1"/>
                  </a:moveTo>
                  <a:lnTo>
                    <a:pt x="1679" y="24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1439" y="480"/>
                  </a:lnTo>
                  <a:lnTo>
                    <a:pt x="3357" y="240"/>
                  </a:lnTo>
                  <a:lnTo>
                    <a:pt x="5514" y="240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6" name="Google Shape;47916;p32"/>
            <p:cNvSpPr/>
            <p:nvPr/>
          </p:nvSpPr>
          <p:spPr>
            <a:xfrm>
              <a:off x="4996625" y="3169125"/>
              <a:ext cx="101900" cy="29975"/>
            </a:xfrm>
            <a:custGeom>
              <a:avLst/>
              <a:gdLst/>
              <a:ahLst/>
              <a:cxnLst/>
              <a:rect l="l" t="t" r="r" b="b"/>
              <a:pathLst>
                <a:path w="4076" h="1199" extrusionOk="0">
                  <a:moveTo>
                    <a:pt x="0" y="0"/>
                  </a:moveTo>
                  <a:lnTo>
                    <a:pt x="0" y="240"/>
                  </a:lnTo>
                  <a:lnTo>
                    <a:pt x="1918" y="719"/>
                  </a:lnTo>
                  <a:lnTo>
                    <a:pt x="4075" y="1199"/>
                  </a:lnTo>
                  <a:lnTo>
                    <a:pt x="4075" y="959"/>
                  </a:lnTo>
                  <a:lnTo>
                    <a:pt x="1918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7" name="Google Shape;47917;p32"/>
            <p:cNvSpPr/>
            <p:nvPr/>
          </p:nvSpPr>
          <p:spPr>
            <a:xfrm>
              <a:off x="4361350" y="3324925"/>
              <a:ext cx="149850" cy="101925"/>
            </a:xfrm>
            <a:custGeom>
              <a:avLst/>
              <a:gdLst/>
              <a:ahLst/>
              <a:cxnLst/>
              <a:rect l="l" t="t" r="r" b="b"/>
              <a:pathLst>
                <a:path w="5994" h="4077" extrusionOk="0">
                  <a:moveTo>
                    <a:pt x="5994" y="1"/>
                  </a:moveTo>
                  <a:lnTo>
                    <a:pt x="1" y="3836"/>
                  </a:lnTo>
                  <a:lnTo>
                    <a:pt x="1" y="4076"/>
                  </a:lnTo>
                  <a:lnTo>
                    <a:pt x="5994" y="480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8" name="Google Shape;47918;p32"/>
            <p:cNvSpPr/>
            <p:nvPr/>
          </p:nvSpPr>
          <p:spPr>
            <a:xfrm>
              <a:off x="5506025" y="3486750"/>
              <a:ext cx="125875" cy="77925"/>
            </a:xfrm>
            <a:custGeom>
              <a:avLst/>
              <a:gdLst/>
              <a:ahLst/>
              <a:cxnLst/>
              <a:rect l="l" t="t" r="r" b="b"/>
              <a:pathLst>
                <a:path w="5035" h="3117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1678"/>
                  </a:lnTo>
                  <a:lnTo>
                    <a:pt x="4795" y="3117"/>
                  </a:lnTo>
                  <a:lnTo>
                    <a:pt x="5035" y="2877"/>
                  </a:lnTo>
                  <a:lnTo>
                    <a:pt x="2398" y="14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9" name="Google Shape;47919;p32"/>
            <p:cNvSpPr/>
            <p:nvPr/>
          </p:nvSpPr>
          <p:spPr>
            <a:xfrm>
              <a:off x="4037725" y="3522700"/>
              <a:ext cx="167825" cy="107900"/>
            </a:xfrm>
            <a:custGeom>
              <a:avLst/>
              <a:gdLst/>
              <a:ahLst/>
              <a:cxnLst/>
              <a:rect l="l" t="t" r="r" b="b"/>
              <a:pathLst>
                <a:path w="6713" h="4316" extrusionOk="0">
                  <a:moveTo>
                    <a:pt x="6713" y="1"/>
                  </a:moveTo>
                  <a:lnTo>
                    <a:pt x="3357" y="2158"/>
                  </a:lnTo>
                  <a:lnTo>
                    <a:pt x="0" y="4076"/>
                  </a:lnTo>
                  <a:lnTo>
                    <a:pt x="0" y="4316"/>
                  </a:lnTo>
                  <a:lnTo>
                    <a:pt x="3357" y="2398"/>
                  </a:lnTo>
                  <a:lnTo>
                    <a:pt x="6473" y="48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0" name="Google Shape;47920;p32"/>
            <p:cNvSpPr/>
            <p:nvPr/>
          </p:nvSpPr>
          <p:spPr>
            <a:xfrm>
              <a:off x="4205525" y="3420825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5994" y="0"/>
                  </a:moveTo>
                  <a:lnTo>
                    <a:pt x="2877" y="2158"/>
                  </a:lnTo>
                  <a:lnTo>
                    <a:pt x="240" y="3836"/>
                  </a:lnTo>
                  <a:lnTo>
                    <a:pt x="1" y="4315"/>
                  </a:lnTo>
                  <a:lnTo>
                    <a:pt x="1" y="4315"/>
                  </a:lnTo>
                  <a:lnTo>
                    <a:pt x="3117" y="2398"/>
                  </a:lnTo>
                  <a:lnTo>
                    <a:pt x="5994" y="480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1" name="Google Shape;47921;p32"/>
            <p:cNvSpPr/>
            <p:nvPr/>
          </p:nvSpPr>
          <p:spPr>
            <a:xfrm>
              <a:off x="4684975" y="3181100"/>
              <a:ext cx="173825" cy="65950"/>
            </a:xfrm>
            <a:custGeom>
              <a:avLst/>
              <a:gdLst/>
              <a:ahLst/>
              <a:cxnLst/>
              <a:rect l="l" t="t" r="r" b="b"/>
              <a:pathLst>
                <a:path w="6953" h="2638" extrusionOk="0">
                  <a:moveTo>
                    <a:pt x="6953" y="1"/>
                  </a:moveTo>
                  <a:lnTo>
                    <a:pt x="3357" y="959"/>
                  </a:lnTo>
                  <a:lnTo>
                    <a:pt x="1" y="2158"/>
                  </a:lnTo>
                  <a:lnTo>
                    <a:pt x="1" y="2637"/>
                  </a:lnTo>
                  <a:lnTo>
                    <a:pt x="3357" y="1199"/>
                  </a:lnTo>
                  <a:lnTo>
                    <a:pt x="6713" y="240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2" name="Google Shape;47922;p32"/>
            <p:cNvSpPr/>
            <p:nvPr/>
          </p:nvSpPr>
          <p:spPr>
            <a:xfrm>
              <a:off x="2245800" y="3420825"/>
              <a:ext cx="215775" cy="77925"/>
            </a:xfrm>
            <a:custGeom>
              <a:avLst/>
              <a:gdLst/>
              <a:ahLst/>
              <a:cxnLst/>
              <a:rect l="l" t="t" r="r" b="b"/>
              <a:pathLst>
                <a:path w="8631" h="3117" extrusionOk="0">
                  <a:moveTo>
                    <a:pt x="0" y="0"/>
                  </a:moveTo>
                  <a:lnTo>
                    <a:pt x="0" y="480"/>
                  </a:lnTo>
                  <a:lnTo>
                    <a:pt x="4315" y="1678"/>
                  </a:lnTo>
                  <a:lnTo>
                    <a:pt x="8630" y="3117"/>
                  </a:lnTo>
                  <a:lnTo>
                    <a:pt x="8630" y="2877"/>
                  </a:lnTo>
                  <a:lnTo>
                    <a:pt x="4315" y="1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3" name="Google Shape;47923;p32"/>
            <p:cNvSpPr/>
            <p:nvPr/>
          </p:nvSpPr>
          <p:spPr>
            <a:xfrm>
              <a:off x="5781700" y="3606600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1" y="1"/>
                  </a:moveTo>
                  <a:lnTo>
                    <a:pt x="1" y="241"/>
                  </a:lnTo>
                  <a:lnTo>
                    <a:pt x="3597" y="720"/>
                  </a:lnTo>
                  <a:lnTo>
                    <a:pt x="6953" y="720"/>
                  </a:lnTo>
                  <a:lnTo>
                    <a:pt x="6953" y="480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4" name="Google Shape;47924;p32"/>
            <p:cNvSpPr/>
            <p:nvPr/>
          </p:nvSpPr>
          <p:spPr>
            <a:xfrm>
              <a:off x="5398150" y="3396850"/>
              <a:ext cx="101900" cy="89925"/>
            </a:xfrm>
            <a:custGeom>
              <a:avLst/>
              <a:gdLst/>
              <a:ahLst/>
              <a:cxnLst/>
              <a:rect l="l" t="t" r="r" b="b"/>
              <a:pathLst>
                <a:path w="4076" h="3597" extrusionOk="0">
                  <a:moveTo>
                    <a:pt x="1" y="1"/>
                  </a:moveTo>
                  <a:lnTo>
                    <a:pt x="1" y="240"/>
                  </a:lnTo>
                  <a:lnTo>
                    <a:pt x="1918" y="1918"/>
                  </a:lnTo>
                  <a:lnTo>
                    <a:pt x="4076" y="3596"/>
                  </a:lnTo>
                  <a:lnTo>
                    <a:pt x="4076" y="3357"/>
                  </a:lnTo>
                  <a:lnTo>
                    <a:pt x="1918" y="16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5" name="Google Shape;47925;p32"/>
            <p:cNvSpPr/>
            <p:nvPr/>
          </p:nvSpPr>
          <p:spPr>
            <a:xfrm>
              <a:off x="3528325" y="3744450"/>
              <a:ext cx="185800" cy="29975"/>
            </a:xfrm>
            <a:custGeom>
              <a:avLst/>
              <a:gdLst/>
              <a:ahLst/>
              <a:cxnLst/>
              <a:rect l="l" t="t" r="r" b="b"/>
              <a:pathLst>
                <a:path w="7432" h="1199" extrusionOk="0">
                  <a:moveTo>
                    <a:pt x="7431" y="0"/>
                  </a:moveTo>
                  <a:lnTo>
                    <a:pt x="3836" y="48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3596" y="720"/>
                  </a:lnTo>
                  <a:lnTo>
                    <a:pt x="7431" y="240"/>
                  </a:lnTo>
                  <a:lnTo>
                    <a:pt x="743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6" name="Google Shape;47926;p32"/>
            <p:cNvSpPr/>
            <p:nvPr/>
          </p:nvSpPr>
          <p:spPr>
            <a:xfrm>
              <a:off x="5631875" y="3558675"/>
              <a:ext cx="143875" cy="47950"/>
            </a:xfrm>
            <a:custGeom>
              <a:avLst/>
              <a:gdLst/>
              <a:ahLst/>
              <a:cxnLst/>
              <a:rect l="l" t="t" r="r" b="b"/>
              <a:pathLst>
                <a:path w="5755" h="1918" extrusionOk="0">
                  <a:moveTo>
                    <a:pt x="241" y="0"/>
                  </a:moveTo>
                  <a:lnTo>
                    <a:pt x="1" y="240"/>
                  </a:lnTo>
                  <a:lnTo>
                    <a:pt x="2878" y="1199"/>
                  </a:lnTo>
                  <a:lnTo>
                    <a:pt x="5754" y="1918"/>
                  </a:lnTo>
                  <a:lnTo>
                    <a:pt x="5754" y="1678"/>
                  </a:lnTo>
                  <a:lnTo>
                    <a:pt x="2878" y="95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7" name="Google Shape;47927;p32"/>
            <p:cNvSpPr/>
            <p:nvPr/>
          </p:nvSpPr>
          <p:spPr>
            <a:xfrm>
              <a:off x="1790325" y="3414825"/>
              <a:ext cx="119875" cy="41975"/>
            </a:xfrm>
            <a:custGeom>
              <a:avLst/>
              <a:gdLst/>
              <a:ahLst/>
              <a:cxnLst/>
              <a:rect l="l" t="t" r="r" b="b"/>
              <a:pathLst>
                <a:path w="4795" h="1679" extrusionOk="0">
                  <a:moveTo>
                    <a:pt x="4795" y="1"/>
                  </a:moveTo>
                  <a:lnTo>
                    <a:pt x="2398" y="720"/>
                  </a:lnTo>
                  <a:lnTo>
                    <a:pt x="0" y="1679"/>
                  </a:lnTo>
                  <a:lnTo>
                    <a:pt x="719" y="1679"/>
                  </a:lnTo>
                  <a:lnTo>
                    <a:pt x="2637" y="72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8" name="Google Shape;47928;p32"/>
            <p:cNvSpPr/>
            <p:nvPr/>
          </p:nvSpPr>
          <p:spPr>
            <a:xfrm>
              <a:off x="5302275" y="3312950"/>
              <a:ext cx="89900" cy="83925"/>
            </a:xfrm>
            <a:custGeom>
              <a:avLst/>
              <a:gdLst/>
              <a:ahLst/>
              <a:cxnLst/>
              <a:rect l="l" t="t" r="r" b="b"/>
              <a:pathLst>
                <a:path w="3596" h="3357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2637"/>
                  </a:lnTo>
                  <a:lnTo>
                    <a:pt x="3596" y="3357"/>
                  </a:lnTo>
                  <a:lnTo>
                    <a:pt x="3596" y="3117"/>
                  </a:lnTo>
                  <a:lnTo>
                    <a:pt x="2877" y="2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9" name="Google Shape;47929;p32"/>
            <p:cNvSpPr/>
            <p:nvPr/>
          </p:nvSpPr>
          <p:spPr>
            <a:xfrm>
              <a:off x="5104500" y="3193075"/>
              <a:ext cx="95900" cy="53975"/>
            </a:xfrm>
            <a:custGeom>
              <a:avLst/>
              <a:gdLst/>
              <a:ahLst/>
              <a:cxnLst/>
              <a:rect l="l" t="t" r="r" b="b"/>
              <a:pathLst>
                <a:path w="3836" h="2159" extrusionOk="0">
                  <a:moveTo>
                    <a:pt x="0" y="1"/>
                  </a:moveTo>
                  <a:lnTo>
                    <a:pt x="0" y="241"/>
                  </a:lnTo>
                  <a:lnTo>
                    <a:pt x="959" y="480"/>
                  </a:lnTo>
                  <a:lnTo>
                    <a:pt x="959" y="480"/>
                  </a:lnTo>
                  <a:lnTo>
                    <a:pt x="0" y="1"/>
                  </a:lnTo>
                  <a:close/>
                  <a:moveTo>
                    <a:pt x="959" y="480"/>
                  </a:moveTo>
                  <a:lnTo>
                    <a:pt x="3836" y="2158"/>
                  </a:lnTo>
                  <a:lnTo>
                    <a:pt x="3836" y="1919"/>
                  </a:lnTo>
                  <a:lnTo>
                    <a:pt x="959" y="48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0" name="Google Shape;47930;p32"/>
            <p:cNvSpPr/>
            <p:nvPr/>
          </p:nvSpPr>
          <p:spPr>
            <a:xfrm>
              <a:off x="1634500" y="3294975"/>
              <a:ext cx="83925" cy="41975"/>
            </a:xfrm>
            <a:custGeom>
              <a:avLst/>
              <a:gdLst/>
              <a:ahLst/>
              <a:cxnLst/>
              <a:rect l="l" t="t" r="r" b="b"/>
              <a:pathLst>
                <a:path w="3357" h="1679" extrusionOk="0">
                  <a:moveTo>
                    <a:pt x="3357" y="0"/>
                  </a:moveTo>
                  <a:lnTo>
                    <a:pt x="2158" y="480"/>
                  </a:lnTo>
                  <a:lnTo>
                    <a:pt x="0" y="1439"/>
                  </a:lnTo>
                  <a:lnTo>
                    <a:pt x="0" y="1678"/>
                  </a:lnTo>
                  <a:lnTo>
                    <a:pt x="2398" y="719"/>
                  </a:lnTo>
                  <a:lnTo>
                    <a:pt x="335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1" name="Google Shape;47931;p32"/>
            <p:cNvSpPr/>
            <p:nvPr/>
          </p:nvSpPr>
          <p:spPr>
            <a:xfrm>
              <a:off x="1814300" y="3229050"/>
              <a:ext cx="101900" cy="29975"/>
            </a:xfrm>
            <a:custGeom>
              <a:avLst/>
              <a:gdLst/>
              <a:ahLst/>
              <a:cxnLst/>
              <a:rect l="l" t="t" r="r" b="b"/>
              <a:pathLst>
                <a:path w="4076" h="1199" extrusionOk="0">
                  <a:moveTo>
                    <a:pt x="4075" y="0"/>
                  </a:moveTo>
                  <a:lnTo>
                    <a:pt x="1918" y="48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1918" y="719"/>
                  </a:lnTo>
                  <a:lnTo>
                    <a:pt x="4075" y="240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2" name="Google Shape;47932;p32"/>
            <p:cNvSpPr/>
            <p:nvPr/>
          </p:nvSpPr>
          <p:spPr>
            <a:xfrm>
              <a:off x="5296275" y="3061250"/>
              <a:ext cx="101900" cy="77925"/>
            </a:xfrm>
            <a:custGeom>
              <a:avLst/>
              <a:gdLst/>
              <a:ahLst/>
              <a:cxnLst/>
              <a:rect l="l" t="t" r="r" b="b"/>
              <a:pathLst>
                <a:path w="4076" h="3117" extrusionOk="0">
                  <a:moveTo>
                    <a:pt x="0" y="0"/>
                  </a:moveTo>
                  <a:lnTo>
                    <a:pt x="0" y="240"/>
                  </a:lnTo>
                  <a:lnTo>
                    <a:pt x="3836" y="3116"/>
                  </a:lnTo>
                  <a:lnTo>
                    <a:pt x="4076" y="3116"/>
                  </a:lnTo>
                  <a:lnTo>
                    <a:pt x="3836" y="28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3" name="Google Shape;47933;p32"/>
            <p:cNvSpPr/>
            <p:nvPr/>
          </p:nvSpPr>
          <p:spPr>
            <a:xfrm>
              <a:off x="1724400" y="3253025"/>
              <a:ext cx="83925" cy="41975"/>
            </a:xfrm>
            <a:custGeom>
              <a:avLst/>
              <a:gdLst/>
              <a:ahLst/>
              <a:cxnLst/>
              <a:rect l="l" t="t" r="r" b="b"/>
              <a:pathLst>
                <a:path w="3357" h="1679" extrusionOk="0">
                  <a:moveTo>
                    <a:pt x="3356" y="0"/>
                  </a:moveTo>
                  <a:lnTo>
                    <a:pt x="0" y="1439"/>
                  </a:lnTo>
                  <a:lnTo>
                    <a:pt x="0" y="1678"/>
                  </a:lnTo>
                  <a:lnTo>
                    <a:pt x="3356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4" name="Google Shape;47934;p32"/>
            <p:cNvSpPr/>
            <p:nvPr/>
          </p:nvSpPr>
          <p:spPr>
            <a:xfrm>
              <a:off x="2413600" y="3312950"/>
              <a:ext cx="329650" cy="119875"/>
            </a:xfrm>
            <a:custGeom>
              <a:avLst/>
              <a:gdLst/>
              <a:ahLst/>
              <a:cxnLst/>
              <a:rect l="l" t="t" r="r" b="b"/>
              <a:pathLst>
                <a:path w="13186" h="4795" extrusionOk="0">
                  <a:moveTo>
                    <a:pt x="1" y="0"/>
                  </a:moveTo>
                  <a:lnTo>
                    <a:pt x="1" y="240"/>
                  </a:lnTo>
                  <a:lnTo>
                    <a:pt x="6473" y="2398"/>
                  </a:lnTo>
                  <a:lnTo>
                    <a:pt x="13185" y="4795"/>
                  </a:lnTo>
                  <a:lnTo>
                    <a:pt x="13185" y="4555"/>
                  </a:lnTo>
                  <a:lnTo>
                    <a:pt x="6473" y="21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5" name="Google Shape;47935;p32"/>
            <p:cNvSpPr/>
            <p:nvPr/>
          </p:nvSpPr>
          <p:spPr>
            <a:xfrm>
              <a:off x="5398150" y="3139150"/>
              <a:ext cx="107900" cy="83925"/>
            </a:xfrm>
            <a:custGeom>
              <a:avLst/>
              <a:gdLst/>
              <a:ahLst/>
              <a:cxnLst/>
              <a:rect l="l" t="t" r="r" b="b"/>
              <a:pathLst>
                <a:path w="4316" h="3357" extrusionOk="0">
                  <a:moveTo>
                    <a:pt x="1" y="0"/>
                  </a:moveTo>
                  <a:lnTo>
                    <a:pt x="240" y="240"/>
                  </a:lnTo>
                  <a:lnTo>
                    <a:pt x="4316" y="3357"/>
                  </a:lnTo>
                  <a:lnTo>
                    <a:pt x="4316" y="31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6" name="Google Shape;47936;p32"/>
            <p:cNvSpPr/>
            <p:nvPr/>
          </p:nvSpPr>
          <p:spPr>
            <a:xfrm>
              <a:off x="3282600" y="3534700"/>
              <a:ext cx="209775" cy="6000"/>
            </a:xfrm>
            <a:custGeom>
              <a:avLst/>
              <a:gdLst/>
              <a:ahLst/>
              <a:cxnLst/>
              <a:rect l="l" t="t" r="r" b="b"/>
              <a:pathLst>
                <a:path w="839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8391" y="240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7" name="Google Shape;47937;p32"/>
            <p:cNvSpPr/>
            <p:nvPr/>
          </p:nvSpPr>
          <p:spPr>
            <a:xfrm>
              <a:off x="5961500" y="3354900"/>
              <a:ext cx="137875" cy="12000"/>
            </a:xfrm>
            <a:custGeom>
              <a:avLst/>
              <a:gdLst/>
              <a:ahLst/>
              <a:cxnLst/>
              <a:rect l="l" t="t" r="r" b="b"/>
              <a:pathLst>
                <a:path w="5515" h="480" extrusionOk="0">
                  <a:moveTo>
                    <a:pt x="5514" y="0"/>
                  </a:moveTo>
                  <a:lnTo>
                    <a:pt x="2638" y="24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2638" y="480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8" name="Google Shape;47938;p32"/>
            <p:cNvSpPr/>
            <p:nvPr/>
          </p:nvSpPr>
          <p:spPr>
            <a:xfrm>
              <a:off x="4175575" y="3241025"/>
              <a:ext cx="149850" cy="89925"/>
            </a:xfrm>
            <a:custGeom>
              <a:avLst/>
              <a:gdLst/>
              <a:ahLst/>
              <a:cxnLst/>
              <a:rect l="l" t="t" r="r" b="b"/>
              <a:pathLst>
                <a:path w="5994" h="3597" extrusionOk="0">
                  <a:moveTo>
                    <a:pt x="5753" y="1"/>
                  </a:moveTo>
                  <a:lnTo>
                    <a:pt x="5514" y="240"/>
                  </a:lnTo>
                  <a:lnTo>
                    <a:pt x="0" y="3597"/>
                  </a:lnTo>
                  <a:lnTo>
                    <a:pt x="240" y="3597"/>
                  </a:lnTo>
                  <a:lnTo>
                    <a:pt x="5514" y="480"/>
                  </a:lnTo>
                  <a:lnTo>
                    <a:pt x="5993" y="24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9" name="Google Shape;47939;p32"/>
            <p:cNvSpPr/>
            <p:nvPr/>
          </p:nvSpPr>
          <p:spPr>
            <a:xfrm>
              <a:off x="4972650" y="2959350"/>
              <a:ext cx="119875" cy="12025"/>
            </a:xfrm>
            <a:custGeom>
              <a:avLst/>
              <a:gdLst/>
              <a:ahLst/>
              <a:cxnLst/>
              <a:rect l="l" t="t" r="r" b="b"/>
              <a:pathLst>
                <a:path w="4795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2398" y="241"/>
                  </a:lnTo>
                  <a:lnTo>
                    <a:pt x="4795" y="480"/>
                  </a:lnTo>
                  <a:lnTo>
                    <a:pt x="4795" y="480"/>
                  </a:lnTo>
                  <a:lnTo>
                    <a:pt x="4555" y="24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0" name="Google Shape;47940;p32"/>
            <p:cNvSpPr/>
            <p:nvPr/>
          </p:nvSpPr>
          <p:spPr>
            <a:xfrm>
              <a:off x="1922175" y="3223050"/>
              <a:ext cx="119875" cy="12000"/>
            </a:xfrm>
            <a:custGeom>
              <a:avLst/>
              <a:gdLst/>
              <a:ahLst/>
              <a:cxnLst/>
              <a:rect l="l" t="t" r="r" b="b"/>
              <a:pathLst>
                <a:path w="4795" h="480" extrusionOk="0">
                  <a:moveTo>
                    <a:pt x="1678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1678" y="24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1" name="Google Shape;47941;p32"/>
            <p:cNvSpPr/>
            <p:nvPr/>
          </p:nvSpPr>
          <p:spPr>
            <a:xfrm>
              <a:off x="3492350" y="3516700"/>
              <a:ext cx="185825" cy="24000"/>
            </a:xfrm>
            <a:custGeom>
              <a:avLst/>
              <a:gdLst/>
              <a:ahLst/>
              <a:cxnLst/>
              <a:rect l="l" t="t" r="r" b="b"/>
              <a:pathLst>
                <a:path w="7433" h="960" extrusionOk="0">
                  <a:moveTo>
                    <a:pt x="7432" y="1"/>
                  </a:moveTo>
                  <a:lnTo>
                    <a:pt x="3836" y="480"/>
                  </a:lnTo>
                  <a:lnTo>
                    <a:pt x="1" y="720"/>
                  </a:lnTo>
                  <a:lnTo>
                    <a:pt x="240" y="960"/>
                  </a:lnTo>
                  <a:lnTo>
                    <a:pt x="3836" y="720"/>
                  </a:lnTo>
                  <a:lnTo>
                    <a:pt x="7432" y="241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2" name="Google Shape;47942;p32"/>
            <p:cNvSpPr/>
            <p:nvPr/>
          </p:nvSpPr>
          <p:spPr>
            <a:xfrm>
              <a:off x="4846800" y="2959350"/>
              <a:ext cx="125875" cy="30000"/>
            </a:xfrm>
            <a:custGeom>
              <a:avLst/>
              <a:gdLst/>
              <a:ahLst/>
              <a:cxnLst/>
              <a:rect l="l" t="t" r="r" b="b"/>
              <a:pathLst>
                <a:path w="5035" h="1200" extrusionOk="0">
                  <a:moveTo>
                    <a:pt x="4795" y="1"/>
                  </a:moveTo>
                  <a:lnTo>
                    <a:pt x="2397" y="480"/>
                  </a:lnTo>
                  <a:lnTo>
                    <a:pt x="0" y="960"/>
                  </a:lnTo>
                  <a:lnTo>
                    <a:pt x="0" y="1199"/>
                  </a:lnTo>
                  <a:lnTo>
                    <a:pt x="2637" y="720"/>
                  </a:lnTo>
                  <a:lnTo>
                    <a:pt x="5034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3" name="Google Shape;47943;p32"/>
            <p:cNvSpPr/>
            <p:nvPr/>
          </p:nvSpPr>
          <p:spPr>
            <a:xfrm>
              <a:off x="3684125" y="3480750"/>
              <a:ext cx="155850" cy="41975"/>
            </a:xfrm>
            <a:custGeom>
              <a:avLst/>
              <a:gdLst/>
              <a:ahLst/>
              <a:cxnLst/>
              <a:rect l="l" t="t" r="r" b="b"/>
              <a:pathLst>
                <a:path w="6234" h="1679" extrusionOk="0">
                  <a:moveTo>
                    <a:pt x="6234" y="1"/>
                  </a:moveTo>
                  <a:lnTo>
                    <a:pt x="3117" y="960"/>
                  </a:lnTo>
                  <a:lnTo>
                    <a:pt x="1" y="1439"/>
                  </a:lnTo>
                  <a:lnTo>
                    <a:pt x="1" y="1679"/>
                  </a:lnTo>
                  <a:lnTo>
                    <a:pt x="3117" y="1199"/>
                  </a:lnTo>
                  <a:lnTo>
                    <a:pt x="6234" y="240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4" name="Google Shape;47944;p32"/>
            <p:cNvSpPr/>
            <p:nvPr/>
          </p:nvSpPr>
          <p:spPr>
            <a:xfrm>
              <a:off x="1442725" y="3366875"/>
              <a:ext cx="95900" cy="30000"/>
            </a:xfrm>
            <a:custGeom>
              <a:avLst/>
              <a:gdLst/>
              <a:ahLst/>
              <a:cxnLst/>
              <a:rect l="l" t="t" r="r" b="b"/>
              <a:pathLst>
                <a:path w="3836" h="1200" extrusionOk="0">
                  <a:moveTo>
                    <a:pt x="3836" y="1"/>
                  </a:moveTo>
                  <a:lnTo>
                    <a:pt x="0" y="960"/>
                  </a:lnTo>
                  <a:lnTo>
                    <a:pt x="0" y="1200"/>
                  </a:lnTo>
                  <a:lnTo>
                    <a:pt x="3836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5" name="Google Shape;47945;p32"/>
            <p:cNvSpPr/>
            <p:nvPr/>
          </p:nvSpPr>
          <p:spPr>
            <a:xfrm>
              <a:off x="3995775" y="3330925"/>
              <a:ext cx="179825" cy="95925"/>
            </a:xfrm>
            <a:custGeom>
              <a:avLst/>
              <a:gdLst/>
              <a:ahLst/>
              <a:cxnLst/>
              <a:rect l="l" t="t" r="r" b="b"/>
              <a:pathLst>
                <a:path w="7193" h="3837" extrusionOk="0">
                  <a:moveTo>
                    <a:pt x="7192" y="1"/>
                  </a:moveTo>
                  <a:lnTo>
                    <a:pt x="3596" y="1918"/>
                  </a:lnTo>
                  <a:lnTo>
                    <a:pt x="0" y="3836"/>
                  </a:lnTo>
                  <a:lnTo>
                    <a:pt x="240" y="3836"/>
                  </a:lnTo>
                  <a:lnTo>
                    <a:pt x="3596" y="2158"/>
                  </a:lnTo>
                  <a:lnTo>
                    <a:pt x="7192" y="240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6" name="Google Shape;47946;p32"/>
            <p:cNvSpPr/>
            <p:nvPr/>
          </p:nvSpPr>
          <p:spPr>
            <a:xfrm>
              <a:off x="5194400" y="3001300"/>
              <a:ext cx="95900" cy="59975"/>
            </a:xfrm>
            <a:custGeom>
              <a:avLst/>
              <a:gdLst/>
              <a:ahLst/>
              <a:cxnLst/>
              <a:rect l="l" t="t" r="r" b="b"/>
              <a:pathLst>
                <a:path w="3836" h="2399" extrusionOk="0">
                  <a:moveTo>
                    <a:pt x="0" y="1"/>
                  </a:moveTo>
                  <a:lnTo>
                    <a:pt x="240" y="241"/>
                  </a:lnTo>
                  <a:lnTo>
                    <a:pt x="2158" y="1199"/>
                  </a:lnTo>
                  <a:lnTo>
                    <a:pt x="3836" y="2398"/>
                  </a:lnTo>
                  <a:lnTo>
                    <a:pt x="3836" y="2158"/>
                  </a:lnTo>
                  <a:lnTo>
                    <a:pt x="1918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7" name="Google Shape;47947;p32"/>
            <p:cNvSpPr/>
            <p:nvPr/>
          </p:nvSpPr>
          <p:spPr>
            <a:xfrm>
              <a:off x="1544600" y="3330925"/>
              <a:ext cx="83925" cy="41975"/>
            </a:xfrm>
            <a:custGeom>
              <a:avLst/>
              <a:gdLst/>
              <a:ahLst/>
              <a:cxnLst/>
              <a:rect l="l" t="t" r="r" b="b"/>
              <a:pathLst>
                <a:path w="3357" h="1679" extrusionOk="0">
                  <a:moveTo>
                    <a:pt x="3357" y="1"/>
                  </a:moveTo>
                  <a:lnTo>
                    <a:pt x="1199" y="959"/>
                  </a:lnTo>
                  <a:lnTo>
                    <a:pt x="1" y="1439"/>
                  </a:lnTo>
                  <a:lnTo>
                    <a:pt x="1" y="1679"/>
                  </a:lnTo>
                  <a:lnTo>
                    <a:pt x="1199" y="1199"/>
                  </a:lnTo>
                  <a:lnTo>
                    <a:pt x="3357" y="240"/>
                  </a:lnTo>
                  <a:lnTo>
                    <a:pt x="335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8" name="Google Shape;47948;p32"/>
            <p:cNvSpPr/>
            <p:nvPr/>
          </p:nvSpPr>
          <p:spPr>
            <a:xfrm>
              <a:off x="5092500" y="2965350"/>
              <a:ext cx="101925" cy="41975"/>
            </a:xfrm>
            <a:custGeom>
              <a:avLst/>
              <a:gdLst/>
              <a:ahLst/>
              <a:cxnLst/>
              <a:rect l="l" t="t" r="r" b="b"/>
              <a:pathLst>
                <a:path w="4077" h="1679" extrusionOk="0">
                  <a:moveTo>
                    <a:pt x="1" y="1"/>
                  </a:moveTo>
                  <a:lnTo>
                    <a:pt x="240" y="240"/>
                  </a:lnTo>
                  <a:lnTo>
                    <a:pt x="1439" y="720"/>
                  </a:lnTo>
                  <a:lnTo>
                    <a:pt x="4076" y="1679"/>
                  </a:lnTo>
                  <a:lnTo>
                    <a:pt x="3836" y="1199"/>
                  </a:lnTo>
                  <a:lnTo>
                    <a:pt x="1439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9" name="Google Shape;47949;p32"/>
            <p:cNvSpPr/>
            <p:nvPr/>
          </p:nvSpPr>
          <p:spPr>
            <a:xfrm>
              <a:off x="1316875" y="3396850"/>
              <a:ext cx="119875" cy="18000"/>
            </a:xfrm>
            <a:custGeom>
              <a:avLst/>
              <a:gdLst/>
              <a:ahLst/>
              <a:cxnLst/>
              <a:rect l="l" t="t" r="r" b="b"/>
              <a:pathLst>
                <a:path w="4795" h="720" extrusionOk="0">
                  <a:moveTo>
                    <a:pt x="4795" y="1"/>
                  </a:moveTo>
                  <a:lnTo>
                    <a:pt x="2397" y="24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2397" y="48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0" name="Google Shape;47950;p32"/>
            <p:cNvSpPr/>
            <p:nvPr/>
          </p:nvSpPr>
          <p:spPr>
            <a:xfrm>
              <a:off x="3845950" y="3426825"/>
              <a:ext cx="149850" cy="59950"/>
            </a:xfrm>
            <a:custGeom>
              <a:avLst/>
              <a:gdLst/>
              <a:ahLst/>
              <a:cxnLst/>
              <a:rect l="l" t="t" r="r" b="b"/>
              <a:pathLst>
                <a:path w="5994" h="2398" extrusionOk="0">
                  <a:moveTo>
                    <a:pt x="5993" y="0"/>
                  </a:moveTo>
                  <a:lnTo>
                    <a:pt x="3356" y="1199"/>
                  </a:lnTo>
                  <a:lnTo>
                    <a:pt x="5993" y="240"/>
                  </a:lnTo>
                  <a:lnTo>
                    <a:pt x="5993" y="0"/>
                  </a:lnTo>
                  <a:close/>
                  <a:moveTo>
                    <a:pt x="3356" y="1199"/>
                  </a:moveTo>
                  <a:lnTo>
                    <a:pt x="959" y="1918"/>
                  </a:lnTo>
                  <a:lnTo>
                    <a:pt x="0" y="2158"/>
                  </a:lnTo>
                  <a:lnTo>
                    <a:pt x="0" y="2397"/>
                  </a:lnTo>
                  <a:lnTo>
                    <a:pt x="959" y="2158"/>
                  </a:lnTo>
                  <a:lnTo>
                    <a:pt x="3356" y="119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1" name="Google Shape;47951;p32"/>
            <p:cNvSpPr/>
            <p:nvPr/>
          </p:nvSpPr>
          <p:spPr>
            <a:xfrm>
              <a:off x="4325400" y="3151125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5993" y="1"/>
                  </a:moveTo>
                  <a:lnTo>
                    <a:pt x="0" y="3597"/>
                  </a:lnTo>
                  <a:lnTo>
                    <a:pt x="240" y="3836"/>
                  </a:lnTo>
                  <a:lnTo>
                    <a:pt x="5993" y="241"/>
                  </a:lnTo>
                  <a:lnTo>
                    <a:pt x="59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2" name="Google Shape;47952;p32"/>
            <p:cNvSpPr/>
            <p:nvPr/>
          </p:nvSpPr>
          <p:spPr>
            <a:xfrm>
              <a:off x="5512025" y="3223050"/>
              <a:ext cx="125875" cy="71950"/>
            </a:xfrm>
            <a:custGeom>
              <a:avLst/>
              <a:gdLst/>
              <a:ahLst/>
              <a:cxnLst/>
              <a:rect l="l" t="t" r="r" b="b"/>
              <a:pathLst>
                <a:path w="5035" h="2878" extrusionOk="0">
                  <a:moveTo>
                    <a:pt x="0" y="1"/>
                  </a:moveTo>
                  <a:lnTo>
                    <a:pt x="240" y="240"/>
                  </a:lnTo>
                  <a:lnTo>
                    <a:pt x="2398" y="1679"/>
                  </a:lnTo>
                  <a:lnTo>
                    <a:pt x="5035" y="2877"/>
                  </a:lnTo>
                  <a:lnTo>
                    <a:pt x="5035" y="2638"/>
                  </a:lnTo>
                  <a:lnTo>
                    <a:pt x="2398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3" name="Google Shape;47953;p32"/>
            <p:cNvSpPr/>
            <p:nvPr/>
          </p:nvSpPr>
          <p:spPr>
            <a:xfrm>
              <a:off x="5643875" y="3288975"/>
              <a:ext cx="131875" cy="53950"/>
            </a:xfrm>
            <a:custGeom>
              <a:avLst/>
              <a:gdLst/>
              <a:ahLst/>
              <a:cxnLst/>
              <a:rect l="l" t="t" r="r" b="b"/>
              <a:pathLst>
                <a:path w="5275" h="2158" extrusionOk="0">
                  <a:moveTo>
                    <a:pt x="0" y="1"/>
                  </a:moveTo>
                  <a:lnTo>
                    <a:pt x="0" y="240"/>
                  </a:lnTo>
                  <a:lnTo>
                    <a:pt x="2637" y="1439"/>
                  </a:lnTo>
                  <a:lnTo>
                    <a:pt x="5274" y="2158"/>
                  </a:lnTo>
                  <a:lnTo>
                    <a:pt x="5274" y="1918"/>
                  </a:lnTo>
                  <a:lnTo>
                    <a:pt x="2637" y="9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4" name="Google Shape;47954;p32"/>
            <p:cNvSpPr/>
            <p:nvPr/>
          </p:nvSpPr>
          <p:spPr>
            <a:xfrm>
              <a:off x="3036875" y="3504725"/>
              <a:ext cx="239750" cy="35975"/>
            </a:xfrm>
            <a:custGeom>
              <a:avLst/>
              <a:gdLst/>
              <a:ahLst/>
              <a:cxnLst/>
              <a:rect l="l" t="t" r="r" b="b"/>
              <a:pathLst>
                <a:path w="9590" h="1439" extrusionOk="0">
                  <a:moveTo>
                    <a:pt x="1" y="1"/>
                  </a:moveTo>
                  <a:lnTo>
                    <a:pt x="240" y="240"/>
                  </a:lnTo>
                  <a:lnTo>
                    <a:pt x="5035" y="959"/>
                  </a:lnTo>
                  <a:lnTo>
                    <a:pt x="9590" y="1439"/>
                  </a:lnTo>
                  <a:lnTo>
                    <a:pt x="9590" y="1199"/>
                  </a:lnTo>
                  <a:lnTo>
                    <a:pt x="4795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5" name="Google Shape;47955;p32"/>
            <p:cNvSpPr/>
            <p:nvPr/>
          </p:nvSpPr>
          <p:spPr>
            <a:xfrm>
              <a:off x="2209825" y="3253025"/>
              <a:ext cx="197800" cy="59950"/>
            </a:xfrm>
            <a:custGeom>
              <a:avLst/>
              <a:gdLst/>
              <a:ahLst/>
              <a:cxnLst/>
              <a:rect l="l" t="t" r="r" b="b"/>
              <a:pathLst>
                <a:path w="7912" h="2398" extrusionOk="0">
                  <a:moveTo>
                    <a:pt x="1" y="0"/>
                  </a:moveTo>
                  <a:lnTo>
                    <a:pt x="1" y="240"/>
                  </a:lnTo>
                  <a:lnTo>
                    <a:pt x="4076" y="1199"/>
                  </a:lnTo>
                  <a:lnTo>
                    <a:pt x="7912" y="2397"/>
                  </a:lnTo>
                  <a:lnTo>
                    <a:pt x="7912" y="2158"/>
                  </a:lnTo>
                  <a:lnTo>
                    <a:pt x="3836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6" name="Google Shape;47956;p32"/>
            <p:cNvSpPr/>
            <p:nvPr/>
          </p:nvSpPr>
          <p:spPr>
            <a:xfrm>
              <a:off x="4481225" y="3061250"/>
              <a:ext cx="167825" cy="95900"/>
            </a:xfrm>
            <a:custGeom>
              <a:avLst/>
              <a:gdLst/>
              <a:ahLst/>
              <a:cxnLst/>
              <a:rect l="l" t="t" r="r" b="b"/>
              <a:pathLst>
                <a:path w="6713" h="3836" extrusionOk="0">
                  <a:moveTo>
                    <a:pt x="6473" y="0"/>
                  </a:moveTo>
                  <a:lnTo>
                    <a:pt x="0" y="3596"/>
                  </a:lnTo>
                  <a:lnTo>
                    <a:pt x="0" y="3836"/>
                  </a:lnTo>
                  <a:lnTo>
                    <a:pt x="3356" y="1918"/>
                  </a:lnTo>
                  <a:lnTo>
                    <a:pt x="6712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7" name="Google Shape;47957;p32"/>
            <p:cNvSpPr/>
            <p:nvPr/>
          </p:nvSpPr>
          <p:spPr>
            <a:xfrm>
              <a:off x="2048025" y="3223050"/>
              <a:ext cx="155850" cy="35975"/>
            </a:xfrm>
            <a:custGeom>
              <a:avLst/>
              <a:gdLst/>
              <a:ahLst/>
              <a:cxnLst/>
              <a:rect l="l" t="t" r="r" b="b"/>
              <a:pathLst>
                <a:path w="6234" h="1439" extrusionOk="0">
                  <a:moveTo>
                    <a:pt x="0" y="1"/>
                  </a:moveTo>
                  <a:lnTo>
                    <a:pt x="0" y="240"/>
                  </a:lnTo>
                  <a:lnTo>
                    <a:pt x="3117" y="720"/>
                  </a:lnTo>
                  <a:lnTo>
                    <a:pt x="6233" y="1439"/>
                  </a:lnTo>
                  <a:lnTo>
                    <a:pt x="6233" y="959"/>
                  </a:lnTo>
                  <a:lnTo>
                    <a:pt x="3117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8" name="Google Shape;47958;p32"/>
            <p:cNvSpPr/>
            <p:nvPr/>
          </p:nvSpPr>
          <p:spPr>
            <a:xfrm>
              <a:off x="4649025" y="2983325"/>
              <a:ext cx="191800" cy="83925"/>
            </a:xfrm>
            <a:custGeom>
              <a:avLst/>
              <a:gdLst/>
              <a:ahLst/>
              <a:cxnLst/>
              <a:rect l="l" t="t" r="r" b="b"/>
              <a:pathLst>
                <a:path w="7672" h="3357" extrusionOk="0">
                  <a:moveTo>
                    <a:pt x="7671" y="1"/>
                  </a:moveTo>
                  <a:lnTo>
                    <a:pt x="3836" y="1439"/>
                  </a:lnTo>
                  <a:lnTo>
                    <a:pt x="0" y="3117"/>
                  </a:lnTo>
                  <a:lnTo>
                    <a:pt x="240" y="3357"/>
                  </a:lnTo>
                  <a:lnTo>
                    <a:pt x="4076" y="1679"/>
                  </a:lnTo>
                  <a:lnTo>
                    <a:pt x="7671" y="240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9" name="Google Shape;47959;p32"/>
            <p:cNvSpPr/>
            <p:nvPr/>
          </p:nvSpPr>
          <p:spPr>
            <a:xfrm>
              <a:off x="1226975" y="3402850"/>
              <a:ext cx="83925" cy="12000"/>
            </a:xfrm>
            <a:custGeom>
              <a:avLst/>
              <a:gdLst/>
              <a:ahLst/>
              <a:cxnLst/>
              <a:rect l="l" t="t" r="r" b="b"/>
              <a:pathLst>
                <a:path w="3357" h="480" extrusionOk="0">
                  <a:moveTo>
                    <a:pt x="0" y="0"/>
                  </a:moveTo>
                  <a:lnTo>
                    <a:pt x="1199" y="480"/>
                  </a:lnTo>
                  <a:lnTo>
                    <a:pt x="3356" y="480"/>
                  </a:lnTo>
                  <a:lnTo>
                    <a:pt x="3356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0" name="Google Shape;47960;p32"/>
            <p:cNvSpPr/>
            <p:nvPr/>
          </p:nvSpPr>
          <p:spPr>
            <a:xfrm>
              <a:off x="2749225" y="3426825"/>
              <a:ext cx="281675" cy="83925"/>
            </a:xfrm>
            <a:custGeom>
              <a:avLst/>
              <a:gdLst/>
              <a:ahLst/>
              <a:cxnLst/>
              <a:rect l="l" t="t" r="r" b="b"/>
              <a:pathLst>
                <a:path w="11267" h="3357" extrusionOk="0">
                  <a:moveTo>
                    <a:pt x="0" y="0"/>
                  </a:moveTo>
                  <a:lnTo>
                    <a:pt x="0" y="480"/>
                  </a:lnTo>
                  <a:lnTo>
                    <a:pt x="5274" y="1918"/>
                  </a:lnTo>
                  <a:lnTo>
                    <a:pt x="10548" y="3117"/>
                  </a:lnTo>
                  <a:lnTo>
                    <a:pt x="11267" y="3356"/>
                  </a:lnTo>
                  <a:lnTo>
                    <a:pt x="11267" y="3117"/>
                  </a:lnTo>
                  <a:lnTo>
                    <a:pt x="10548" y="2877"/>
                  </a:lnTo>
                  <a:lnTo>
                    <a:pt x="5274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1" name="Google Shape;47961;p32"/>
            <p:cNvSpPr/>
            <p:nvPr/>
          </p:nvSpPr>
          <p:spPr>
            <a:xfrm>
              <a:off x="5781700" y="3336925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1" y="0"/>
                  </a:moveTo>
                  <a:lnTo>
                    <a:pt x="1" y="240"/>
                  </a:lnTo>
                  <a:lnTo>
                    <a:pt x="3597" y="959"/>
                  </a:lnTo>
                  <a:lnTo>
                    <a:pt x="6953" y="1199"/>
                  </a:lnTo>
                  <a:lnTo>
                    <a:pt x="6953" y="959"/>
                  </a:lnTo>
                  <a:lnTo>
                    <a:pt x="3597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2" name="Google Shape;47962;p32"/>
            <p:cNvSpPr/>
            <p:nvPr/>
          </p:nvSpPr>
          <p:spPr>
            <a:xfrm>
              <a:off x="1286900" y="3115175"/>
              <a:ext cx="119900" cy="6025"/>
            </a:xfrm>
            <a:custGeom>
              <a:avLst/>
              <a:gdLst/>
              <a:ahLst/>
              <a:cxnLst/>
              <a:rect l="l" t="t" r="r" b="b"/>
              <a:pathLst>
                <a:path w="4796" h="241" extrusionOk="0">
                  <a:moveTo>
                    <a:pt x="1" y="1"/>
                  </a:moveTo>
                  <a:lnTo>
                    <a:pt x="1" y="240"/>
                  </a:lnTo>
                  <a:lnTo>
                    <a:pt x="479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3" name="Google Shape;47963;p32"/>
            <p:cNvSpPr/>
            <p:nvPr/>
          </p:nvSpPr>
          <p:spPr>
            <a:xfrm>
              <a:off x="3162725" y="3342925"/>
              <a:ext cx="209800" cy="23975"/>
            </a:xfrm>
            <a:custGeom>
              <a:avLst/>
              <a:gdLst/>
              <a:ahLst/>
              <a:cxnLst/>
              <a:rect l="l" t="t" r="r" b="b"/>
              <a:pathLst>
                <a:path w="8392" h="959" extrusionOk="0">
                  <a:moveTo>
                    <a:pt x="1" y="0"/>
                  </a:moveTo>
                  <a:lnTo>
                    <a:pt x="241" y="240"/>
                  </a:lnTo>
                  <a:lnTo>
                    <a:pt x="4316" y="719"/>
                  </a:lnTo>
                  <a:lnTo>
                    <a:pt x="8391" y="959"/>
                  </a:lnTo>
                  <a:lnTo>
                    <a:pt x="8151" y="719"/>
                  </a:lnTo>
                  <a:lnTo>
                    <a:pt x="4076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4" name="Google Shape;47964;p32"/>
            <p:cNvSpPr/>
            <p:nvPr/>
          </p:nvSpPr>
          <p:spPr>
            <a:xfrm>
              <a:off x="1514650" y="3097200"/>
              <a:ext cx="83925" cy="18000"/>
            </a:xfrm>
            <a:custGeom>
              <a:avLst/>
              <a:gdLst/>
              <a:ahLst/>
              <a:cxnLst/>
              <a:rect l="l" t="t" r="r" b="b"/>
              <a:pathLst>
                <a:path w="3357" h="720" extrusionOk="0">
                  <a:moveTo>
                    <a:pt x="3116" y="0"/>
                  </a:moveTo>
                  <a:lnTo>
                    <a:pt x="240" y="48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240" y="720"/>
                  </a:lnTo>
                  <a:lnTo>
                    <a:pt x="3356" y="240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5" name="Google Shape;47965;p32"/>
            <p:cNvSpPr/>
            <p:nvPr/>
          </p:nvSpPr>
          <p:spPr>
            <a:xfrm>
              <a:off x="4529150" y="2917400"/>
              <a:ext cx="179825" cy="89925"/>
            </a:xfrm>
            <a:custGeom>
              <a:avLst/>
              <a:gdLst/>
              <a:ahLst/>
              <a:cxnLst/>
              <a:rect l="l" t="t" r="r" b="b"/>
              <a:pathLst>
                <a:path w="7193" h="3597" extrusionOk="0">
                  <a:moveTo>
                    <a:pt x="6713" y="1"/>
                  </a:moveTo>
                  <a:lnTo>
                    <a:pt x="3357" y="1679"/>
                  </a:lnTo>
                  <a:lnTo>
                    <a:pt x="1" y="3597"/>
                  </a:lnTo>
                  <a:lnTo>
                    <a:pt x="480" y="3597"/>
                  </a:lnTo>
                  <a:lnTo>
                    <a:pt x="3597" y="1679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6" name="Google Shape;47966;p32"/>
            <p:cNvSpPr/>
            <p:nvPr/>
          </p:nvSpPr>
          <p:spPr>
            <a:xfrm>
              <a:off x="1994075" y="3085200"/>
              <a:ext cx="143875" cy="30000"/>
            </a:xfrm>
            <a:custGeom>
              <a:avLst/>
              <a:gdLst/>
              <a:ahLst/>
              <a:cxnLst/>
              <a:rect l="l" t="t" r="r" b="b"/>
              <a:pathLst>
                <a:path w="5755" h="1200" extrusionOk="0">
                  <a:moveTo>
                    <a:pt x="1" y="1"/>
                  </a:moveTo>
                  <a:lnTo>
                    <a:pt x="1" y="241"/>
                  </a:lnTo>
                  <a:lnTo>
                    <a:pt x="5754" y="1200"/>
                  </a:lnTo>
                  <a:lnTo>
                    <a:pt x="5515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7" name="Google Shape;47967;p32"/>
            <p:cNvSpPr/>
            <p:nvPr/>
          </p:nvSpPr>
          <p:spPr>
            <a:xfrm>
              <a:off x="6315100" y="3007300"/>
              <a:ext cx="275700" cy="89925"/>
            </a:xfrm>
            <a:custGeom>
              <a:avLst/>
              <a:gdLst/>
              <a:ahLst/>
              <a:cxnLst/>
              <a:rect l="l" t="t" r="r" b="b"/>
              <a:pathLst>
                <a:path w="11028" h="3597" extrusionOk="0">
                  <a:moveTo>
                    <a:pt x="10788" y="1"/>
                  </a:moveTo>
                  <a:lnTo>
                    <a:pt x="5514" y="1918"/>
                  </a:lnTo>
                  <a:lnTo>
                    <a:pt x="0" y="3596"/>
                  </a:lnTo>
                  <a:lnTo>
                    <a:pt x="240" y="3596"/>
                  </a:lnTo>
                  <a:lnTo>
                    <a:pt x="5754" y="1918"/>
                  </a:lnTo>
                  <a:lnTo>
                    <a:pt x="11028" y="240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8" name="Google Shape;47968;p32"/>
            <p:cNvSpPr/>
            <p:nvPr/>
          </p:nvSpPr>
          <p:spPr>
            <a:xfrm>
              <a:off x="5877600" y="3139150"/>
              <a:ext cx="203800" cy="18000"/>
            </a:xfrm>
            <a:custGeom>
              <a:avLst/>
              <a:gdLst/>
              <a:ahLst/>
              <a:cxnLst/>
              <a:rect l="l" t="t" r="r" b="b"/>
              <a:pathLst>
                <a:path w="8152" h="720" extrusionOk="0">
                  <a:moveTo>
                    <a:pt x="8151" y="0"/>
                  </a:moveTo>
                  <a:lnTo>
                    <a:pt x="4076" y="480"/>
                  </a:lnTo>
                  <a:lnTo>
                    <a:pt x="0" y="240"/>
                  </a:lnTo>
                  <a:lnTo>
                    <a:pt x="0" y="480"/>
                  </a:lnTo>
                  <a:lnTo>
                    <a:pt x="4076" y="720"/>
                  </a:lnTo>
                  <a:lnTo>
                    <a:pt x="8151" y="240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9" name="Google Shape;47969;p32"/>
            <p:cNvSpPr/>
            <p:nvPr/>
          </p:nvSpPr>
          <p:spPr>
            <a:xfrm>
              <a:off x="6087350" y="3097200"/>
              <a:ext cx="227775" cy="47975"/>
            </a:xfrm>
            <a:custGeom>
              <a:avLst/>
              <a:gdLst/>
              <a:ahLst/>
              <a:cxnLst/>
              <a:rect l="l" t="t" r="r" b="b"/>
              <a:pathLst>
                <a:path w="9111" h="1919" extrusionOk="0">
                  <a:moveTo>
                    <a:pt x="8871" y="0"/>
                  </a:moveTo>
                  <a:lnTo>
                    <a:pt x="4556" y="959"/>
                  </a:lnTo>
                  <a:lnTo>
                    <a:pt x="1" y="1678"/>
                  </a:lnTo>
                  <a:lnTo>
                    <a:pt x="1" y="1918"/>
                  </a:lnTo>
                  <a:lnTo>
                    <a:pt x="4556" y="1199"/>
                  </a:lnTo>
                  <a:lnTo>
                    <a:pt x="9110" y="240"/>
                  </a:lnTo>
                  <a:lnTo>
                    <a:pt x="88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0" name="Google Shape;47970;p32"/>
            <p:cNvSpPr/>
            <p:nvPr/>
          </p:nvSpPr>
          <p:spPr>
            <a:xfrm>
              <a:off x="2923000" y="3300950"/>
              <a:ext cx="239750" cy="47975"/>
            </a:xfrm>
            <a:custGeom>
              <a:avLst/>
              <a:gdLst/>
              <a:ahLst/>
              <a:cxnLst/>
              <a:rect l="l" t="t" r="r" b="b"/>
              <a:pathLst>
                <a:path w="9590" h="1919" extrusionOk="0">
                  <a:moveTo>
                    <a:pt x="1" y="1"/>
                  </a:moveTo>
                  <a:lnTo>
                    <a:pt x="241" y="241"/>
                  </a:lnTo>
                  <a:lnTo>
                    <a:pt x="4795" y="1200"/>
                  </a:lnTo>
                  <a:lnTo>
                    <a:pt x="9590" y="1919"/>
                  </a:lnTo>
                  <a:lnTo>
                    <a:pt x="9350" y="1679"/>
                  </a:lnTo>
                  <a:lnTo>
                    <a:pt x="4556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1" name="Google Shape;47971;p32"/>
            <p:cNvSpPr/>
            <p:nvPr/>
          </p:nvSpPr>
          <p:spPr>
            <a:xfrm>
              <a:off x="1412750" y="3109175"/>
              <a:ext cx="95925" cy="12025"/>
            </a:xfrm>
            <a:custGeom>
              <a:avLst/>
              <a:gdLst/>
              <a:ahLst/>
              <a:cxnLst/>
              <a:rect l="l" t="t" r="r" b="b"/>
              <a:pathLst>
                <a:path w="3837" h="481" extrusionOk="0">
                  <a:moveTo>
                    <a:pt x="3836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3836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2" name="Google Shape;47972;p32"/>
            <p:cNvSpPr/>
            <p:nvPr/>
          </p:nvSpPr>
          <p:spPr>
            <a:xfrm>
              <a:off x="6590775" y="30013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3" name="Google Shape;47973;p32"/>
            <p:cNvSpPr/>
            <p:nvPr/>
          </p:nvSpPr>
          <p:spPr>
            <a:xfrm>
              <a:off x="2317700" y="3151125"/>
              <a:ext cx="317675" cy="89925"/>
            </a:xfrm>
            <a:custGeom>
              <a:avLst/>
              <a:gdLst/>
              <a:ahLst/>
              <a:cxnLst/>
              <a:rect l="l" t="t" r="r" b="b"/>
              <a:pathLst>
                <a:path w="12707" h="3597" extrusionOk="0">
                  <a:moveTo>
                    <a:pt x="1" y="1"/>
                  </a:moveTo>
                  <a:lnTo>
                    <a:pt x="241" y="241"/>
                  </a:lnTo>
                  <a:lnTo>
                    <a:pt x="8871" y="2398"/>
                  </a:lnTo>
                  <a:lnTo>
                    <a:pt x="12706" y="3597"/>
                  </a:lnTo>
                  <a:lnTo>
                    <a:pt x="12467" y="3117"/>
                  </a:lnTo>
                  <a:lnTo>
                    <a:pt x="9110" y="2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4" name="Google Shape;47974;p32"/>
            <p:cNvSpPr/>
            <p:nvPr/>
          </p:nvSpPr>
          <p:spPr>
            <a:xfrm>
              <a:off x="2137925" y="3109175"/>
              <a:ext cx="173825" cy="47975"/>
            </a:xfrm>
            <a:custGeom>
              <a:avLst/>
              <a:gdLst/>
              <a:ahLst/>
              <a:cxnLst/>
              <a:rect l="l" t="t" r="r" b="b"/>
              <a:pathLst>
                <a:path w="6953" h="1919" extrusionOk="0">
                  <a:moveTo>
                    <a:pt x="0" y="1"/>
                  </a:moveTo>
                  <a:lnTo>
                    <a:pt x="240" y="241"/>
                  </a:lnTo>
                  <a:lnTo>
                    <a:pt x="6952" y="1919"/>
                  </a:lnTo>
                  <a:lnTo>
                    <a:pt x="6712" y="16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5" name="Google Shape;47975;p32"/>
            <p:cNvSpPr/>
            <p:nvPr/>
          </p:nvSpPr>
          <p:spPr>
            <a:xfrm>
              <a:off x="735550" y="3025275"/>
              <a:ext cx="221750" cy="53975"/>
            </a:xfrm>
            <a:custGeom>
              <a:avLst/>
              <a:gdLst/>
              <a:ahLst/>
              <a:cxnLst/>
              <a:rect l="l" t="t" r="r" b="b"/>
              <a:pathLst>
                <a:path w="8870" h="2159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8870" y="2158"/>
                  </a:lnTo>
                  <a:lnTo>
                    <a:pt x="8870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6" name="Google Shape;47976;p32"/>
            <p:cNvSpPr/>
            <p:nvPr/>
          </p:nvSpPr>
          <p:spPr>
            <a:xfrm>
              <a:off x="2641325" y="3235050"/>
              <a:ext cx="275725" cy="71925"/>
            </a:xfrm>
            <a:custGeom>
              <a:avLst/>
              <a:gdLst/>
              <a:ahLst/>
              <a:cxnLst/>
              <a:rect l="l" t="t" r="r" b="b"/>
              <a:pathLst>
                <a:path w="11029" h="2877" extrusionOk="0">
                  <a:moveTo>
                    <a:pt x="1" y="0"/>
                  </a:moveTo>
                  <a:lnTo>
                    <a:pt x="241" y="240"/>
                  </a:lnTo>
                  <a:lnTo>
                    <a:pt x="11028" y="2877"/>
                  </a:lnTo>
                  <a:lnTo>
                    <a:pt x="11028" y="2877"/>
                  </a:lnTo>
                  <a:lnTo>
                    <a:pt x="10789" y="26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7" name="Google Shape;47977;p32"/>
            <p:cNvSpPr/>
            <p:nvPr/>
          </p:nvSpPr>
          <p:spPr>
            <a:xfrm>
              <a:off x="1688450" y="3073225"/>
              <a:ext cx="83925" cy="18000"/>
            </a:xfrm>
            <a:custGeom>
              <a:avLst/>
              <a:gdLst/>
              <a:ahLst/>
              <a:cxnLst/>
              <a:rect l="l" t="t" r="r" b="b"/>
              <a:pathLst>
                <a:path w="3357" h="720" extrusionOk="0">
                  <a:moveTo>
                    <a:pt x="3356" y="1"/>
                  </a:moveTo>
                  <a:lnTo>
                    <a:pt x="0" y="480"/>
                  </a:lnTo>
                  <a:lnTo>
                    <a:pt x="0" y="720"/>
                  </a:lnTo>
                  <a:lnTo>
                    <a:pt x="3356" y="24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8" name="Google Shape;47978;p32"/>
            <p:cNvSpPr/>
            <p:nvPr/>
          </p:nvSpPr>
          <p:spPr>
            <a:xfrm>
              <a:off x="1778325" y="3073225"/>
              <a:ext cx="89925" cy="6025"/>
            </a:xfrm>
            <a:custGeom>
              <a:avLst/>
              <a:gdLst/>
              <a:ahLst/>
              <a:cxnLst/>
              <a:rect l="l" t="t" r="r" b="b"/>
              <a:pathLst>
                <a:path w="3597" h="241" extrusionOk="0">
                  <a:moveTo>
                    <a:pt x="1" y="1"/>
                  </a:moveTo>
                  <a:lnTo>
                    <a:pt x="1" y="240"/>
                  </a:lnTo>
                  <a:lnTo>
                    <a:pt x="3597" y="240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9" name="Google Shape;47979;p32"/>
            <p:cNvSpPr/>
            <p:nvPr/>
          </p:nvSpPr>
          <p:spPr>
            <a:xfrm>
              <a:off x="4708950" y="286347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5274" y="0"/>
                  </a:moveTo>
                  <a:lnTo>
                    <a:pt x="2637" y="719"/>
                  </a:lnTo>
                  <a:lnTo>
                    <a:pt x="0" y="1918"/>
                  </a:lnTo>
                  <a:lnTo>
                    <a:pt x="240" y="1918"/>
                  </a:lnTo>
                  <a:lnTo>
                    <a:pt x="2877" y="959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0" name="Google Shape;47980;p32"/>
            <p:cNvSpPr/>
            <p:nvPr/>
          </p:nvSpPr>
          <p:spPr>
            <a:xfrm>
              <a:off x="3558275" y="3336925"/>
              <a:ext cx="161850" cy="24000"/>
            </a:xfrm>
            <a:custGeom>
              <a:avLst/>
              <a:gdLst/>
              <a:ahLst/>
              <a:cxnLst/>
              <a:rect l="l" t="t" r="r" b="b"/>
              <a:pathLst>
                <a:path w="6474" h="960" extrusionOk="0">
                  <a:moveTo>
                    <a:pt x="6233" y="0"/>
                  </a:moveTo>
                  <a:lnTo>
                    <a:pt x="3117" y="480"/>
                  </a:lnTo>
                  <a:lnTo>
                    <a:pt x="1" y="719"/>
                  </a:lnTo>
                  <a:lnTo>
                    <a:pt x="240" y="959"/>
                  </a:lnTo>
                  <a:lnTo>
                    <a:pt x="3357" y="719"/>
                  </a:lnTo>
                  <a:lnTo>
                    <a:pt x="6473" y="240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1" name="Google Shape;47981;p32"/>
            <p:cNvSpPr/>
            <p:nvPr/>
          </p:nvSpPr>
          <p:spPr>
            <a:xfrm>
              <a:off x="1874225" y="3073225"/>
              <a:ext cx="113900" cy="18000"/>
            </a:xfrm>
            <a:custGeom>
              <a:avLst/>
              <a:gdLst/>
              <a:ahLst/>
              <a:cxnLst/>
              <a:rect l="l" t="t" r="r" b="b"/>
              <a:pathLst>
                <a:path w="4556" h="720" extrusionOk="0">
                  <a:moveTo>
                    <a:pt x="0" y="1"/>
                  </a:moveTo>
                  <a:lnTo>
                    <a:pt x="0" y="240"/>
                  </a:lnTo>
                  <a:lnTo>
                    <a:pt x="3836" y="480"/>
                  </a:lnTo>
                  <a:lnTo>
                    <a:pt x="4555" y="720"/>
                  </a:lnTo>
                  <a:lnTo>
                    <a:pt x="4555" y="480"/>
                  </a:lnTo>
                  <a:lnTo>
                    <a:pt x="3836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2" name="Google Shape;47982;p32"/>
            <p:cNvSpPr/>
            <p:nvPr/>
          </p:nvSpPr>
          <p:spPr>
            <a:xfrm>
              <a:off x="1604525" y="3085200"/>
              <a:ext cx="77950" cy="18025"/>
            </a:xfrm>
            <a:custGeom>
              <a:avLst/>
              <a:gdLst/>
              <a:ahLst/>
              <a:cxnLst/>
              <a:rect l="l" t="t" r="r" b="b"/>
              <a:pathLst>
                <a:path w="3118" h="721" extrusionOk="0">
                  <a:moveTo>
                    <a:pt x="3117" y="1"/>
                  </a:moveTo>
                  <a:lnTo>
                    <a:pt x="241" y="480"/>
                  </a:lnTo>
                  <a:lnTo>
                    <a:pt x="1" y="480"/>
                  </a:lnTo>
                  <a:lnTo>
                    <a:pt x="1" y="720"/>
                  </a:lnTo>
                  <a:lnTo>
                    <a:pt x="480" y="720"/>
                  </a:lnTo>
                  <a:lnTo>
                    <a:pt x="3117" y="241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3" name="Google Shape;47983;p32"/>
            <p:cNvSpPr/>
            <p:nvPr/>
          </p:nvSpPr>
          <p:spPr>
            <a:xfrm>
              <a:off x="5290275" y="2947375"/>
              <a:ext cx="125875" cy="77925"/>
            </a:xfrm>
            <a:custGeom>
              <a:avLst/>
              <a:gdLst/>
              <a:ahLst/>
              <a:cxnLst/>
              <a:rect l="l" t="t" r="r" b="b"/>
              <a:pathLst>
                <a:path w="5035" h="3117" extrusionOk="0">
                  <a:moveTo>
                    <a:pt x="1" y="0"/>
                  </a:moveTo>
                  <a:lnTo>
                    <a:pt x="480" y="720"/>
                  </a:lnTo>
                  <a:lnTo>
                    <a:pt x="2158" y="1439"/>
                  </a:lnTo>
                  <a:lnTo>
                    <a:pt x="5035" y="3117"/>
                  </a:lnTo>
                  <a:lnTo>
                    <a:pt x="4555" y="2637"/>
                  </a:lnTo>
                  <a:lnTo>
                    <a:pt x="2158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4" name="Google Shape;47984;p32"/>
            <p:cNvSpPr/>
            <p:nvPr/>
          </p:nvSpPr>
          <p:spPr>
            <a:xfrm>
              <a:off x="963275" y="3073225"/>
              <a:ext cx="167825" cy="35975"/>
            </a:xfrm>
            <a:custGeom>
              <a:avLst/>
              <a:gdLst/>
              <a:ahLst/>
              <a:cxnLst/>
              <a:rect l="l" t="t" r="r" b="b"/>
              <a:pathLst>
                <a:path w="6713" h="1439" extrusionOk="0">
                  <a:moveTo>
                    <a:pt x="1" y="1"/>
                  </a:moveTo>
                  <a:lnTo>
                    <a:pt x="1" y="240"/>
                  </a:lnTo>
                  <a:lnTo>
                    <a:pt x="6713" y="1439"/>
                  </a:lnTo>
                  <a:lnTo>
                    <a:pt x="6713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5" name="Google Shape;47985;p32"/>
            <p:cNvSpPr/>
            <p:nvPr/>
          </p:nvSpPr>
          <p:spPr>
            <a:xfrm>
              <a:off x="4061700" y="3175100"/>
              <a:ext cx="155850" cy="65950"/>
            </a:xfrm>
            <a:custGeom>
              <a:avLst/>
              <a:gdLst/>
              <a:ahLst/>
              <a:cxnLst/>
              <a:rect l="l" t="t" r="r" b="b"/>
              <a:pathLst>
                <a:path w="6234" h="2638" extrusionOk="0">
                  <a:moveTo>
                    <a:pt x="5754" y="1"/>
                  </a:moveTo>
                  <a:lnTo>
                    <a:pt x="0" y="2398"/>
                  </a:lnTo>
                  <a:lnTo>
                    <a:pt x="240" y="2638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6" name="Google Shape;47986;p32"/>
            <p:cNvSpPr/>
            <p:nvPr/>
          </p:nvSpPr>
          <p:spPr>
            <a:xfrm>
              <a:off x="5697800" y="3121175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1" y="0"/>
                  </a:moveTo>
                  <a:lnTo>
                    <a:pt x="241" y="480"/>
                  </a:lnTo>
                  <a:lnTo>
                    <a:pt x="3597" y="959"/>
                  </a:lnTo>
                  <a:lnTo>
                    <a:pt x="6953" y="1199"/>
                  </a:lnTo>
                  <a:lnTo>
                    <a:pt x="6953" y="959"/>
                  </a:lnTo>
                  <a:lnTo>
                    <a:pt x="3357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7" name="Google Shape;47987;p32"/>
            <p:cNvSpPr/>
            <p:nvPr/>
          </p:nvSpPr>
          <p:spPr>
            <a:xfrm>
              <a:off x="4846800" y="2845500"/>
              <a:ext cx="125875" cy="18000"/>
            </a:xfrm>
            <a:custGeom>
              <a:avLst/>
              <a:gdLst/>
              <a:ahLst/>
              <a:cxnLst/>
              <a:rect l="l" t="t" r="r" b="b"/>
              <a:pathLst>
                <a:path w="5035" h="720" extrusionOk="0">
                  <a:moveTo>
                    <a:pt x="2158" y="0"/>
                  </a:moveTo>
                  <a:lnTo>
                    <a:pt x="0" y="480"/>
                  </a:lnTo>
                  <a:lnTo>
                    <a:pt x="480" y="719"/>
                  </a:lnTo>
                  <a:lnTo>
                    <a:pt x="2397" y="240"/>
                  </a:lnTo>
                  <a:lnTo>
                    <a:pt x="5034" y="24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8" name="Google Shape;47988;p32"/>
            <p:cNvSpPr/>
            <p:nvPr/>
          </p:nvSpPr>
          <p:spPr>
            <a:xfrm>
              <a:off x="5080525" y="2857475"/>
              <a:ext cx="83925" cy="35975"/>
            </a:xfrm>
            <a:custGeom>
              <a:avLst/>
              <a:gdLst/>
              <a:ahLst/>
              <a:cxnLst/>
              <a:rect l="l" t="t" r="r" b="b"/>
              <a:pathLst>
                <a:path w="3357" h="1439" extrusionOk="0">
                  <a:moveTo>
                    <a:pt x="0" y="1"/>
                  </a:moveTo>
                  <a:lnTo>
                    <a:pt x="480" y="480"/>
                  </a:lnTo>
                  <a:lnTo>
                    <a:pt x="3356" y="1439"/>
                  </a:lnTo>
                  <a:lnTo>
                    <a:pt x="2877" y="9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9" name="Google Shape;47989;p32"/>
            <p:cNvSpPr/>
            <p:nvPr/>
          </p:nvSpPr>
          <p:spPr>
            <a:xfrm>
              <a:off x="4373325" y="3013300"/>
              <a:ext cx="155850" cy="83925"/>
            </a:xfrm>
            <a:custGeom>
              <a:avLst/>
              <a:gdLst/>
              <a:ahLst/>
              <a:cxnLst/>
              <a:rect l="l" t="t" r="r" b="b"/>
              <a:pathLst>
                <a:path w="6234" h="3357" extrusionOk="0">
                  <a:moveTo>
                    <a:pt x="5994" y="0"/>
                  </a:moveTo>
                  <a:lnTo>
                    <a:pt x="5275" y="240"/>
                  </a:lnTo>
                  <a:lnTo>
                    <a:pt x="1" y="3117"/>
                  </a:lnTo>
                  <a:lnTo>
                    <a:pt x="480" y="3356"/>
                  </a:lnTo>
                  <a:lnTo>
                    <a:pt x="5275" y="480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0" name="Google Shape;47990;p32"/>
            <p:cNvSpPr/>
            <p:nvPr/>
          </p:nvSpPr>
          <p:spPr>
            <a:xfrm>
              <a:off x="3372500" y="3354900"/>
              <a:ext cx="179800" cy="12000"/>
            </a:xfrm>
            <a:custGeom>
              <a:avLst/>
              <a:gdLst/>
              <a:ahLst/>
              <a:cxnLst/>
              <a:rect l="l" t="t" r="r" b="b"/>
              <a:pathLst>
                <a:path w="7192" h="480" extrusionOk="0">
                  <a:moveTo>
                    <a:pt x="6952" y="0"/>
                  </a:moveTo>
                  <a:lnTo>
                    <a:pt x="3596" y="240"/>
                  </a:lnTo>
                  <a:lnTo>
                    <a:pt x="0" y="240"/>
                  </a:lnTo>
                  <a:lnTo>
                    <a:pt x="240" y="480"/>
                  </a:lnTo>
                  <a:lnTo>
                    <a:pt x="2158" y="480"/>
                  </a:lnTo>
                  <a:lnTo>
                    <a:pt x="7192" y="240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1" name="Google Shape;47991;p32"/>
            <p:cNvSpPr/>
            <p:nvPr/>
          </p:nvSpPr>
          <p:spPr>
            <a:xfrm>
              <a:off x="4978650" y="2845500"/>
              <a:ext cx="101900" cy="18000"/>
            </a:xfrm>
            <a:custGeom>
              <a:avLst/>
              <a:gdLst/>
              <a:ahLst/>
              <a:cxnLst/>
              <a:rect l="l" t="t" r="r" b="b"/>
              <a:pathLst>
                <a:path w="4076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2158" y="240"/>
                  </a:lnTo>
                  <a:lnTo>
                    <a:pt x="4075" y="719"/>
                  </a:lnTo>
                  <a:lnTo>
                    <a:pt x="4075" y="719"/>
                  </a:lnTo>
                  <a:lnTo>
                    <a:pt x="3356" y="24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2" name="Google Shape;47992;p32"/>
            <p:cNvSpPr/>
            <p:nvPr/>
          </p:nvSpPr>
          <p:spPr>
            <a:xfrm>
              <a:off x="4217525" y="3097200"/>
              <a:ext cx="155825" cy="77925"/>
            </a:xfrm>
            <a:custGeom>
              <a:avLst/>
              <a:gdLst/>
              <a:ahLst/>
              <a:cxnLst/>
              <a:rect l="l" t="t" r="r" b="b"/>
              <a:pathLst>
                <a:path w="6233" h="3117" extrusionOk="0">
                  <a:moveTo>
                    <a:pt x="5993" y="0"/>
                  </a:moveTo>
                  <a:lnTo>
                    <a:pt x="5274" y="480"/>
                  </a:lnTo>
                  <a:lnTo>
                    <a:pt x="0" y="2877"/>
                  </a:lnTo>
                  <a:lnTo>
                    <a:pt x="240" y="3117"/>
                  </a:lnTo>
                  <a:lnTo>
                    <a:pt x="5274" y="720"/>
                  </a:lnTo>
                  <a:lnTo>
                    <a:pt x="6233" y="240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3" name="Google Shape;47993;p32"/>
            <p:cNvSpPr/>
            <p:nvPr/>
          </p:nvSpPr>
          <p:spPr>
            <a:xfrm>
              <a:off x="1137075" y="3103200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0" y="0"/>
                  </a:moveTo>
                  <a:lnTo>
                    <a:pt x="0" y="240"/>
                  </a:lnTo>
                  <a:lnTo>
                    <a:pt x="5754" y="719"/>
                  </a:lnTo>
                  <a:lnTo>
                    <a:pt x="5754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4" name="Google Shape;47994;p32"/>
            <p:cNvSpPr/>
            <p:nvPr/>
          </p:nvSpPr>
          <p:spPr>
            <a:xfrm>
              <a:off x="3875900" y="3241025"/>
              <a:ext cx="185825" cy="65950"/>
            </a:xfrm>
            <a:custGeom>
              <a:avLst/>
              <a:gdLst/>
              <a:ahLst/>
              <a:cxnLst/>
              <a:rect l="l" t="t" r="r" b="b"/>
              <a:pathLst>
                <a:path w="7433" h="2638" extrusionOk="0">
                  <a:moveTo>
                    <a:pt x="7193" y="1"/>
                  </a:moveTo>
                  <a:lnTo>
                    <a:pt x="3597" y="1199"/>
                  </a:lnTo>
                  <a:lnTo>
                    <a:pt x="1" y="2398"/>
                  </a:lnTo>
                  <a:lnTo>
                    <a:pt x="241" y="2638"/>
                  </a:lnTo>
                  <a:lnTo>
                    <a:pt x="3837" y="1439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5" name="Google Shape;47995;p32"/>
            <p:cNvSpPr/>
            <p:nvPr/>
          </p:nvSpPr>
          <p:spPr>
            <a:xfrm>
              <a:off x="5553975" y="307922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0" y="0"/>
                  </a:moveTo>
                  <a:lnTo>
                    <a:pt x="240" y="480"/>
                  </a:lnTo>
                  <a:lnTo>
                    <a:pt x="2877" y="1199"/>
                  </a:lnTo>
                  <a:lnTo>
                    <a:pt x="5514" y="1918"/>
                  </a:lnTo>
                  <a:lnTo>
                    <a:pt x="5514" y="1678"/>
                  </a:lnTo>
                  <a:lnTo>
                    <a:pt x="2637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6" name="Google Shape;47996;p32"/>
            <p:cNvSpPr/>
            <p:nvPr/>
          </p:nvSpPr>
          <p:spPr>
            <a:xfrm>
              <a:off x="5170425" y="2887450"/>
              <a:ext cx="113875" cy="65950"/>
            </a:xfrm>
            <a:custGeom>
              <a:avLst/>
              <a:gdLst/>
              <a:ahLst/>
              <a:cxnLst/>
              <a:rect l="l" t="t" r="r" b="b"/>
              <a:pathLst>
                <a:path w="4555" h="2638" extrusionOk="0">
                  <a:moveTo>
                    <a:pt x="0" y="0"/>
                  </a:moveTo>
                  <a:lnTo>
                    <a:pt x="719" y="719"/>
                  </a:lnTo>
                  <a:lnTo>
                    <a:pt x="4555" y="2637"/>
                  </a:lnTo>
                  <a:lnTo>
                    <a:pt x="4555" y="2637"/>
                  </a:lnTo>
                  <a:lnTo>
                    <a:pt x="4075" y="2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7" name="Google Shape;47997;p32"/>
            <p:cNvSpPr/>
            <p:nvPr/>
          </p:nvSpPr>
          <p:spPr>
            <a:xfrm>
              <a:off x="3720100" y="3300950"/>
              <a:ext cx="155825" cy="36000"/>
            </a:xfrm>
            <a:custGeom>
              <a:avLst/>
              <a:gdLst/>
              <a:ahLst/>
              <a:cxnLst/>
              <a:rect l="l" t="t" r="r" b="b"/>
              <a:pathLst>
                <a:path w="6233" h="1440" extrusionOk="0">
                  <a:moveTo>
                    <a:pt x="5993" y="1"/>
                  </a:moveTo>
                  <a:lnTo>
                    <a:pt x="1199" y="1200"/>
                  </a:lnTo>
                  <a:lnTo>
                    <a:pt x="0" y="1439"/>
                  </a:lnTo>
                  <a:lnTo>
                    <a:pt x="1199" y="1439"/>
                  </a:lnTo>
                  <a:lnTo>
                    <a:pt x="6233" y="241"/>
                  </a:lnTo>
                  <a:lnTo>
                    <a:pt x="59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8" name="Google Shape;47998;p32"/>
            <p:cNvSpPr/>
            <p:nvPr/>
          </p:nvSpPr>
          <p:spPr>
            <a:xfrm>
              <a:off x="5416125" y="3019300"/>
              <a:ext cx="131875" cy="65925"/>
            </a:xfrm>
            <a:custGeom>
              <a:avLst/>
              <a:gdLst/>
              <a:ahLst/>
              <a:cxnLst/>
              <a:rect l="l" t="t" r="r" b="b"/>
              <a:pathLst>
                <a:path w="5275" h="2637" extrusionOk="0">
                  <a:moveTo>
                    <a:pt x="1" y="0"/>
                  </a:moveTo>
                  <a:lnTo>
                    <a:pt x="480" y="479"/>
                  </a:lnTo>
                  <a:lnTo>
                    <a:pt x="3836" y="2158"/>
                  </a:lnTo>
                  <a:lnTo>
                    <a:pt x="5275" y="2637"/>
                  </a:lnTo>
                  <a:lnTo>
                    <a:pt x="5035" y="2397"/>
                  </a:lnTo>
                  <a:lnTo>
                    <a:pt x="4076" y="19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9" name="Google Shape;47999;p32"/>
            <p:cNvSpPr/>
            <p:nvPr/>
          </p:nvSpPr>
          <p:spPr>
            <a:xfrm>
              <a:off x="6584775" y="300130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480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0" name="Google Shape;48000;p32"/>
            <p:cNvSpPr/>
            <p:nvPr/>
          </p:nvSpPr>
          <p:spPr>
            <a:xfrm>
              <a:off x="1586550" y="2911425"/>
              <a:ext cx="95925" cy="18000"/>
            </a:xfrm>
            <a:custGeom>
              <a:avLst/>
              <a:gdLst/>
              <a:ahLst/>
              <a:cxnLst/>
              <a:rect l="l" t="t" r="r" b="b"/>
              <a:pathLst>
                <a:path w="3837" h="720" extrusionOk="0">
                  <a:moveTo>
                    <a:pt x="1" y="0"/>
                  </a:moveTo>
                  <a:lnTo>
                    <a:pt x="240" y="240"/>
                  </a:lnTo>
                  <a:lnTo>
                    <a:pt x="3836" y="719"/>
                  </a:lnTo>
                  <a:lnTo>
                    <a:pt x="3597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1" name="Google Shape;48001;p32"/>
            <p:cNvSpPr/>
            <p:nvPr/>
          </p:nvSpPr>
          <p:spPr>
            <a:xfrm>
              <a:off x="1490675" y="2899425"/>
              <a:ext cx="89900" cy="18000"/>
            </a:xfrm>
            <a:custGeom>
              <a:avLst/>
              <a:gdLst/>
              <a:ahLst/>
              <a:cxnLst/>
              <a:rect l="l" t="t" r="r" b="b"/>
              <a:pathLst>
                <a:path w="3596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3596" y="720"/>
                  </a:lnTo>
                  <a:lnTo>
                    <a:pt x="3356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2" name="Google Shape;48002;p32"/>
            <p:cNvSpPr/>
            <p:nvPr/>
          </p:nvSpPr>
          <p:spPr>
            <a:xfrm>
              <a:off x="4313400" y="2917400"/>
              <a:ext cx="155850" cy="83925"/>
            </a:xfrm>
            <a:custGeom>
              <a:avLst/>
              <a:gdLst/>
              <a:ahLst/>
              <a:cxnLst/>
              <a:rect l="l" t="t" r="r" b="b"/>
              <a:pathLst>
                <a:path w="6234" h="3357" extrusionOk="0">
                  <a:moveTo>
                    <a:pt x="5754" y="1"/>
                  </a:moveTo>
                  <a:lnTo>
                    <a:pt x="3117" y="1439"/>
                  </a:lnTo>
                  <a:lnTo>
                    <a:pt x="1" y="3357"/>
                  </a:lnTo>
                  <a:lnTo>
                    <a:pt x="480" y="3357"/>
                  </a:lnTo>
                  <a:lnTo>
                    <a:pt x="3117" y="1679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3" name="Google Shape;48003;p32"/>
            <p:cNvSpPr/>
            <p:nvPr/>
          </p:nvSpPr>
          <p:spPr>
            <a:xfrm>
              <a:off x="1790325" y="2941375"/>
              <a:ext cx="119875" cy="30000"/>
            </a:xfrm>
            <a:custGeom>
              <a:avLst/>
              <a:gdLst/>
              <a:ahLst/>
              <a:cxnLst/>
              <a:rect l="l" t="t" r="r" b="b"/>
              <a:pathLst>
                <a:path w="4795" h="1200" extrusionOk="0">
                  <a:moveTo>
                    <a:pt x="0" y="1"/>
                  </a:moveTo>
                  <a:lnTo>
                    <a:pt x="240" y="240"/>
                  </a:lnTo>
                  <a:lnTo>
                    <a:pt x="2398" y="720"/>
                  </a:lnTo>
                  <a:lnTo>
                    <a:pt x="4795" y="1199"/>
                  </a:lnTo>
                  <a:lnTo>
                    <a:pt x="4555" y="960"/>
                  </a:lnTo>
                  <a:lnTo>
                    <a:pt x="2398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4" name="Google Shape;48004;p32"/>
            <p:cNvSpPr/>
            <p:nvPr/>
          </p:nvSpPr>
          <p:spPr>
            <a:xfrm>
              <a:off x="1682450" y="2923400"/>
              <a:ext cx="101900" cy="24000"/>
            </a:xfrm>
            <a:custGeom>
              <a:avLst/>
              <a:gdLst/>
              <a:ahLst/>
              <a:cxnLst/>
              <a:rect l="l" t="t" r="r" b="b"/>
              <a:pathLst>
                <a:path w="4076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4076" y="959"/>
                  </a:lnTo>
                  <a:lnTo>
                    <a:pt x="3836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5" name="Google Shape;48005;p32"/>
            <p:cNvSpPr/>
            <p:nvPr/>
          </p:nvSpPr>
          <p:spPr>
            <a:xfrm>
              <a:off x="1910175" y="2965350"/>
              <a:ext cx="143875" cy="41975"/>
            </a:xfrm>
            <a:custGeom>
              <a:avLst/>
              <a:gdLst/>
              <a:ahLst/>
              <a:cxnLst/>
              <a:rect l="l" t="t" r="r" b="b"/>
              <a:pathLst>
                <a:path w="5755" h="1679" extrusionOk="0">
                  <a:moveTo>
                    <a:pt x="1" y="1"/>
                  </a:moveTo>
                  <a:lnTo>
                    <a:pt x="240" y="480"/>
                  </a:lnTo>
                  <a:lnTo>
                    <a:pt x="5754" y="1679"/>
                  </a:lnTo>
                  <a:lnTo>
                    <a:pt x="5514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6" name="Google Shape;48006;p32"/>
            <p:cNvSpPr/>
            <p:nvPr/>
          </p:nvSpPr>
          <p:spPr>
            <a:xfrm>
              <a:off x="6476900" y="28634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7" name="Google Shape;48007;p32"/>
            <p:cNvSpPr/>
            <p:nvPr/>
          </p:nvSpPr>
          <p:spPr>
            <a:xfrm>
              <a:off x="2060000" y="3001300"/>
              <a:ext cx="173825" cy="47975"/>
            </a:xfrm>
            <a:custGeom>
              <a:avLst/>
              <a:gdLst/>
              <a:ahLst/>
              <a:cxnLst/>
              <a:rect l="l" t="t" r="r" b="b"/>
              <a:pathLst>
                <a:path w="6953" h="1919" extrusionOk="0">
                  <a:moveTo>
                    <a:pt x="1" y="1"/>
                  </a:moveTo>
                  <a:lnTo>
                    <a:pt x="241" y="241"/>
                  </a:lnTo>
                  <a:lnTo>
                    <a:pt x="6953" y="1919"/>
                  </a:lnTo>
                  <a:lnTo>
                    <a:pt x="6953" y="1919"/>
                  </a:lnTo>
                  <a:lnTo>
                    <a:pt x="6713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8" name="Google Shape;48008;p32"/>
            <p:cNvSpPr/>
            <p:nvPr/>
          </p:nvSpPr>
          <p:spPr>
            <a:xfrm>
              <a:off x="1388775" y="2887450"/>
              <a:ext cx="95925" cy="18000"/>
            </a:xfrm>
            <a:custGeom>
              <a:avLst/>
              <a:gdLst/>
              <a:ahLst/>
              <a:cxnLst/>
              <a:rect l="l" t="t" r="r" b="b"/>
              <a:pathLst>
                <a:path w="3837" h="720" extrusionOk="0">
                  <a:moveTo>
                    <a:pt x="1" y="0"/>
                  </a:moveTo>
                  <a:lnTo>
                    <a:pt x="241" y="240"/>
                  </a:lnTo>
                  <a:lnTo>
                    <a:pt x="3836" y="719"/>
                  </a:lnTo>
                  <a:lnTo>
                    <a:pt x="3597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9" name="Google Shape;48009;p32"/>
            <p:cNvSpPr/>
            <p:nvPr/>
          </p:nvSpPr>
          <p:spPr>
            <a:xfrm>
              <a:off x="4643025" y="2785550"/>
              <a:ext cx="131875" cy="36000"/>
            </a:xfrm>
            <a:custGeom>
              <a:avLst/>
              <a:gdLst/>
              <a:ahLst/>
              <a:cxnLst/>
              <a:rect l="l" t="t" r="r" b="b"/>
              <a:pathLst>
                <a:path w="5275" h="1440" extrusionOk="0">
                  <a:moveTo>
                    <a:pt x="4795" y="1"/>
                  </a:moveTo>
                  <a:lnTo>
                    <a:pt x="2398" y="480"/>
                  </a:lnTo>
                  <a:lnTo>
                    <a:pt x="1" y="1439"/>
                  </a:lnTo>
                  <a:lnTo>
                    <a:pt x="480" y="1439"/>
                  </a:lnTo>
                  <a:lnTo>
                    <a:pt x="2877" y="72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0" name="Google Shape;48010;p32"/>
            <p:cNvSpPr/>
            <p:nvPr/>
          </p:nvSpPr>
          <p:spPr>
            <a:xfrm>
              <a:off x="2551450" y="3115175"/>
              <a:ext cx="263700" cy="59950"/>
            </a:xfrm>
            <a:custGeom>
              <a:avLst/>
              <a:gdLst/>
              <a:ahLst/>
              <a:cxnLst/>
              <a:rect l="l" t="t" r="r" b="b"/>
              <a:pathLst>
                <a:path w="10548" h="2398" extrusionOk="0">
                  <a:moveTo>
                    <a:pt x="0" y="1"/>
                  </a:moveTo>
                  <a:lnTo>
                    <a:pt x="240" y="240"/>
                  </a:lnTo>
                  <a:lnTo>
                    <a:pt x="10548" y="2398"/>
                  </a:lnTo>
                  <a:lnTo>
                    <a:pt x="10548" y="2398"/>
                  </a:lnTo>
                  <a:lnTo>
                    <a:pt x="10308" y="2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1" name="Google Shape;48011;p32"/>
            <p:cNvSpPr/>
            <p:nvPr/>
          </p:nvSpPr>
          <p:spPr>
            <a:xfrm>
              <a:off x="3048875" y="3205075"/>
              <a:ext cx="191800" cy="24000"/>
            </a:xfrm>
            <a:custGeom>
              <a:avLst/>
              <a:gdLst/>
              <a:ahLst/>
              <a:cxnLst/>
              <a:rect l="l" t="t" r="r" b="b"/>
              <a:pathLst>
                <a:path w="7672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7671" y="959"/>
                  </a:lnTo>
                  <a:lnTo>
                    <a:pt x="7432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2" name="Google Shape;48012;p32"/>
            <p:cNvSpPr/>
            <p:nvPr/>
          </p:nvSpPr>
          <p:spPr>
            <a:xfrm>
              <a:off x="2821125" y="3169125"/>
              <a:ext cx="221775" cy="41975"/>
            </a:xfrm>
            <a:custGeom>
              <a:avLst/>
              <a:gdLst/>
              <a:ahLst/>
              <a:cxnLst/>
              <a:rect l="l" t="t" r="r" b="b"/>
              <a:pathLst>
                <a:path w="8871" h="1679" extrusionOk="0">
                  <a:moveTo>
                    <a:pt x="1" y="0"/>
                  </a:moveTo>
                  <a:lnTo>
                    <a:pt x="240" y="240"/>
                  </a:lnTo>
                  <a:lnTo>
                    <a:pt x="8870" y="1678"/>
                  </a:lnTo>
                  <a:lnTo>
                    <a:pt x="8870" y="1678"/>
                  </a:lnTo>
                  <a:lnTo>
                    <a:pt x="8631" y="14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3" name="Google Shape;48013;p32"/>
            <p:cNvSpPr/>
            <p:nvPr/>
          </p:nvSpPr>
          <p:spPr>
            <a:xfrm>
              <a:off x="2239800" y="3043250"/>
              <a:ext cx="311675" cy="77950"/>
            </a:xfrm>
            <a:custGeom>
              <a:avLst/>
              <a:gdLst/>
              <a:ahLst/>
              <a:cxnLst/>
              <a:rect l="l" t="t" r="r" b="b"/>
              <a:pathLst>
                <a:path w="12467" h="3118" extrusionOk="0">
                  <a:moveTo>
                    <a:pt x="1" y="1"/>
                  </a:moveTo>
                  <a:lnTo>
                    <a:pt x="240" y="241"/>
                  </a:lnTo>
                  <a:lnTo>
                    <a:pt x="12466" y="3117"/>
                  </a:lnTo>
                  <a:lnTo>
                    <a:pt x="12466" y="3117"/>
                  </a:lnTo>
                  <a:lnTo>
                    <a:pt x="12226" y="28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4" name="Google Shape;48014;p32"/>
            <p:cNvSpPr/>
            <p:nvPr/>
          </p:nvSpPr>
          <p:spPr>
            <a:xfrm>
              <a:off x="5428125" y="2911425"/>
              <a:ext cx="155850" cy="35975"/>
            </a:xfrm>
            <a:custGeom>
              <a:avLst/>
              <a:gdLst/>
              <a:ahLst/>
              <a:cxnLst/>
              <a:rect l="l" t="t" r="r" b="b"/>
              <a:pathLst>
                <a:path w="6234" h="1439" extrusionOk="0">
                  <a:moveTo>
                    <a:pt x="0" y="0"/>
                  </a:moveTo>
                  <a:lnTo>
                    <a:pt x="240" y="240"/>
                  </a:lnTo>
                  <a:lnTo>
                    <a:pt x="6233" y="1438"/>
                  </a:lnTo>
                  <a:lnTo>
                    <a:pt x="5993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5" name="Google Shape;48015;p32"/>
            <p:cNvSpPr/>
            <p:nvPr/>
          </p:nvSpPr>
          <p:spPr>
            <a:xfrm>
              <a:off x="4774875" y="2773575"/>
              <a:ext cx="119875" cy="12000"/>
            </a:xfrm>
            <a:custGeom>
              <a:avLst/>
              <a:gdLst/>
              <a:ahLst/>
              <a:cxnLst/>
              <a:rect l="l" t="t" r="r" b="b"/>
              <a:pathLst>
                <a:path w="4795" h="480" extrusionOk="0">
                  <a:moveTo>
                    <a:pt x="2158" y="0"/>
                  </a:moveTo>
                  <a:lnTo>
                    <a:pt x="240" y="240"/>
                  </a:lnTo>
                  <a:lnTo>
                    <a:pt x="0" y="240"/>
                  </a:lnTo>
                  <a:lnTo>
                    <a:pt x="720" y="480"/>
                  </a:lnTo>
                  <a:lnTo>
                    <a:pt x="2877" y="240"/>
                  </a:lnTo>
                  <a:lnTo>
                    <a:pt x="4795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6" name="Google Shape;48016;p32"/>
            <p:cNvSpPr/>
            <p:nvPr/>
          </p:nvSpPr>
          <p:spPr>
            <a:xfrm>
              <a:off x="5140450" y="2821525"/>
              <a:ext cx="137875" cy="47950"/>
            </a:xfrm>
            <a:custGeom>
              <a:avLst/>
              <a:gdLst/>
              <a:ahLst/>
              <a:cxnLst/>
              <a:rect l="l" t="t" r="r" b="b"/>
              <a:pathLst>
                <a:path w="5515" h="1918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4076" y="1439"/>
                  </a:lnTo>
                  <a:lnTo>
                    <a:pt x="5514" y="1918"/>
                  </a:lnTo>
                  <a:lnTo>
                    <a:pt x="5035" y="1678"/>
                  </a:lnTo>
                  <a:lnTo>
                    <a:pt x="4076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7" name="Google Shape;48017;p32"/>
            <p:cNvSpPr/>
            <p:nvPr/>
          </p:nvSpPr>
          <p:spPr>
            <a:xfrm>
              <a:off x="5008600" y="2785550"/>
              <a:ext cx="131875" cy="41975"/>
            </a:xfrm>
            <a:custGeom>
              <a:avLst/>
              <a:gdLst/>
              <a:ahLst/>
              <a:cxnLst/>
              <a:rect l="l" t="t" r="r" b="b"/>
              <a:pathLst>
                <a:path w="5275" h="1679" extrusionOk="0">
                  <a:moveTo>
                    <a:pt x="1" y="1"/>
                  </a:moveTo>
                  <a:lnTo>
                    <a:pt x="720" y="480"/>
                  </a:lnTo>
                  <a:lnTo>
                    <a:pt x="5275" y="1679"/>
                  </a:lnTo>
                  <a:lnTo>
                    <a:pt x="4555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8" name="Google Shape;48018;p32"/>
            <p:cNvSpPr/>
            <p:nvPr/>
          </p:nvSpPr>
          <p:spPr>
            <a:xfrm>
              <a:off x="4163575" y="3007300"/>
              <a:ext cx="149850" cy="71950"/>
            </a:xfrm>
            <a:custGeom>
              <a:avLst/>
              <a:gdLst/>
              <a:ahLst/>
              <a:cxnLst/>
              <a:rect l="l" t="t" r="r" b="b"/>
              <a:pathLst>
                <a:path w="5994" h="2878" extrusionOk="0">
                  <a:moveTo>
                    <a:pt x="5514" y="1"/>
                  </a:moveTo>
                  <a:lnTo>
                    <a:pt x="2638" y="1439"/>
                  </a:lnTo>
                  <a:lnTo>
                    <a:pt x="1" y="2877"/>
                  </a:lnTo>
                  <a:lnTo>
                    <a:pt x="720" y="2877"/>
                  </a:lnTo>
                  <a:lnTo>
                    <a:pt x="3357" y="1439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9" name="Google Shape;48019;p32"/>
            <p:cNvSpPr/>
            <p:nvPr/>
          </p:nvSpPr>
          <p:spPr>
            <a:xfrm>
              <a:off x="4469225" y="2827500"/>
              <a:ext cx="173825" cy="83925"/>
            </a:xfrm>
            <a:custGeom>
              <a:avLst/>
              <a:gdLst/>
              <a:ahLst/>
              <a:cxnLst/>
              <a:rect l="l" t="t" r="r" b="b"/>
              <a:pathLst>
                <a:path w="6953" h="3357" extrusionOk="0">
                  <a:moveTo>
                    <a:pt x="6233" y="1"/>
                  </a:moveTo>
                  <a:lnTo>
                    <a:pt x="3117" y="1439"/>
                  </a:lnTo>
                  <a:lnTo>
                    <a:pt x="1" y="3357"/>
                  </a:lnTo>
                  <a:lnTo>
                    <a:pt x="480" y="3357"/>
                  </a:lnTo>
                  <a:lnTo>
                    <a:pt x="3596" y="1439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0" name="Google Shape;48020;p32"/>
            <p:cNvSpPr/>
            <p:nvPr/>
          </p:nvSpPr>
          <p:spPr>
            <a:xfrm>
              <a:off x="3863925" y="3145150"/>
              <a:ext cx="143850" cy="41975"/>
            </a:xfrm>
            <a:custGeom>
              <a:avLst/>
              <a:gdLst/>
              <a:ahLst/>
              <a:cxnLst/>
              <a:rect l="l" t="t" r="r" b="b"/>
              <a:pathLst>
                <a:path w="5754" h="1679" extrusionOk="0">
                  <a:moveTo>
                    <a:pt x="5035" y="0"/>
                  </a:moveTo>
                  <a:lnTo>
                    <a:pt x="1" y="1439"/>
                  </a:lnTo>
                  <a:lnTo>
                    <a:pt x="480" y="1678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1" name="Google Shape;48021;p32"/>
            <p:cNvSpPr/>
            <p:nvPr/>
          </p:nvSpPr>
          <p:spPr>
            <a:xfrm>
              <a:off x="3714100" y="3187100"/>
              <a:ext cx="149850" cy="29975"/>
            </a:xfrm>
            <a:custGeom>
              <a:avLst/>
              <a:gdLst/>
              <a:ahLst/>
              <a:cxnLst/>
              <a:rect l="l" t="t" r="r" b="b"/>
              <a:pathLst>
                <a:path w="5994" h="1199" extrusionOk="0">
                  <a:moveTo>
                    <a:pt x="5274" y="0"/>
                  </a:moveTo>
                  <a:lnTo>
                    <a:pt x="0" y="959"/>
                  </a:lnTo>
                  <a:lnTo>
                    <a:pt x="240" y="119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2" name="Google Shape;48022;p32"/>
            <p:cNvSpPr/>
            <p:nvPr/>
          </p:nvSpPr>
          <p:spPr>
            <a:xfrm>
              <a:off x="4007750" y="3085200"/>
              <a:ext cx="155850" cy="53975"/>
            </a:xfrm>
            <a:custGeom>
              <a:avLst/>
              <a:gdLst/>
              <a:ahLst/>
              <a:cxnLst/>
              <a:rect l="l" t="t" r="r" b="b"/>
              <a:pathLst>
                <a:path w="6234" h="2159" extrusionOk="0">
                  <a:moveTo>
                    <a:pt x="5754" y="1"/>
                  </a:moveTo>
                  <a:lnTo>
                    <a:pt x="1" y="2158"/>
                  </a:lnTo>
                  <a:lnTo>
                    <a:pt x="480" y="2158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3" name="Google Shape;48023;p32"/>
            <p:cNvSpPr/>
            <p:nvPr/>
          </p:nvSpPr>
          <p:spPr>
            <a:xfrm>
              <a:off x="4900725" y="2773575"/>
              <a:ext cx="107900" cy="18000"/>
            </a:xfrm>
            <a:custGeom>
              <a:avLst/>
              <a:gdLst/>
              <a:ahLst/>
              <a:cxnLst/>
              <a:rect l="l" t="t" r="r" b="b"/>
              <a:pathLst>
                <a:path w="4316" h="720" extrusionOk="0">
                  <a:moveTo>
                    <a:pt x="1" y="0"/>
                  </a:moveTo>
                  <a:lnTo>
                    <a:pt x="720" y="240"/>
                  </a:lnTo>
                  <a:lnTo>
                    <a:pt x="4316" y="720"/>
                  </a:lnTo>
                  <a:lnTo>
                    <a:pt x="4316" y="720"/>
                  </a:lnTo>
                  <a:lnTo>
                    <a:pt x="3596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4" name="Google Shape;48024;p32"/>
            <p:cNvSpPr/>
            <p:nvPr/>
          </p:nvSpPr>
          <p:spPr>
            <a:xfrm>
              <a:off x="3564275" y="3217050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5274" y="1"/>
                  </a:moveTo>
                  <a:lnTo>
                    <a:pt x="480" y="480"/>
                  </a:lnTo>
                  <a:lnTo>
                    <a:pt x="0" y="480"/>
                  </a:lnTo>
                  <a:lnTo>
                    <a:pt x="480" y="72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5" name="Google Shape;48025;p32"/>
            <p:cNvSpPr/>
            <p:nvPr/>
          </p:nvSpPr>
          <p:spPr>
            <a:xfrm>
              <a:off x="3240650" y="3223050"/>
              <a:ext cx="167825" cy="12000"/>
            </a:xfrm>
            <a:custGeom>
              <a:avLst/>
              <a:gdLst/>
              <a:ahLst/>
              <a:cxnLst/>
              <a:rect l="l" t="t" r="r" b="b"/>
              <a:pathLst>
                <a:path w="6713" h="480" extrusionOk="0">
                  <a:moveTo>
                    <a:pt x="0" y="1"/>
                  </a:moveTo>
                  <a:lnTo>
                    <a:pt x="240" y="240"/>
                  </a:lnTo>
                  <a:lnTo>
                    <a:pt x="6713" y="480"/>
                  </a:lnTo>
                  <a:lnTo>
                    <a:pt x="6713" y="480"/>
                  </a:lnTo>
                  <a:lnTo>
                    <a:pt x="6473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6" name="Google Shape;48026;p32"/>
            <p:cNvSpPr/>
            <p:nvPr/>
          </p:nvSpPr>
          <p:spPr>
            <a:xfrm>
              <a:off x="3408450" y="3229050"/>
              <a:ext cx="155850" cy="6000"/>
            </a:xfrm>
            <a:custGeom>
              <a:avLst/>
              <a:gdLst/>
              <a:ahLst/>
              <a:cxnLst/>
              <a:rect l="l" t="t" r="r" b="b"/>
              <a:pathLst>
                <a:path w="6234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6233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7" name="Google Shape;48027;p32"/>
            <p:cNvSpPr/>
            <p:nvPr/>
          </p:nvSpPr>
          <p:spPr>
            <a:xfrm>
              <a:off x="5278300" y="2869450"/>
              <a:ext cx="149850" cy="47975"/>
            </a:xfrm>
            <a:custGeom>
              <a:avLst/>
              <a:gdLst/>
              <a:ahLst/>
              <a:cxnLst/>
              <a:rect l="l" t="t" r="r" b="b"/>
              <a:pathLst>
                <a:path w="5994" h="1919" extrusionOk="0">
                  <a:moveTo>
                    <a:pt x="0" y="1"/>
                  </a:moveTo>
                  <a:lnTo>
                    <a:pt x="480" y="241"/>
                  </a:lnTo>
                  <a:lnTo>
                    <a:pt x="3596" y="1200"/>
                  </a:lnTo>
                  <a:lnTo>
                    <a:pt x="5993" y="1919"/>
                  </a:lnTo>
                  <a:lnTo>
                    <a:pt x="5754" y="1679"/>
                  </a:lnTo>
                  <a:lnTo>
                    <a:pt x="3596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8" name="Google Shape;48028;p32"/>
            <p:cNvSpPr/>
            <p:nvPr/>
          </p:nvSpPr>
          <p:spPr>
            <a:xfrm>
              <a:off x="5775725" y="2959350"/>
              <a:ext cx="203775" cy="12025"/>
            </a:xfrm>
            <a:custGeom>
              <a:avLst/>
              <a:gdLst/>
              <a:ahLst/>
              <a:cxnLst/>
              <a:rect l="l" t="t" r="r" b="b"/>
              <a:pathLst>
                <a:path w="8151" h="481" extrusionOk="0">
                  <a:moveTo>
                    <a:pt x="8151" y="1"/>
                  </a:moveTo>
                  <a:lnTo>
                    <a:pt x="4075" y="241"/>
                  </a:lnTo>
                  <a:lnTo>
                    <a:pt x="0" y="241"/>
                  </a:lnTo>
                  <a:lnTo>
                    <a:pt x="0" y="480"/>
                  </a:lnTo>
                  <a:lnTo>
                    <a:pt x="4075" y="480"/>
                  </a:lnTo>
                  <a:lnTo>
                    <a:pt x="8151" y="241"/>
                  </a:lnTo>
                  <a:lnTo>
                    <a:pt x="815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9" name="Google Shape;48029;p32"/>
            <p:cNvSpPr/>
            <p:nvPr/>
          </p:nvSpPr>
          <p:spPr>
            <a:xfrm>
              <a:off x="807450" y="2839500"/>
              <a:ext cx="185825" cy="24000"/>
            </a:xfrm>
            <a:custGeom>
              <a:avLst/>
              <a:gdLst/>
              <a:ahLst/>
              <a:cxnLst/>
              <a:rect l="l" t="t" r="r" b="b"/>
              <a:pathLst>
                <a:path w="7433" h="960" extrusionOk="0">
                  <a:moveTo>
                    <a:pt x="1" y="0"/>
                  </a:moveTo>
                  <a:lnTo>
                    <a:pt x="240" y="240"/>
                  </a:lnTo>
                  <a:lnTo>
                    <a:pt x="7432" y="959"/>
                  </a:lnTo>
                  <a:lnTo>
                    <a:pt x="7432" y="959"/>
                  </a:lnTo>
                  <a:lnTo>
                    <a:pt x="7192" y="7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0" name="Google Shape;48030;p32"/>
            <p:cNvSpPr/>
            <p:nvPr/>
          </p:nvSpPr>
          <p:spPr>
            <a:xfrm>
              <a:off x="1274925" y="2875450"/>
              <a:ext cx="113875" cy="18000"/>
            </a:xfrm>
            <a:custGeom>
              <a:avLst/>
              <a:gdLst/>
              <a:ahLst/>
              <a:cxnLst/>
              <a:rect l="l" t="t" r="r" b="b"/>
              <a:pathLst>
                <a:path w="4555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4555" y="720"/>
                  </a:lnTo>
                  <a:lnTo>
                    <a:pt x="4315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1" name="Google Shape;48031;p32"/>
            <p:cNvSpPr/>
            <p:nvPr/>
          </p:nvSpPr>
          <p:spPr>
            <a:xfrm>
              <a:off x="1149050" y="2869450"/>
              <a:ext cx="125900" cy="12025"/>
            </a:xfrm>
            <a:custGeom>
              <a:avLst/>
              <a:gdLst/>
              <a:ahLst/>
              <a:cxnLst/>
              <a:rect l="l" t="t" r="r" b="b"/>
              <a:pathLst>
                <a:path w="5036" h="481" extrusionOk="0">
                  <a:moveTo>
                    <a:pt x="1" y="1"/>
                  </a:moveTo>
                  <a:lnTo>
                    <a:pt x="241" y="241"/>
                  </a:lnTo>
                  <a:lnTo>
                    <a:pt x="5035" y="480"/>
                  </a:lnTo>
                  <a:lnTo>
                    <a:pt x="4795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2" name="Google Shape;48032;p32"/>
            <p:cNvSpPr/>
            <p:nvPr/>
          </p:nvSpPr>
          <p:spPr>
            <a:xfrm>
              <a:off x="5985475" y="2929400"/>
              <a:ext cx="227750" cy="35975"/>
            </a:xfrm>
            <a:custGeom>
              <a:avLst/>
              <a:gdLst/>
              <a:ahLst/>
              <a:cxnLst/>
              <a:rect l="l" t="t" r="r" b="b"/>
              <a:pathLst>
                <a:path w="9110" h="1439" extrusionOk="0">
                  <a:moveTo>
                    <a:pt x="8870" y="0"/>
                  </a:moveTo>
                  <a:lnTo>
                    <a:pt x="4555" y="719"/>
                  </a:lnTo>
                  <a:lnTo>
                    <a:pt x="1" y="1199"/>
                  </a:lnTo>
                  <a:lnTo>
                    <a:pt x="1" y="1439"/>
                  </a:lnTo>
                  <a:lnTo>
                    <a:pt x="4555" y="959"/>
                  </a:lnTo>
                  <a:lnTo>
                    <a:pt x="911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3" name="Google Shape;48033;p32"/>
            <p:cNvSpPr/>
            <p:nvPr/>
          </p:nvSpPr>
          <p:spPr>
            <a:xfrm>
              <a:off x="591700" y="2821525"/>
              <a:ext cx="215775" cy="24000"/>
            </a:xfrm>
            <a:custGeom>
              <a:avLst/>
              <a:gdLst/>
              <a:ahLst/>
              <a:cxnLst/>
              <a:rect l="l" t="t" r="r" b="b"/>
              <a:pathLst>
                <a:path w="8631" h="960" extrusionOk="0">
                  <a:moveTo>
                    <a:pt x="1" y="0"/>
                  </a:moveTo>
                  <a:lnTo>
                    <a:pt x="240" y="240"/>
                  </a:lnTo>
                  <a:lnTo>
                    <a:pt x="8631" y="959"/>
                  </a:lnTo>
                  <a:lnTo>
                    <a:pt x="8391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4" name="Google Shape;48034;p32"/>
            <p:cNvSpPr/>
            <p:nvPr/>
          </p:nvSpPr>
          <p:spPr>
            <a:xfrm>
              <a:off x="993250" y="2857475"/>
              <a:ext cx="149850" cy="18000"/>
            </a:xfrm>
            <a:custGeom>
              <a:avLst/>
              <a:gdLst/>
              <a:ahLst/>
              <a:cxnLst/>
              <a:rect l="l" t="t" r="r" b="b"/>
              <a:pathLst>
                <a:path w="5994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2397" y="240"/>
                  </a:lnTo>
                  <a:lnTo>
                    <a:pt x="5993" y="720"/>
                  </a:lnTo>
                  <a:lnTo>
                    <a:pt x="5753" y="240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5" name="Google Shape;48035;p32"/>
            <p:cNvSpPr/>
            <p:nvPr/>
          </p:nvSpPr>
          <p:spPr>
            <a:xfrm>
              <a:off x="5589925" y="2941375"/>
              <a:ext cx="179825" cy="30000"/>
            </a:xfrm>
            <a:custGeom>
              <a:avLst/>
              <a:gdLst/>
              <a:ahLst/>
              <a:cxnLst/>
              <a:rect l="l" t="t" r="r" b="b"/>
              <a:pathLst>
                <a:path w="7193" h="1200" extrusionOk="0">
                  <a:moveTo>
                    <a:pt x="1" y="1"/>
                  </a:moveTo>
                  <a:lnTo>
                    <a:pt x="1" y="480"/>
                  </a:lnTo>
                  <a:lnTo>
                    <a:pt x="3597" y="960"/>
                  </a:lnTo>
                  <a:lnTo>
                    <a:pt x="7192" y="1199"/>
                  </a:lnTo>
                  <a:lnTo>
                    <a:pt x="7192" y="1199"/>
                  </a:lnTo>
                  <a:lnTo>
                    <a:pt x="6953" y="960"/>
                  </a:lnTo>
                  <a:lnTo>
                    <a:pt x="3597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6" name="Google Shape;48036;p32"/>
            <p:cNvSpPr/>
            <p:nvPr/>
          </p:nvSpPr>
          <p:spPr>
            <a:xfrm>
              <a:off x="6213200" y="2863475"/>
              <a:ext cx="263725" cy="71925"/>
            </a:xfrm>
            <a:custGeom>
              <a:avLst/>
              <a:gdLst/>
              <a:ahLst/>
              <a:cxnLst/>
              <a:rect l="l" t="t" r="r" b="b"/>
              <a:pathLst>
                <a:path w="10549" h="2877" extrusionOk="0">
                  <a:moveTo>
                    <a:pt x="10309" y="0"/>
                  </a:moveTo>
                  <a:lnTo>
                    <a:pt x="5275" y="1439"/>
                  </a:lnTo>
                  <a:lnTo>
                    <a:pt x="1" y="2637"/>
                  </a:lnTo>
                  <a:lnTo>
                    <a:pt x="241" y="2877"/>
                  </a:lnTo>
                  <a:lnTo>
                    <a:pt x="5275" y="1678"/>
                  </a:lnTo>
                  <a:lnTo>
                    <a:pt x="10549" y="240"/>
                  </a:lnTo>
                  <a:lnTo>
                    <a:pt x="1030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7" name="Google Shape;48037;p32"/>
            <p:cNvSpPr/>
            <p:nvPr/>
          </p:nvSpPr>
          <p:spPr>
            <a:xfrm>
              <a:off x="591700" y="28215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8" name="Google Shape;48038;p32"/>
            <p:cNvSpPr/>
            <p:nvPr/>
          </p:nvSpPr>
          <p:spPr>
            <a:xfrm>
              <a:off x="6470925" y="28634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9" name="Google Shape;48039;p32"/>
            <p:cNvSpPr/>
            <p:nvPr/>
          </p:nvSpPr>
          <p:spPr>
            <a:xfrm>
              <a:off x="807450" y="2671700"/>
              <a:ext cx="167825" cy="23975"/>
            </a:xfrm>
            <a:custGeom>
              <a:avLst/>
              <a:gdLst/>
              <a:ahLst/>
              <a:cxnLst/>
              <a:rect l="l" t="t" r="r" b="b"/>
              <a:pathLst>
                <a:path w="6713" h="959" extrusionOk="0">
                  <a:moveTo>
                    <a:pt x="1" y="0"/>
                  </a:moveTo>
                  <a:lnTo>
                    <a:pt x="240" y="240"/>
                  </a:lnTo>
                  <a:lnTo>
                    <a:pt x="6713" y="959"/>
                  </a:lnTo>
                  <a:lnTo>
                    <a:pt x="6234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0" name="Google Shape;48040;p32"/>
            <p:cNvSpPr/>
            <p:nvPr/>
          </p:nvSpPr>
          <p:spPr>
            <a:xfrm>
              <a:off x="5164425" y="2731625"/>
              <a:ext cx="167825" cy="29975"/>
            </a:xfrm>
            <a:custGeom>
              <a:avLst/>
              <a:gdLst/>
              <a:ahLst/>
              <a:cxnLst/>
              <a:rect l="l" t="t" r="r" b="b"/>
              <a:pathLst>
                <a:path w="6713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959" y="240"/>
                  </a:lnTo>
                  <a:lnTo>
                    <a:pt x="3357" y="720"/>
                  </a:lnTo>
                  <a:lnTo>
                    <a:pt x="6713" y="1199"/>
                  </a:lnTo>
                  <a:lnTo>
                    <a:pt x="6473" y="959"/>
                  </a:lnTo>
                  <a:lnTo>
                    <a:pt x="3357" y="48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1" name="Google Shape;48041;p32"/>
            <p:cNvSpPr/>
            <p:nvPr/>
          </p:nvSpPr>
          <p:spPr>
            <a:xfrm>
              <a:off x="3264625" y="3127175"/>
              <a:ext cx="137850" cy="23975"/>
            </a:xfrm>
            <a:custGeom>
              <a:avLst/>
              <a:gdLst/>
              <a:ahLst/>
              <a:cxnLst/>
              <a:rect l="l" t="t" r="r" b="b"/>
              <a:pathLst>
                <a:path w="5514" h="959" extrusionOk="0">
                  <a:moveTo>
                    <a:pt x="0" y="0"/>
                  </a:moveTo>
                  <a:lnTo>
                    <a:pt x="480" y="240"/>
                  </a:lnTo>
                  <a:lnTo>
                    <a:pt x="5034" y="719"/>
                  </a:lnTo>
                  <a:lnTo>
                    <a:pt x="5514" y="959"/>
                  </a:lnTo>
                  <a:lnTo>
                    <a:pt x="5034" y="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2" name="Google Shape;48042;p32"/>
            <p:cNvSpPr/>
            <p:nvPr/>
          </p:nvSpPr>
          <p:spPr>
            <a:xfrm>
              <a:off x="3108800" y="3103200"/>
              <a:ext cx="155850" cy="29975"/>
            </a:xfrm>
            <a:custGeom>
              <a:avLst/>
              <a:gdLst/>
              <a:ahLst/>
              <a:cxnLst/>
              <a:rect l="l" t="t" r="r" b="b"/>
              <a:pathLst>
                <a:path w="6234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6233" y="1199"/>
                  </a:lnTo>
                  <a:lnTo>
                    <a:pt x="5754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3" name="Google Shape;48043;p32"/>
            <p:cNvSpPr/>
            <p:nvPr/>
          </p:nvSpPr>
          <p:spPr>
            <a:xfrm>
              <a:off x="2929000" y="3073225"/>
              <a:ext cx="179825" cy="35975"/>
            </a:xfrm>
            <a:custGeom>
              <a:avLst/>
              <a:gdLst/>
              <a:ahLst/>
              <a:cxnLst/>
              <a:rect l="l" t="t" r="r" b="b"/>
              <a:pathLst>
                <a:path w="7193" h="1439" extrusionOk="0">
                  <a:moveTo>
                    <a:pt x="1" y="1"/>
                  </a:moveTo>
                  <a:lnTo>
                    <a:pt x="240" y="240"/>
                  </a:lnTo>
                  <a:lnTo>
                    <a:pt x="7192" y="1439"/>
                  </a:lnTo>
                  <a:lnTo>
                    <a:pt x="7192" y="1439"/>
                  </a:lnTo>
                  <a:lnTo>
                    <a:pt x="6713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4" name="Google Shape;48044;p32"/>
            <p:cNvSpPr/>
            <p:nvPr/>
          </p:nvSpPr>
          <p:spPr>
            <a:xfrm>
              <a:off x="3402450" y="3145150"/>
              <a:ext cx="113900" cy="12000"/>
            </a:xfrm>
            <a:custGeom>
              <a:avLst/>
              <a:gdLst/>
              <a:ahLst/>
              <a:cxnLst/>
              <a:rect l="l" t="t" r="r" b="b"/>
              <a:pathLst>
                <a:path w="4556" h="480" extrusionOk="0">
                  <a:moveTo>
                    <a:pt x="1" y="0"/>
                  </a:moveTo>
                  <a:lnTo>
                    <a:pt x="480" y="240"/>
                  </a:lnTo>
                  <a:lnTo>
                    <a:pt x="4556" y="480"/>
                  </a:lnTo>
                  <a:lnTo>
                    <a:pt x="3597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5" name="Google Shape;48045;p32"/>
            <p:cNvSpPr/>
            <p:nvPr/>
          </p:nvSpPr>
          <p:spPr>
            <a:xfrm>
              <a:off x="1436725" y="2761575"/>
              <a:ext cx="95925" cy="24000"/>
            </a:xfrm>
            <a:custGeom>
              <a:avLst/>
              <a:gdLst/>
              <a:ahLst/>
              <a:cxnLst/>
              <a:rect l="l" t="t" r="r" b="b"/>
              <a:pathLst>
                <a:path w="3837" h="960" extrusionOk="0">
                  <a:moveTo>
                    <a:pt x="1" y="1"/>
                  </a:moveTo>
                  <a:lnTo>
                    <a:pt x="480" y="241"/>
                  </a:lnTo>
                  <a:lnTo>
                    <a:pt x="3836" y="960"/>
                  </a:lnTo>
                  <a:lnTo>
                    <a:pt x="3357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6" name="Google Shape;48046;p32"/>
            <p:cNvSpPr/>
            <p:nvPr/>
          </p:nvSpPr>
          <p:spPr>
            <a:xfrm>
              <a:off x="3516325" y="3145150"/>
              <a:ext cx="149850" cy="12000"/>
            </a:xfrm>
            <a:custGeom>
              <a:avLst/>
              <a:gdLst/>
              <a:ahLst/>
              <a:cxnLst/>
              <a:rect l="l" t="t" r="r" b="b"/>
              <a:pathLst>
                <a:path w="5994" h="480" extrusionOk="0">
                  <a:moveTo>
                    <a:pt x="5274" y="0"/>
                  </a:moveTo>
                  <a:lnTo>
                    <a:pt x="2638" y="240"/>
                  </a:lnTo>
                  <a:lnTo>
                    <a:pt x="1" y="240"/>
                  </a:lnTo>
                  <a:lnTo>
                    <a:pt x="959" y="480"/>
                  </a:lnTo>
                  <a:lnTo>
                    <a:pt x="3596" y="480"/>
                  </a:lnTo>
                  <a:lnTo>
                    <a:pt x="599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7" name="Google Shape;48047;p32"/>
            <p:cNvSpPr/>
            <p:nvPr/>
          </p:nvSpPr>
          <p:spPr>
            <a:xfrm>
              <a:off x="4708950" y="2695675"/>
              <a:ext cx="149850" cy="12000"/>
            </a:xfrm>
            <a:custGeom>
              <a:avLst/>
              <a:gdLst/>
              <a:ahLst/>
              <a:cxnLst/>
              <a:rect l="l" t="t" r="r" b="b"/>
              <a:pathLst>
                <a:path w="5994" h="480" extrusionOk="0">
                  <a:moveTo>
                    <a:pt x="2877" y="0"/>
                  </a:moveTo>
                  <a:lnTo>
                    <a:pt x="0" y="240"/>
                  </a:lnTo>
                  <a:lnTo>
                    <a:pt x="240" y="479"/>
                  </a:lnTo>
                  <a:lnTo>
                    <a:pt x="3117" y="240"/>
                  </a:lnTo>
                  <a:lnTo>
                    <a:pt x="599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8" name="Google Shape;48048;p32"/>
            <p:cNvSpPr/>
            <p:nvPr/>
          </p:nvSpPr>
          <p:spPr>
            <a:xfrm>
              <a:off x="1532625" y="2779575"/>
              <a:ext cx="107900" cy="29975"/>
            </a:xfrm>
            <a:custGeom>
              <a:avLst/>
              <a:gdLst/>
              <a:ahLst/>
              <a:cxnLst/>
              <a:rect l="l" t="t" r="r" b="b"/>
              <a:pathLst>
                <a:path w="4316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4315" y="1199"/>
                  </a:lnTo>
                  <a:lnTo>
                    <a:pt x="3836" y="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9" name="Google Shape;48049;p32"/>
            <p:cNvSpPr/>
            <p:nvPr/>
          </p:nvSpPr>
          <p:spPr>
            <a:xfrm>
              <a:off x="1940150" y="2863475"/>
              <a:ext cx="191800" cy="53950"/>
            </a:xfrm>
            <a:custGeom>
              <a:avLst/>
              <a:gdLst/>
              <a:ahLst/>
              <a:cxnLst/>
              <a:rect l="l" t="t" r="r" b="b"/>
              <a:pathLst>
                <a:path w="7672" h="2158" extrusionOk="0">
                  <a:moveTo>
                    <a:pt x="0" y="0"/>
                  </a:moveTo>
                  <a:lnTo>
                    <a:pt x="240" y="480"/>
                  </a:lnTo>
                  <a:lnTo>
                    <a:pt x="7672" y="2158"/>
                  </a:lnTo>
                  <a:lnTo>
                    <a:pt x="7672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0" name="Google Shape;48050;p32"/>
            <p:cNvSpPr/>
            <p:nvPr/>
          </p:nvSpPr>
          <p:spPr>
            <a:xfrm>
              <a:off x="1640500" y="2803550"/>
              <a:ext cx="131875" cy="29975"/>
            </a:xfrm>
            <a:custGeom>
              <a:avLst/>
              <a:gdLst/>
              <a:ahLst/>
              <a:cxnLst/>
              <a:rect l="l" t="t" r="r" b="b"/>
              <a:pathLst>
                <a:path w="5275" h="1199" extrusionOk="0">
                  <a:moveTo>
                    <a:pt x="0" y="0"/>
                  </a:moveTo>
                  <a:lnTo>
                    <a:pt x="480" y="240"/>
                  </a:lnTo>
                  <a:lnTo>
                    <a:pt x="5274" y="1199"/>
                  </a:lnTo>
                  <a:lnTo>
                    <a:pt x="4795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1" name="Google Shape;48051;p32"/>
            <p:cNvSpPr/>
            <p:nvPr/>
          </p:nvSpPr>
          <p:spPr>
            <a:xfrm>
              <a:off x="4397300" y="2737625"/>
              <a:ext cx="155850" cy="71925"/>
            </a:xfrm>
            <a:custGeom>
              <a:avLst/>
              <a:gdLst/>
              <a:ahLst/>
              <a:cxnLst/>
              <a:rect l="l" t="t" r="r" b="b"/>
              <a:pathLst>
                <a:path w="6234" h="2877" extrusionOk="0">
                  <a:moveTo>
                    <a:pt x="5754" y="0"/>
                  </a:moveTo>
                  <a:lnTo>
                    <a:pt x="2878" y="1438"/>
                  </a:lnTo>
                  <a:lnTo>
                    <a:pt x="1" y="2877"/>
                  </a:lnTo>
                  <a:lnTo>
                    <a:pt x="480" y="2877"/>
                  </a:lnTo>
                  <a:lnTo>
                    <a:pt x="3357" y="1438"/>
                  </a:lnTo>
                  <a:lnTo>
                    <a:pt x="623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2" name="Google Shape;48052;p32"/>
            <p:cNvSpPr/>
            <p:nvPr/>
          </p:nvSpPr>
          <p:spPr>
            <a:xfrm>
              <a:off x="1772350" y="2827500"/>
              <a:ext cx="161825" cy="41975"/>
            </a:xfrm>
            <a:custGeom>
              <a:avLst/>
              <a:gdLst/>
              <a:ahLst/>
              <a:cxnLst/>
              <a:rect l="l" t="t" r="r" b="b"/>
              <a:pathLst>
                <a:path w="6473" h="1679" extrusionOk="0">
                  <a:moveTo>
                    <a:pt x="0" y="1"/>
                  </a:moveTo>
                  <a:lnTo>
                    <a:pt x="480" y="480"/>
                  </a:lnTo>
                  <a:lnTo>
                    <a:pt x="6473" y="1679"/>
                  </a:lnTo>
                  <a:lnTo>
                    <a:pt x="6233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3" name="Google Shape;48053;p32"/>
            <p:cNvSpPr/>
            <p:nvPr/>
          </p:nvSpPr>
          <p:spPr>
            <a:xfrm>
              <a:off x="5512025" y="2779575"/>
              <a:ext cx="197800" cy="18000"/>
            </a:xfrm>
            <a:custGeom>
              <a:avLst/>
              <a:gdLst/>
              <a:ahLst/>
              <a:cxnLst/>
              <a:rect l="l" t="t" r="r" b="b"/>
              <a:pathLst>
                <a:path w="7912" h="720" extrusionOk="0">
                  <a:moveTo>
                    <a:pt x="0" y="0"/>
                  </a:moveTo>
                  <a:lnTo>
                    <a:pt x="0" y="240"/>
                  </a:lnTo>
                  <a:lnTo>
                    <a:pt x="7911" y="719"/>
                  </a:lnTo>
                  <a:lnTo>
                    <a:pt x="7672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4" name="Google Shape;48054;p32"/>
            <p:cNvSpPr/>
            <p:nvPr/>
          </p:nvSpPr>
          <p:spPr>
            <a:xfrm>
              <a:off x="1238950" y="2725625"/>
              <a:ext cx="101925" cy="24000"/>
            </a:xfrm>
            <a:custGeom>
              <a:avLst/>
              <a:gdLst/>
              <a:ahLst/>
              <a:cxnLst/>
              <a:rect l="l" t="t" r="r" b="b"/>
              <a:pathLst>
                <a:path w="4077" h="960" extrusionOk="0">
                  <a:moveTo>
                    <a:pt x="1" y="1"/>
                  </a:moveTo>
                  <a:lnTo>
                    <a:pt x="240" y="240"/>
                  </a:lnTo>
                  <a:lnTo>
                    <a:pt x="4076" y="960"/>
                  </a:lnTo>
                  <a:lnTo>
                    <a:pt x="4076" y="960"/>
                  </a:lnTo>
                  <a:lnTo>
                    <a:pt x="3597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5" name="Google Shape;48055;p32"/>
            <p:cNvSpPr/>
            <p:nvPr/>
          </p:nvSpPr>
          <p:spPr>
            <a:xfrm>
              <a:off x="3666150" y="3127175"/>
              <a:ext cx="113900" cy="18000"/>
            </a:xfrm>
            <a:custGeom>
              <a:avLst/>
              <a:gdLst/>
              <a:ahLst/>
              <a:cxnLst/>
              <a:rect l="l" t="t" r="r" b="b"/>
              <a:pathLst>
                <a:path w="4556" h="720" extrusionOk="0">
                  <a:moveTo>
                    <a:pt x="3596" y="0"/>
                  </a:moveTo>
                  <a:lnTo>
                    <a:pt x="1" y="719"/>
                  </a:lnTo>
                  <a:lnTo>
                    <a:pt x="720" y="719"/>
                  </a:lnTo>
                  <a:lnTo>
                    <a:pt x="4555" y="24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6" name="Google Shape;48056;p32"/>
            <p:cNvSpPr/>
            <p:nvPr/>
          </p:nvSpPr>
          <p:spPr>
            <a:xfrm>
              <a:off x="4858775" y="2695675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1" y="0"/>
                  </a:moveTo>
                  <a:lnTo>
                    <a:pt x="480" y="240"/>
                  </a:lnTo>
                  <a:lnTo>
                    <a:pt x="5754" y="719"/>
                  </a:lnTo>
                  <a:lnTo>
                    <a:pt x="5514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7" name="Google Shape;48057;p32"/>
            <p:cNvSpPr/>
            <p:nvPr/>
          </p:nvSpPr>
          <p:spPr>
            <a:xfrm>
              <a:off x="363975" y="2653700"/>
              <a:ext cx="233750" cy="12025"/>
            </a:xfrm>
            <a:custGeom>
              <a:avLst/>
              <a:gdLst/>
              <a:ahLst/>
              <a:cxnLst/>
              <a:rect l="l" t="t" r="r" b="b"/>
              <a:pathLst>
                <a:path w="9350" h="481" extrusionOk="0">
                  <a:moveTo>
                    <a:pt x="0" y="1"/>
                  </a:moveTo>
                  <a:lnTo>
                    <a:pt x="480" y="241"/>
                  </a:lnTo>
                  <a:lnTo>
                    <a:pt x="9349" y="480"/>
                  </a:lnTo>
                  <a:lnTo>
                    <a:pt x="9349" y="480"/>
                  </a:lnTo>
                  <a:lnTo>
                    <a:pt x="911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8" name="Google Shape;48058;p32"/>
            <p:cNvSpPr/>
            <p:nvPr/>
          </p:nvSpPr>
          <p:spPr>
            <a:xfrm>
              <a:off x="5332225" y="2755600"/>
              <a:ext cx="173825" cy="29975"/>
            </a:xfrm>
            <a:custGeom>
              <a:avLst/>
              <a:gdLst/>
              <a:ahLst/>
              <a:cxnLst/>
              <a:rect l="l" t="t" r="r" b="b"/>
              <a:pathLst>
                <a:path w="6953" h="1199" extrusionOk="0">
                  <a:moveTo>
                    <a:pt x="1" y="0"/>
                  </a:moveTo>
                  <a:lnTo>
                    <a:pt x="240" y="240"/>
                  </a:lnTo>
                  <a:lnTo>
                    <a:pt x="6953" y="1199"/>
                  </a:lnTo>
                  <a:lnTo>
                    <a:pt x="6953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9" name="Google Shape;48059;p32"/>
            <p:cNvSpPr/>
            <p:nvPr/>
          </p:nvSpPr>
          <p:spPr>
            <a:xfrm>
              <a:off x="5709800" y="2791550"/>
              <a:ext cx="209775" cy="6025"/>
            </a:xfrm>
            <a:custGeom>
              <a:avLst/>
              <a:gdLst/>
              <a:ahLst/>
              <a:cxnLst/>
              <a:rect l="l" t="t" r="r" b="b"/>
              <a:pathLst>
                <a:path w="8391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8391" y="240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0" name="Google Shape;48060;p32"/>
            <p:cNvSpPr/>
            <p:nvPr/>
          </p:nvSpPr>
          <p:spPr>
            <a:xfrm>
              <a:off x="5925550" y="2767575"/>
              <a:ext cx="233750" cy="30000"/>
            </a:xfrm>
            <a:custGeom>
              <a:avLst/>
              <a:gdLst/>
              <a:ahLst/>
              <a:cxnLst/>
              <a:rect l="l" t="t" r="r" b="b"/>
              <a:pathLst>
                <a:path w="9350" h="1200" extrusionOk="0">
                  <a:moveTo>
                    <a:pt x="9349" y="1"/>
                  </a:moveTo>
                  <a:lnTo>
                    <a:pt x="4555" y="720"/>
                  </a:lnTo>
                  <a:lnTo>
                    <a:pt x="0" y="960"/>
                  </a:lnTo>
                  <a:lnTo>
                    <a:pt x="0" y="1199"/>
                  </a:lnTo>
                  <a:lnTo>
                    <a:pt x="4555" y="960"/>
                  </a:lnTo>
                  <a:lnTo>
                    <a:pt x="9349" y="240"/>
                  </a:lnTo>
                  <a:lnTo>
                    <a:pt x="934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1" name="Google Shape;48061;p32"/>
            <p:cNvSpPr/>
            <p:nvPr/>
          </p:nvSpPr>
          <p:spPr>
            <a:xfrm>
              <a:off x="3780025" y="3091200"/>
              <a:ext cx="143850" cy="35975"/>
            </a:xfrm>
            <a:custGeom>
              <a:avLst/>
              <a:gdLst/>
              <a:ahLst/>
              <a:cxnLst/>
              <a:rect l="l" t="t" r="r" b="b"/>
              <a:pathLst>
                <a:path w="5754" h="1439" extrusionOk="0">
                  <a:moveTo>
                    <a:pt x="4795" y="1"/>
                  </a:moveTo>
                  <a:lnTo>
                    <a:pt x="2398" y="720"/>
                  </a:lnTo>
                  <a:lnTo>
                    <a:pt x="0" y="1199"/>
                  </a:lnTo>
                  <a:lnTo>
                    <a:pt x="959" y="1439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2" name="Google Shape;48062;p32"/>
            <p:cNvSpPr/>
            <p:nvPr/>
          </p:nvSpPr>
          <p:spPr>
            <a:xfrm>
              <a:off x="4211525" y="2815525"/>
              <a:ext cx="185800" cy="107900"/>
            </a:xfrm>
            <a:custGeom>
              <a:avLst/>
              <a:gdLst/>
              <a:ahLst/>
              <a:cxnLst/>
              <a:rect l="l" t="t" r="r" b="b"/>
              <a:pathLst>
                <a:path w="7432" h="4316" extrusionOk="0">
                  <a:moveTo>
                    <a:pt x="6952" y="0"/>
                  </a:moveTo>
                  <a:lnTo>
                    <a:pt x="1199" y="3836"/>
                  </a:lnTo>
                  <a:lnTo>
                    <a:pt x="4315" y="1918"/>
                  </a:lnTo>
                  <a:lnTo>
                    <a:pt x="7432" y="0"/>
                  </a:lnTo>
                  <a:close/>
                  <a:moveTo>
                    <a:pt x="1199" y="3836"/>
                  </a:moveTo>
                  <a:lnTo>
                    <a:pt x="0" y="4315"/>
                  </a:lnTo>
                  <a:lnTo>
                    <a:pt x="480" y="4315"/>
                  </a:lnTo>
                  <a:lnTo>
                    <a:pt x="1199" y="383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3" name="Google Shape;48063;p32"/>
            <p:cNvSpPr/>
            <p:nvPr/>
          </p:nvSpPr>
          <p:spPr>
            <a:xfrm>
              <a:off x="4061700" y="2929400"/>
              <a:ext cx="155850" cy="89900"/>
            </a:xfrm>
            <a:custGeom>
              <a:avLst/>
              <a:gdLst/>
              <a:ahLst/>
              <a:cxnLst/>
              <a:rect l="l" t="t" r="r" b="b"/>
              <a:pathLst>
                <a:path w="6234" h="3596" extrusionOk="0">
                  <a:moveTo>
                    <a:pt x="5754" y="0"/>
                  </a:moveTo>
                  <a:lnTo>
                    <a:pt x="2877" y="1918"/>
                  </a:lnTo>
                  <a:lnTo>
                    <a:pt x="0" y="3596"/>
                  </a:lnTo>
                  <a:lnTo>
                    <a:pt x="480" y="3596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4" name="Google Shape;48064;p32"/>
            <p:cNvSpPr/>
            <p:nvPr/>
          </p:nvSpPr>
          <p:spPr>
            <a:xfrm>
              <a:off x="3917875" y="3025275"/>
              <a:ext cx="149850" cy="59950"/>
            </a:xfrm>
            <a:custGeom>
              <a:avLst/>
              <a:gdLst/>
              <a:ahLst/>
              <a:cxnLst/>
              <a:rect l="l" t="t" r="r" b="b"/>
              <a:pathLst>
                <a:path w="5994" h="2398" extrusionOk="0">
                  <a:moveTo>
                    <a:pt x="5274" y="1"/>
                  </a:moveTo>
                  <a:lnTo>
                    <a:pt x="2877" y="1199"/>
                  </a:lnTo>
                  <a:lnTo>
                    <a:pt x="479" y="2158"/>
                  </a:lnTo>
                  <a:lnTo>
                    <a:pt x="0" y="2398"/>
                  </a:lnTo>
                  <a:lnTo>
                    <a:pt x="719" y="2398"/>
                  </a:lnTo>
                  <a:lnTo>
                    <a:pt x="3356" y="1199"/>
                  </a:lnTo>
                  <a:lnTo>
                    <a:pt x="59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5" name="Google Shape;48065;p32"/>
            <p:cNvSpPr/>
            <p:nvPr/>
          </p:nvSpPr>
          <p:spPr>
            <a:xfrm>
              <a:off x="2137925" y="2911425"/>
              <a:ext cx="305675" cy="71925"/>
            </a:xfrm>
            <a:custGeom>
              <a:avLst/>
              <a:gdLst/>
              <a:ahLst/>
              <a:cxnLst/>
              <a:rect l="l" t="t" r="r" b="b"/>
              <a:pathLst>
                <a:path w="12227" h="2877" extrusionOk="0">
                  <a:moveTo>
                    <a:pt x="0" y="0"/>
                  </a:moveTo>
                  <a:lnTo>
                    <a:pt x="240" y="240"/>
                  </a:lnTo>
                  <a:lnTo>
                    <a:pt x="12226" y="2877"/>
                  </a:lnTo>
                  <a:lnTo>
                    <a:pt x="11986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6" name="Google Shape;48066;p32"/>
            <p:cNvSpPr/>
            <p:nvPr/>
          </p:nvSpPr>
          <p:spPr>
            <a:xfrm>
              <a:off x="2449550" y="2977325"/>
              <a:ext cx="257725" cy="59975"/>
            </a:xfrm>
            <a:custGeom>
              <a:avLst/>
              <a:gdLst/>
              <a:ahLst/>
              <a:cxnLst/>
              <a:rect l="l" t="t" r="r" b="b"/>
              <a:pathLst>
                <a:path w="10309" h="2399" extrusionOk="0">
                  <a:moveTo>
                    <a:pt x="1" y="1"/>
                  </a:moveTo>
                  <a:lnTo>
                    <a:pt x="241" y="241"/>
                  </a:lnTo>
                  <a:lnTo>
                    <a:pt x="10309" y="2398"/>
                  </a:lnTo>
                  <a:lnTo>
                    <a:pt x="10069" y="2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7" name="Google Shape;48067;p32"/>
            <p:cNvSpPr/>
            <p:nvPr/>
          </p:nvSpPr>
          <p:spPr>
            <a:xfrm>
              <a:off x="2707250" y="3031275"/>
              <a:ext cx="215775" cy="47975"/>
            </a:xfrm>
            <a:custGeom>
              <a:avLst/>
              <a:gdLst/>
              <a:ahLst/>
              <a:cxnLst/>
              <a:rect l="l" t="t" r="r" b="b"/>
              <a:pathLst>
                <a:path w="8631" h="1919" extrusionOk="0">
                  <a:moveTo>
                    <a:pt x="1" y="0"/>
                  </a:moveTo>
                  <a:lnTo>
                    <a:pt x="241" y="240"/>
                  </a:lnTo>
                  <a:lnTo>
                    <a:pt x="8631" y="1918"/>
                  </a:lnTo>
                  <a:lnTo>
                    <a:pt x="8391" y="16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8" name="Google Shape;48068;p32"/>
            <p:cNvSpPr/>
            <p:nvPr/>
          </p:nvSpPr>
          <p:spPr>
            <a:xfrm>
              <a:off x="4553125" y="2701650"/>
              <a:ext cx="155850" cy="36000"/>
            </a:xfrm>
            <a:custGeom>
              <a:avLst/>
              <a:gdLst/>
              <a:ahLst/>
              <a:cxnLst/>
              <a:rect l="l" t="t" r="r" b="b"/>
              <a:pathLst>
                <a:path w="6234" h="1440" extrusionOk="0">
                  <a:moveTo>
                    <a:pt x="5754" y="1"/>
                  </a:moveTo>
                  <a:lnTo>
                    <a:pt x="3117" y="480"/>
                  </a:lnTo>
                  <a:lnTo>
                    <a:pt x="240" y="1199"/>
                  </a:lnTo>
                  <a:lnTo>
                    <a:pt x="1" y="1439"/>
                  </a:lnTo>
                  <a:lnTo>
                    <a:pt x="480" y="1439"/>
                  </a:lnTo>
                  <a:lnTo>
                    <a:pt x="3357" y="720"/>
                  </a:lnTo>
                  <a:lnTo>
                    <a:pt x="6233" y="24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9" name="Google Shape;48069;p32"/>
            <p:cNvSpPr/>
            <p:nvPr/>
          </p:nvSpPr>
          <p:spPr>
            <a:xfrm>
              <a:off x="1119100" y="2707650"/>
              <a:ext cx="113900" cy="24000"/>
            </a:xfrm>
            <a:custGeom>
              <a:avLst/>
              <a:gdLst/>
              <a:ahLst/>
              <a:cxnLst/>
              <a:rect l="l" t="t" r="r" b="b"/>
              <a:pathLst>
                <a:path w="4556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4555" y="959"/>
                  </a:lnTo>
                  <a:lnTo>
                    <a:pt x="4315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0" name="Google Shape;48070;p32"/>
            <p:cNvSpPr/>
            <p:nvPr/>
          </p:nvSpPr>
          <p:spPr>
            <a:xfrm>
              <a:off x="5008600" y="2707650"/>
              <a:ext cx="155850" cy="30000"/>
            </a:xfrm>
            <a:custGeom>
              <a:avLst/>
              <a:gdLst/>
              <a:ahLst/>
              <a:cxnLst/>
              <a:rect l="l" t="t" r="r" b="b"/>
              <a:pathLst>
                <a:path w="6234" h="1200" extrusionOk="0">
                  <a:moveTo>
                    <a:pt x="1" y="0"/>
                  </a:moveTo>
                  <a:lnTo>
                    <a:pt x="240" y="240"/>
                  </a:lnTo>
                  <a:lnTo>
                    <a:pt x="6233" y="1199"/>
                  </a:lnTo>
                  <a:lnTo>
                    <a:pt x="5994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1" name="Google Shape;48071;p32"/>
            <p:cNvSpPr/>
            <p:nvPr/>
          </p:nvSpPr>
          <p:spPr>
            <a:xfrm>
              <a:off x="1340850" y="2743600"/>
              <a:ext cx="95900" cy="24000"/>
            </a:xfrm>
            <a:custGeom>
              <a:avLst/>
              <a:gdLst/>
              <a:ahLst/>
              <a:cxnLst/>
              <a:rect l="l" t="t" r="r" b="b"/>
              <a:pathLst>
                <a:path w="3836" h="960" extrusionOk="0">
                  <a:moveTo>
                    <a:pt x="0" y="1"/>
                  </a:moveTo>
                  <a:lnTo>
                    <a:pt x="240" y="241"/>
                  </a:lnTo>
                  <a:lnTo>
                    <a:pt x="3836" y="960"/>
                  </a:lnTo>
                  <a:lnTo>
                    <a:pt x="3356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2" name="Google Shape;48072;p32"/>
            <p:cNvSpPr/>
            <p:nvPr/>
          </p:nvSpPr>
          <p:spPr>
            <a:xfrm>
              <a:off x="603700" y="2659700"/>
              <a:ext cx="197775" cy="18000"/>
            </a:xfrm>
            <a:custGeom>
              <a:avLst/>
              <a:gdLst/>
              <a:ahLst/>
              <a:cxnLst/>
              <a:rect l="l" t="t" r="r" b="b"/>
              <a:pathLst>
                <a:path w="7911" h="720" extrusionOk="0">
                  <a:moveTo>
                    <a:pt x="0" y="1"/>
                  </a:moveTo>
                  <a:lnTo>
                    <a:pt x="240" y="240"/>
                  </a:lnTo>
                  <a:lnTo>
                    <a:pt x="7911" y="720"/>
                  </a:lnTo>
                  <a:lnTo>
                    <a:pt x="7671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3" name="Google Shape;48073;p32"/>
            <p:cNvSpPr/>
            <p:nvPr/>
          </p:nvSpPr>
          <p:spPr>
            <a:xfrm>
              <a:off x="975250" y="2689675"/>
              <a:ext cx="137875" cy="24000"/>
            </a:xfrm>
            <a:custGeom>
              <a:avLst/>
              <a:gdLst/>
              <a:ahLst/>
              <a:cxnLst/>
              <a:rect l="l" t="t" r="r" b="b"/>
              <a:pathLst>
                <a:path w="5515" h="960" extrusionOk="0">
                  <a:moveTo>
                    <a:pt x="1" y="0"/>
                  </a:moveTo>
                  <a:lnTo>
                    <a:pt x="480" y="240"/>
                  </a:lnTo>
                  <a:lnTo>
                    <a:pt x="5515" y="959"/>
                  </a:lnTo>
                  <a:lnTo>
                    <a:pt x="5275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4" name="Google Shape;48074;p32"/>
            <p:cNvSpPr/>
            <p:nvPr/>
          </p:nvSpPr>
          <p:spPr>
            <a:xfrm>
              <a:off x="6165275" y="2725625"/>
              <a:ext cx="245725" cy="47975"/>
            </a:xfrm>
            <a:custGeom>
              <a:avLst/>
              <a:gdLst/>
              <a:ahLst/>
              <a:cxnLst/>
              <a:rect l="l" t="t" r="r" b="b"/>
              <a:pathLst>
                <a:path w="9829" h="1919" extrusionOk="0">
                  <a:moveTo>
                    <a:pt x="9829" y="1"/>
                  </a:moveTo>
                  <a:lnTo>
                    <a:pt x="4795" y="960"/>
                  </a:lnTo>
                  <a:lnTo>
                    <a:pt x="0" y="1679"/>
                  </a:lnTo>
                  <a:lnTo>
                    <a:pt x="0" y="1918"/>
                  </a:lnTo>
                  <a:lnTo>
                    <a:pt x="4795" y="1199"/>
                  </a:lnTo>
                  <a:lnTo>
                    <a:pt x="9829" y="240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5" name="Google Shape;48075;p32"/>
            <p:cNvSpPr/>
            <p:nvPr/>
          </p:nvSpPr>
          <p:spPr>
            <a:xfrm>
              <a:off x="363975" y="2653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6" name="Google Shape;48076;p32"/>
            <p:cNvSpPr/>
            <p:nvPr/>
          </p:nvSpPr>
          <p:spPr>
            <a:xfrm>
              <a:off x="5098500" y="2575800"/>
              <a:ext cx="185800" cy="18000"/>
            </a:xfrm>
            <a:custGeom>
              <a:avLst/>
              <a:gdLst/>
              <a:ahLst/>
              <a:cxnLst/>
              <a:rect l="l" t="t" r="r" b="b"/>
              <a:pathLst>
                <a:path w="7432" h="720" extrusionOk="0">
                  <a:moveTo>
                    <a:pt x="0" y="1"/>
                  </a:moveTo>
                  <a:lnTo>
                    <a:pt x="0" y="240"/>
                  </a:lnTo>
                  <a:lnTo>
                    <a:pt x="1918" y="240"/>
                  </a:lnTo>
                  <a:lnTo>
                    <a:pt x="3836" y="480"/>
                  </a:lnTo>
                  <a:lnTo>
                    <a:pt x="7432" y="720"/>
                  </a:lnTo>
                  <a:lnTo>
                    <a:pt x="7432" y="480"/>
                  </a:lnTo>
                  <a:lnTo>
                    <a:pt x="3836" y="24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7" name="Google Shape;48077;p32"/>
            <p:cNvSpPr/>
            <p:nvPr/>
          </p:nvSpPr>
          <p:spPr>
            <a:xfrm>
              <a:off x="3144750" y="3025275"/>
              <a:ext cx="125875" cy="41975"/>
            </a:xfrm>
            <a:custGeom>
              <a:avLst/>
              <a:gdLst/>
              <a:ahLst/>
              <a:cxnLst/>
              <a:rect l="l" t="t" r="r" b="b"/>
              <a:pathLst>
                <a:path w="5035" h="1679" extrusionOk="0">
                  <a:moveTo>
                    <a:pt x="1" y="1"/>
                  </a:moveTo>
                  <a:lnTo>
                    <a:pt x="240" y="240"/>
                  </a:lnTo>
                  <a:lnTo>
                    <a:pt x="3117" y="1199"/>
                  </a:lnTo>
                  <a:lnTo>
                    <a:pt x="5035" y="1679"/>
                  </a:lnTo>
                  <a:lnTo>
                    <a:pt x="4555" y="1199"/>
                  </a:lnTo>
                  <a:lnTo>
                    <a:pt x="3357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8" name="Google Shape;48078;p32"/>
            <p:cNvSpPr/>
            <p:nvPr/>
          </p:nvSpPr>
          <p:spPr>
            <a:xfrm>
              <a:off x="561750" y="247392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3596" y="240"/>
                  </a:lnTo>
                  <a:lnTo>
                    <a:pt x="6952" y="719"/>
                  </a:lnTo>
                  <a:lnTo>
                    <a:pt x="6712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9" name="Google Shape;48079;p32"/>
            <p:cNvSpPr/>
            <p:nvPr/>
          </p:nvSpPr>
          <p:spPr>
            <a:xfrm>
              <a:off x="5937525" y="2611750"/>
              <a:ext cx="239750" cy="12025"/>
            </a:xfrm>
            <a:custGeom>
              <a:avLst/>
              <a:gdLst/>
              <a:ahLst/>
              <a:cxnLst/>
              <a:rect l="l" t="t" r="r" b="b"/>
              <a:pathLst>
                <a:path w="9590" h="481" extrusionOk="0">
                  <a:moveTo>
                    <a:pt x="959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9590" y="241"/>
                  </a:lnTo>
                  <a:lnTo>
                    <a:pt x="959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0" name="Google Shape;48080;p32"/>
            <p:cNvSpPr/>
            <p:nvPr/>
          </p:nvSpPr>
          <p:spPr>
            <a:xfrm>
              <a:off x="735550" y="2485900"/>
              <a:ext cx="155825" cy="30000"/>
            </a:xfrm>
            <a:custGeom>
              <a:avLst/>
              <a:gdLst/>
              <a:ahLst/>
              <a:cxnLst/>
              <a:rect l="l" t="t" r="r" b="b"/>
              <a:pathLst>
                <a:path w="6233" h="1200" extrusionOk="0">
                  <a:moveTo>
                    <a:pt x="0" y="1"/>
                  </a:moveTo>
                  <a:lnTo>
                    <a:pt x="240" y="240"/>
                  </a:lnTo>
                  <a:lnTo>
                    <a:pt x="6233" y="1199"/>
                  </a:lnTo>
                  <a:lnTo>
                    <a:pt x="599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1" name="Google Shape;48081;p32"/>
            <p:cNvSpPr/>
            <p:nvPr/>
          </p:nvSpPr>
          <p:spPr>
            <a:xfrm>
              <a:off x="4361350" y="2599775"/>
              <a:ext cx="197800" cy="71950"/>
            </a:xfrm>
            <a:custGeom>
              <a:avLst/>
              <a:gdLst/>
              <a:ahLst/>
              <a:cxnLst/>
              <a:rect l="l" t="t" r="r" b="b"/>
              <a:pathLst>
                <a:path w="7912" h="2878" extrusionOk="0">
                  <a:moveTo>
                    <a:pt x="7672" y="0"/>
                  </a:moveTo>
                  <a:lnTo>
                    <a:pt x="4076" y="1199"/>
                  </a:lnTo>
                  <a:lnTo>
                    <a:pt x="720" y="2398"/>
                  </a:lnTo>
                  <a:lnTo>
                    <a:pt x="1" y="2637"/>
                  </a:lnTo>
                  <a:lnTo>
                    <a:pt x="240" y="2877"/>
                  </a:lnTo>
                  <a:lnTo>
                    <a:pt x="720" y="2637"/>
                  </a:lnTo>
                  <a:lnTo>
                    <a:pt x="4316" y="1199"/>
                  </a:lnTo>
                  <a:lnTo>
                    <a:pt x="7911" y="240"/>
                  </a:lnTo>
                  <a:lnTo>
                    <a:pt x="767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2" name="Google Shape;48082;p32"/>
            <p:cNvSpPr/>
            <p:nvPr/>
          </p:nvSpPr>
          <p:spPr>
            <a:xfrm>
              <a:off x="3330550" y="3073225"/>
              <a:ext cx="185800" cy="30000"/>
            </a:xfrm>
            <a:custGeom>
              <a:avLst/>
              <a:gdLst/>
              <a:ahLst/>
              <a:cxnLst/>
              <a:rect l="l" t="t" r="r" b="b"/>
              <a:pathLst>
                <a:path w="7432" h="1200" extrusionOk="0">
                  <a:moveTo>
                    <a:pt x="0" y="1"/>
                  </a:moveTo>
                  <a:lnTo>
                    <a:pt x="719" y="480"/>
                  </a:lnTo>
                  <a:lnTo>
                    <a:pt x="4075" y="959"/>
                  </a:lnTo>
                  <a:lnTo>
                    <a:pt x="7192" y="1199"/>
                  </a:lnTo>
                  <a:lnTo>
                    <a:pt x="7432" y="959"/>
                  </a:lnTo>
                  <a:lnTo>
                    <a:pt x="6952" y="720"/>
                  </a:lnTo>
                  <a:lnTo>
                    <a:pt x="3596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3" name="Google Shape;48083;p32"/>
            <p:cNvSpPr/>
            <p:nvPr/>
          </p:nvSpPr>
          <p:spPr>
            <a:xfrm>
              <a:off x="2587400" y="2875450"/>
              <a:ext cx="209775" cy="53975"/>
            </a:xfrm>
            <a:custGeom>
              <a:avLst/>
              <a:gdLst/>
              <a:ahLst/>
              <a:cxnLst/>
              <a:rect l="l" t="t" r="r" b="b"/>
              <a:pathLst>
                <a:path w="8391" h="2159" extrusionOk="0">
                  <a:moveTo>
                    <a:pt x="0" y="1"/>
                  </a:moveTo>
                  <a:lnTo>
                    <a:pt x="240" y="240"/>
                  </a:lnTo>
                  <a:lnTo>
                    <a:pt x="4315" y="1199"/>
                  </a:lnTo>
                  <a:lnTo>
                    <a:pt x="8391" y="2158"/>
                  </a:lnTo>
                  <a:lnTo>
                    <a:pt x="8391" y="2158"/>
                  </a:lnTo>
                  <a:lnTo>
                    <a:pt x="8151" y="1918"/>
                  </a:lnTo>
                  <a:lnTo>
                    <a:pt x="4076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4" name="Google Shape;48084;p32"/>
            <p:cNvSpPr/>
            <p:nvPr/>
          </p:nvSpPr>
          <p:spPr>
            <a:xfrm>
              <a:off x="351975" y="2473925"/>
              <a:ext cx="203800" cy="12000"/>
            </a:xfrm>
            <a:custGeom>
              <a:avLst/>
              <a:gdLst/>
              <a:ahLst/>
              <a:cxnLst/>
              <a:rect l="l" t="t" r="r" b="b"/>
              <a:pathLst>
                <a:path w="8152" h="480" extrusionOk="0">
                  <a:moveTo>
                    <a:pt x="4076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4316" y="240"/>
                  </a:lnTo>
                  <a:lnTo>
                    <a:pt x="8151" y="240"/>
                  </a:lnTo>
                  <a:lnTo>
                    <a:pt x="791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5" name="Google Shape;48085;p32"/>
            <p:cNvSpPr/>
            <p:nvPr/>
          </p:nvSpPr>
          <p:spPr>
            <a:xfrm>
              <a:off x="2797150" y="2923400"/>
              <a:ext cx="179825" cy="59950"/>
            </a:xfrm>
            <a:custGeom>
              <a:avLst/>
              <a:gdLst/>
              <a:ahLst/>
              <a:cxnLst/>
              <a:rect l="l" t="t" r="r" b="b"/>
              <a:pathLst>
                <a:path w="7193" h="2398" extrusionOk="0">
                  <a:moveTo>
                    <a:pt x="1" y="0"/>
                  </a:moveTo>
                  <a:lnTo>
                    <a:pt x="241" y="240"/>
                  </a:lnTo>
                  <a:lnTo>
                    <a:pt x="7192" y="2398"/>
                  </a:lnTo>
                  <a:lnTo>
                    <a:pt x="7192" y="2398"/>
                  </a:lnTo>
                  <a:lnTo>
                    <a:pt x="6953" y="19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6" name="Google Shape;48086;p32"/>
            <p:cNvSpPr/>
            <p:nvPr/>
          </p:nvSpPr>
          <p:spPr>
            <a:xfrm>
              <a:off x="5290275" y="2587800"/>
              <a:ext cx="191800" cy="18000"/>
            </a:xfrm>
            <a:custGeom>
              <a:avLst/>
              <a:gdLst/>
              <a:ahLst/>
              <a:cxnLst/>
              <a:rect l="l" t="t" r="r" b="b"/>
              <a:pathLst>
                <a:path w="7672" h="720" extrusionOk="0">
                  <a:moveTo>
                    <a:pt x="1" y="0"/>
                  </a:moveTo>
                  <a:lnTo>
                    <a:pt x="1" y="240"/>
                  </a:lnTo>
                  <a:lnTo>
                    <a:pt x="7672" y="719"/>
                  </a:lnTo>
                  <a:lnTo>
                    <a:pt x="7672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7" name="Google Shape;48087;p32"/>
            <p:cNvSpPr/>
            <p:nvPr/>
          </p:nvSpPr>
          <p:spPr>
            <a:xfrm>
              <a:off x="5488050" y="2605775"/>
              <a:ext cx="221775" cy="12000"/>
            </a:xfrm>
            <a:custGeom>
              <a:avLst/>
              <a:gdLst/>
              <a:ahLst/>
              <a:cxnLst/>
              <a:rect l="l" t="t" r="r" b="b"/>
              <a:pathLst>
                <a:path w="887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8631" y="480"/>
                  </a:lnTo>
                  <a:lnTo>
                    <a:pt x="8870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8" name="Google Shape;48088;p32"/>
            <p:cNvSpPr/>
            <p:nvPr/>
          </p:nvSpPr>
          <p:spPr>
            <a:xfrm>
              <a:off x="4738925" y="256382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6712" y="0"/>
                  </a:moveTo>
                  <a:lnTo>
                    <a:pt x="3356" y="240"/>
                  </a:lnTo>
                  <a:lnTo>
                    <a:pt x="0" y="480"/>
                  </a:lnTo>
                  <a:lnTo>
                    <a:pt x="0" y="719"/>
                  </a:lnTo>
                  <a:lnTo>
                    <a:pt x="3596" y="480"/>
                  </a:lnTo>
                  <a:lnTo>
                    <a:pt x="6952" y="240"/>
                  </a:lnTo>
                  <a:lnTo>
                    <a:pt x="671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9" name="Google Shape;48089;p32"/>
            <p:cNvSpPr/>
            <p:nvPr/>
          </p:nvSpPr>
          <p:spPr>
            <a:xfrm>
              <a:off x="891350" y="2509875"/>
              <a:ext cx="143875" cy="41975"/>
            </a:xfrm>
            <a:custGeom>
              <a:avLst/>
              <a:gdLst/>
              <a:ahLst/>
              <a:cxnLst/>
              <a:rect l="l" t="t" r="r" b="b"/>
              <a:pathLst>
                <a:path w="5755" h="1679" extrusionOk="0">
                  <a:moveTo>
                    <a:pt x="1" y="1"/>
                  </a:moveTo>
                  <a:lnTo>
                    <a:pt x="480" y="240"/>
                  </a:lnTo>
                  <a:lnTo>
                    <a:pt x="5754" y="1679"/>
                  </a:lnTo>
                  <a:lnTo>
                    <a:pt x="5275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0" name="Google Shape;48090;p32"/>
            <p:cNvSpPr/>
            <p:nvPr/>
          </p:nvSpPr>
          <p:spPr>
            <a:xfrm>
              <a:off x="4912725" y="2569800"/>
              <a:ext cx="179800" cy="12025"/>
            </a:xfrm>
            <a:custGeom>
              <a:avLst/>
              <a:gdLst/>
              <a:ahLst/>
              <a:cxnLst/>
              <a:rect l="l" t="t" r="r" b="b"/>
              <a:pathLst>
                <a:path w="7192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7192" y="480"/>
                  </a:lnTo>
                  <a:lnTo>
                    <a:pt x="7192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1" name="Google Shape;48091;p32"/>
            <p:cNvSpPr/>
            <p:nvPr/>
          </p:nvSpPr>
          <p:spPr>
            <a:xfrm>
              <a:off x="4187550" y="2671700"/>
              <a:ext cx="173825" cy="101900"/>
            </a:xfrm>
            <a:custGeom>
              <a:avLst/>
              <a:gdLst/>
              <a:ahLst/>
              <a:cxnLst/>
              <a:rect l="l" t="t" r="r" b="b"/>
              <a:pathLst>
                <a:path w="6953" h="4076" extrusionOk="0">
                  <a:moveTo>
                    <a:pt x="6713" y="0"/>
                  </a:moveTo>
                  <a:lnTo>
                    <a:pt x="3357" y="1918"/>
                  </a:lnTo>
                  <a:lnTo>
                    <a:pt x="1" y="4075"/>
                  </a:lnTo>
                  <a:lnTo>
                    <a:pt x="240" y="4075"/>
                  </a:lnTo>
                  <a:lnTo>
                    <a:pt x="3596" y="1918"/>
                  </a:lnTo>
                  <a:lnTo>
                    <a:pt x="6953" y="24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2" name="Google Shape;48092;p32"/>
            <p:cNvSpPr/>
            <p:nvPr/>
          </p:nvSpPr>
          <p:spPr>
            <a:xfrm>
              <a:off x="3276600" y="3061250"/>
              <a:ext cx="53975" cy="18000"/>
            </a:xfrm>
            <a:custGeom>
              <a:avLst/>
              <a:gdLst/>
              <a:ahLst/>
              <a:cxnLst/>
              <a:rect l="l" t="t" r="r" b="b"/>
              <a:pathLst>
                <a:path w="2159" h="720" extrusionOk="0">
                  <a:moveTo>
                    <a:pt x="1" y="0"/>
                  </a:moveTo>
                  <a:lnTo>
                    <a:pt x="480" y="480"/>
                  </a:lnTo>
                  <a:lnTo>
                    <a:pt x="2158" y="719"/>
                  </a:lnTo>
                  <a:lnTo>
                    <a:pt x="1679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3" name="Google Shape;48093;p32"/>
            <p:cNvSpPr/>
            <p:nvPr/>
          </p:nvSpPr>
          <p:spPr>
            <a:xfrm>
              <a:off x="2353675" y="2839500"/>
              <a:ext cx="233750" cy="41975"/>
            </a:xfrm>
            <a:custGeom>
              <a:avLst/>
              <a:gdLst/>
              <a:ahLst/>
              <a:cxnLst/>
              <a:rect l="l" t="t" r="r" b="b"/>
              <a:pathLst>
                <a:path w="9350" h="1679" extrusionOk="0">
                  <a:moveTo>
                    <a:pt x="0" y="0"/>
                  </a:moveTo>
                  <a:lnTo>
                    <a:pt x="0" y="240"/>
                  </a:lnTo>
                  <a:lnTo>
                    <a:pt x="3596" y="720"/>
                  </a:lnTo>
                  <a:lnTo>
                    <a:pt x="7192" y="1199"/>
                  </a:lnTo>
                  <a:lnTo>
                    <a:pt x="9349" y="1678"/>
                  </a:lnTo>
                  <a:lnTo>
                    <a:pt x="9349" y="1678"/>
                  </a:lnTo>
                  <a:lnTo>
                    <a:pt x="9110" y="1199"/>
                  </a:lnTo>
                  <a:lnTo>
                    <a:pt x="7192" y="959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4" name="Google Shape;48094;p32"/>
            <p:cNvSpPr/>
            <p:nvPr/>
          </p:nvSpPr>
          <p:spPr>
            <a:xfrm>
              <a:off x="1310875" y="2647725"/>
              <a:ext cx="125875" cy="53950"/>
            </a:xfrm>
            <a:custGeom>
              <a:avLst/>
              <a:gdLst/>
              <a:ahLst/>
              <a:cxnLst/>
              <a:rect l="l" t="t" r="r" b="b"/>
              <a:pathLst>
                <a:path w="5035" h="2158" extrusionOk="0">
                  <a:moveTo>
                    <a:pt x="0" y="0"/>
                  </a:moveTo>
                  <a:lnTo>
                    <a:pt x="240" y="240"/>
                  </a:lnTo>
                  <a:lnTo>
                    <a:pt x="5035" y="2158"/>
                  </a:lnTo>
                  <a:lnTo>
                    <a:pt x="4555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5" name="Google Shape;48095;p32"/>
            <p:cNvSpPr/>
            <p:nvPr/>
          </p:nvSpPr>
          <p:spPr>
            <a:xfrm>
              <a:off x="3516325" y="3091200"/>
              <a:ext cx="59950" cy="6025"/>
            </a:xfrm>
            <a:custGeom>
              <a:avLst/>
              <a:gdLst/>
              <a:ahLst/>
              <a:cxnLst/>
              <a:rect l="l" t="t" r="r" b="b"/>
              <a:pathLst>
                <a:path w="2398" h="241" extrusionOk="0">
                  <a:moveTo>
                    <a:pt x="1918" y="1"/>
                  </a:moveTo>
                  <a:lnTo>
                    <a:pt x="1" y="240"/>
                  </a:lnTo>
                  <a:lnTo>
                    <a:pt x="2398" y="24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6" name="Google Shape;48096;p32"/>
            <p:cNvSpPr/>
            <p:nvPr/>
          </p:nvSpPr>
          <p:spPr>
            <a:xfrm>
              <a:off x="3708100" y="3007300"/>
              <a:ext cx="143875" cy="59950"/>
            </a:xfrm>
            <a:custGeom>
              <a:avLst/>
              <a:gdLst/>
              <a:ahLst/>
              <a:cxnLst/>
              <a:rect l="l" t="t" r="r" b="b"/>
              <a:pathLst>
                <a:path w="5755" h="2398" extrusionOk="0">
                  <a:moveTo>
                    <a:pt x="5514" y="1"/>
                  </a:moveTo>
                  <a:lnTo>
                    <a:pt x="2877" y="1199"/>
                  </a:lnTo>
                  <a:lnTo>
                    <a:pt x="1" y="2158"/>
                  </a:lnTo>
                  <a:lnTo>
                    <a:pt x="480" y="2398"/>
                  </a:lnTo>
                  <a:lnTo>
                    <a:pt x="3357" y="1439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7" name="Google Shape;48097;p32"/>
            <p:cNvSpPr/>
            <p:nvPr/>
          </p:nvSpPr>
          <p:spPr>
            <a:xfrm>
              <a:off x="1892200" y="2809525"/>
              <a:ext cx="185825" cy="24000"/>
            </a:xfrm>
            <a:custGeom>
              <a:avLst/>
              <a:gdLst/>
              <a:ahLst/>
              <a:cxnLst/>
              <a:rect l="l" t="t" r="r" b="b"/>
              <a:pathLst>
                <a:path w="7433" h="960" extrusionOk="0">
                  <a:moveTo>
                    <a:pt x="1" y="1"/>
                  </a:moveTo>
                  <a:lnTo>
                    <a:pt x="240" y="240"/>
                  </a:lnTo>
                  <a:lnTo>
                    <a:pt x="7432" y="960"/>
                  </a:lnTo>
                  <a:lnTo>
                    <a:pt x="7192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8" name="Google Shape;48098;p32"/>
            <p:cNvSpPr/>
            <p:nvPr/>
          </p:nvSpPr>
          <p:spPr>
            <a:xfrm>
              <a:off x="2078000" y="2827500"/>
              <a:ext cx="269700" cy="18025"/>
            </a:xfrm>
            <a:custGeom>
              <a:avLst/>
              <a:gdLst/>
              <a:ahLst/>
              <a:cxnLst/>
              <a:rect l="l" t="t" r="r" b="b"/>
              <a:pathLst>
                <a:path w="10788" h="721" extrusionOk="0">
                  <a:moveTo>
                    <a:pt x="0" y="1"/>
                  </a:moveTo>
                  <a:lnTo>
                    <a:pt x="240" y="241"/>
                  </a:lnTo>
                  <a:lnTo>
                    <a:pt x="3356" y="241"/>
                  </a:lnTo>
                  <a:lnTo>
                    <a:pt x="10788" y="720"/>
                  </a:lnTo>
                  <a:lnTo>
                    <a:pt x="10788" y="48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9" name="Google Shape;48099;p32"/>
            <p:cNvSpPr/>
            <p:nvPr/>
          </p:nvSpPr>
          <p:spPr>
            <a:xfrm>
              <a:off x="1580550" y="2743600"/>
              <a:ext cx="143875" cy="47975"/>
            </a:xfrm>
            <a:custGeom>
              <a:avLst/>
              <a:gdLst/>
              <a:ahLst/>
              <a:cxnLst/>
              <a:rect l="l" t="t" r="r" b="b"/>
              <a:pathLst>
                <a:path w="5755" h="1919" extrusionOk="0">
                  <a:moveTo>
                    <a:pt x="1" y="1"/>
                  </a:moveTo>
                  <a:lnTo>
                    <a:pt x="480" y="480"/>
                  </a:lnTo>
                  <a:lnTo>
                    <a:pt x="4795" y="1679"/>
                  </a:lnTo>
                  <a:lnTo>
                    <a:pt x="5754" y="1919"/>
                  </a:lnTo>
                  <a:lnTo>
                    <a:pt x="5515" y="1439"/>
                  </a:lnTo>
                  <a:lnTo>
                    <a:pt x="4795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0" name="Google Shape;48100;p32"/>
            <p:cNvSpPr/>
            <p:nvPr/>
          </p:nvSpPr>
          <p:spPr>
            <a:xfrm>
              <a:off x="4559125" y="2575800"/>
              <a:ext cx="173825" cy="30000"/>
            </a:xfrm>
            <a:custGeom>
              <a:avLst/>
              <a:gdLst/>
              <a:ahLst/>
              <a:cxnLst/>
              <a:rect l="l" t="t" r="r" b="b"/>
              <a:pathLst>
                <a:path w="6953" h="1200" extrusionOk="0">
                  <a:moveTo>
                    <a:pt x="6952" y="1"/>
                  </a:moveTo>
                  <a:lnTo>
                    <a:pt x="3357" y="240"/>
                  </a:lnTo>
                  <a:lnTo>
                    <a:pt x="0" y="959"/>
                  </a:lnTo>
                  <a:lnTo>
                    <a:pt x="240" y="1199"/>
                  </a:lnTo>
                  <a:lnTo>
                    <a:pt x="3596" y="480"/>
                  </a:lnTo>
                  <a:lnTo>
                    <a:pt x="6952" y="240"/>
                  </a:lnTo>
                  <a:lnTo>
                    <a:pt x="695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1" name="Google Shape;48101;p32"/>
            <p:cNvSpPr/>
            <p:nvPr/>
          </p:nvSpPr>
          <p:spPr>
            <a:xfrm>
              <a:off x="1173025" y="2593775"/>
              <a:ext cx="131875" cy="53975"/>
            </a:xfrm>
            <a:custGeom>
              <a:avLst/>
              <a:gdLst/>
              <a:ahLst/>
              <a:cxnLst/>
              <a:rect l="l" t="t" r="r" b="b"/>
              <a:pathLst>
                <a:path w="5275" h="2159" extrusionOk="0">
                  <a:moveTo>
                    <a:pt x="1" y="1"/>
                  </a:moveTo>
                  <a:lnTo>
                    <a:pt x="480" y="240"/>
                  </a:lnTo>
                  <a:lnTo>
                    <a:pt x="5275" y="2158"/>
                  </a:lnTo>
                  <a:lnTo>
                    <a:pt x="4795" y="16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2" name="Google Shape;48102;p32"/>
            <p:cNvSpPr/>
            <p:nvPr/>
          </p:nvSpPr>
          <p:spPr>
            <a:xfrm>
              <a:off x="1442725" y="2695675"/>
              <a:ext cx="137850" cy="53950"/>
            </a:xfrm>
            <a:custGeom>
              <a:avLst/>
              <a:gdLst/>
              <a:ahLst/>
              <a:cxnLst/>
              <a:rect l="l" t="t" r="r" b="b"/>
              <a:pathLst>
                <a:path w="5514" h="2158" extrusionOk="0">
                  <a:moveTo>
                    <a:pt x="0" y="0"/>
                  </a:moveTo>
                  <a:lnTo>
                    <a:pt x="480" y="479"/>
                  </a:lnTo>
                  <a:lnTo>
                    <a:pt x="5514" y="2158"/>
                  </a:lnTo>
                  <a:lnTo>
                    <a:pt x="5514" y="2158"/>
                  </a:lnTo>
                  <a:lnTo>
                    <a:pt x="5035" y="19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3" name="Google Shape;48103;p32"/>
            <p:cNvSpPr/>
            <p:nvPr/>
          </p:nvSpPr>
          <p:spPr>
            <a:xfrm>
              <a:off x="4007750" y="2773575"/>
              <a:ext cx="179825" cy="131875"/>
            </a:xfrm>
            <a:custGeom>
              <a:avLst/>
              <a:gdLst/>
              <a:ahLst/>
              <a:cxnLst/>
              <a:rect l="l" t="t" r="r" b="b"/>
              <a:pathLst>
                <a:path w="7193" h="5275" extrusionOk="0">
                  <a:moveTo>
                    <a:pt x="6953" y="0"/>
                  </a:moveTo>
                  <a:lnTo>
                    <a:pt x="2878" y="3117"/>
                  </a:lnTo>
                  <a:lnTo>
                    <a:pt x="1" y="5274"/>
                  </a:lnTo>
                  <a:lnTo>
                    <a:pt x="241" y="5274"/>
                  </a:lnTo>
                  <a:lnTo>
                    <a:pt x="3117" y="3117"/>
                  </a:lnTo>
                  <a:lnTo>
                    <a:pt x="7193" y="240"/>
                  </a:lnTo>
                  <a:lnTo>
                    <a:pt x="695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4" name="Google Shape;48104;p32"/>
            <p:cNvSpPr/>
            <p:nvPr/>
          </p:nvSpPr>
          <p:spPr>
            <a:xfrm>
              <a:off x="1730400" y="2785550"/>
              <a:ext cx="161825" cy="30000"/>
            </a:xfrm>
            <a:custGeom>
              <a:avLst/>
              <a:gdLst/>
              <a:ahLst/>
              <a:cxnLst/>
              <a:rect l="l" t="t" r="r" b="b"/>
              <a:pathLst>
                <a:path w="6473" h="1200" extrusionOk="0">
                  <a:moveTo>
                    <a:pt x="0" y="1"/>
                  </a:moveTo>
                  <a:lnTo>
                    <a:pt x="240" y="241"/>
                  </a:lnTo>
                  <a:lnTo>
                    <a:pt x="6473" y="1199"/>
                  </a:lnTo>
                  <a:lnTo>
                    <a:pt x="6233" y="960"/>
                  </a:lnTo>
                  <a:lnTo>
                    <a:pt x="3116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5" name="Google Shape;48105;p32"/>
            <p:cNvSpPr/>
            <p:nvPr/>
          </p:nvSpPr>
          <p:spPr>
            <a:xfrm>
              <a:off x="298050" y="2479925"/>
              <a:ext cx="53950" cy="12000"/>
            </a:xfrm>
            <a:custGeom>
              <a:avLst/>
              <a:gdLst/>
              <a:ahLst/>
              <a:cxnLst/>
              <a:rect l="l" t="t" r="r" b="b"/>
              <a:pathLst>
                <a:path w="2158" h="480" extrusionOk="0">
                  <a:moveTo>
                    <a:pt x="1918" y="0"/>
                  </a:moveTo>
                  <a:lnTo>
                    <a:pt x="0" y="240"/>
                  </a:lnTo>
                  <a:lnTo>
                    <a:pt x="0" y="479"/>
                  </a:lnTo>
                  <a:lnTo>
                    <a:pt x="215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6" name="Google Shape;48106;p32"/>
            <p:cNvSpPr/>
            <p:nvPr/>
          </p:nvSpPr>
          <p:spPr>
            <a:xfrm>
              <a:off x="2982950" y="2977325"/>
              <a:ext cx="155850" cy="53975"/>
            </a:xfrm>
            <a:custGeom>
              <a:avLst/>
              <a:gdLst/>
              <a:ahLst/>
              <a:cxnLst/>
              <a:rect l="l" t="t" r="r" b="b"/>
              <a:pathLst>
                <a:path w="6234" h="2159" extrusionOk="0">
                  <a:moveTo>
                    <a:pt x="0" y="1"/>
                  </a:moveTo>
                  <a:lnTo>
                    <a:pt x="240" y="241"/>
                  </a:lnTo>
                  <a:lnTo>
                    <a:pt x="719" y="480"/>
                  </a:lnTo>
                  <a:lnTo>
                    <a:pt x="6233" y="2158"/>
                  </a:lnTo>
                  <a:lnTo>
                    <a:pt x="6233" y="2158"/>
                  </a:lnTo>
                  <a:lnTo>
                    <a:pt x="5993" y="1679"/>
                  </a:lnTo>
                  <a:lnTo>
                    <a:pt x="71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7" name="Google Shape;48107;p32"/>
            <p:cNvSpPr/>
            <p:nvPr/>
          </p:nvSpPr>
          <p:spPr>
            <a:xfrm>
              <a:off x="3576250" y="3067225"/>
              <a:ext cx="131875" cy="30000"/>
            </a:xfrm>
            <a:custGeom>
              <a:avLst/>
              <a:gdLst/>
              <a:ahLst/>
              <a:cxnLst/>
              <a:rect l="l" t="t" r="r" b="b"/>
              <a:pathLst>
                <a:path w="5275" h="1200" extrusionOk="0">
                  <a:moveTo>
                    <a:pt x="4795" y="1"/>
                  </a:moveTo>
                  <a:lnTo>
                    <a:pt x="2398" y="720"/>
                  </a:lnTo>
                  <a:lnTo>
                    <a:pt x="1" y="960"/>
                  </a:lnTo>
                  <a:lnTo>
                    <a:pt x="480" y="1199"/>
                  </a:lnTo>
                  <a:lnTo>
                    <a:pt x="2638" y="720"/>
                  </a:lnTo>
                  <a:lnTo>
                    <a:pt x="4795" y="241"/>
                  </a:lnTo>
                  <a:lnTo>
                    <a:pt x="527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8" name="Google Shape;48108;p32"/>
            <p:cNvSpPr/>
            <p:nvPr/>
          </p:nvSpPr>
          <p:spPr>
            <a:xfrm>
              <a:off x="1035200" y="2545825"/>
              <a:ext cx="131875" cy="53975"/>
            </a:xfrm>
            <a:custGeom>
              <a:avLst/>
              <a:gdLst/>
              <a:ahLst/>
              <a:cxnLst/>
              <a:rect l="l" t="t" r="r" b="b"/>
              <a:pathLst>
                <a:path w="5275" h="2159" extrusionOk="0">
                  <a:moveTo>
                    <a:pt x="0" y="1"/>
                  </a:moveTo>
                  <a:lnTo>
                    <a:pt x="480" y="241"/>
                  </a:lnTo>
                  <a:lnTo>
                    <a:pt x="1199" y="480"/>
                  </a:lnTo>
                  <a:lnTo>
                    <a:pt x="5274" y="2158"/>
                  </a:lnTo>
                  <a:lnTo>
                    <a:pt x="5034" y="1679"/>
                  </a:lnTo>
                  <a:lnTo>
                    <a:pt x="119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9" name="Google Shape;48109;p32"/>
            <p:cNvSpPr/>
            <p:nvPr/>
          </p:nvSpPr>
          <p:spPr>
            <a:xfrm>
              <a:off x="5709800" y="2617750"/>
              <a:ext cx="221750" cy="6025"/>
            </a:xfrm>
            <a:custGeom>
              <a:avLst/>
              <a:gdLst/>
              <a:ahLst/>
              <a:cxnLst/>
              <a:rect l="l" t="t" r="r" b="b"/>
              <a:pathLst>
                <a:path w="887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8870" y="240"/>
                  </a:lnTo>
                  <a:lnTo>
                    <a:pt x="887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0" name="Google Shape;48110;p32"/>
            <p:cNvSpPr/>
            <p:nvPr/>
          </p:nvSpPr>
          <p:spPr>
            <a:xfrm>
              <a:off x="3851950" y="2905425"/>
              <a:ext cx="155825" cy="101900"/>
            </a:xfrm>
            <a:custGeom>
              <a:avLst/>
              <a:gdLst/>
              <a:ahLst/>
              <a:cxnLst/>
              <a:rect l="l" t="t" r="r" b="b"/>
              <a:pathLst>
                <a:path w="6233" h="4076" extrusionOk="0">
                  <a:moveTo>
                    <a:pt x="5993" y="0"/>
                  </a:moveTo>
                  <a:lnTo>
                    <a:pt x="3116" y="2158"/>
                  </a:lnTo>
                  <a:lnTo>
                    <a:pt x="0" y="3836"/>
                  </a:lnTo>
                  <a:lnTo>
                    <a:pt x="480" y="4076"/>
                  </a:lnTo>
                  <a:lnTo>
                    <a:pt x="3356" y="2158"/>
                  </a:lnTo>
                  <a:lnTo>
                    <a:pt x="6233" y="240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1" name="Google Shape;48111;p32"/>
            <p:cNvSpPr/>
            <p:nvPr/>
          </p:nvSpPr>
          <p:spPr>
            <a:xfrm>
              <a:off x="6183250" y="2593775"/>
              <a:ext cx="245750" cy="24000"/>
            </a:xfrm>
            <a:custGeom>
              <a:avLst/>
              <a:gdLst/>
              <a:ahLst/>
              <a:cxnLst/>
              <a:rect l="l" t="t" r="r" b="b"/>
              <a:pathLst>
                <a:path w="9830" h="960" extrusionOk="0">
                  <a:moveTo>
                    <a:pt x="9589" y="1"/>
                  </a:moveTo>
                  <a:lnTo>
                    <a:pt x="4795" y="480"/>
                  </a:lnTo>
                  <a:lnTo>
                    <a:pt x="0" y="720"/>
                  </a:lnTo>
                  <a:lnTo>
                    <a:pt x="0" y="960"/>
                  </a:lnTo>
                  <a:lnTo>
                    <a:pt x="4795" y="720"/>
                  </a:lnTo>
                  <a:lnTo>
                    <a:pt x="9829" y="240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2" name="Google Shape;48112;p32"/>
            <p:cNvSpPr/>
            <p:nvPr/>
          </p:nvSpPr>
          <p:spPr>
            <a:xfrm>
              <a:off x="1364800" y="2599775"/>
              <a:ext cx="149875" cy="65950"/>
            </a:xfrm>
            <a:custGeom>
              <a:avLst/>
              <a:gdLst/>
              <a:ahLst/>
              <a:cxnLst/>
              <a:rect l="l" t="t" r="r" b="b"/>
              <a:pathLst>
                <a:path w="5995" h="2638" extrusionOk="0">
                  <a:moveTo>
                    <a:pt x="1" y="0"/>
                  </a:moveTo>
                  <a:lnTo>
                    <a:pt x="241" y="480"/>
                  </a:lnTo>
                  <a:lnTo>
                    <a:pt x="3117" y="1679"/>
                  </a:lnTo>
                  <a:lnTo>
                    <a:pt x="5994" y="2637"/>
                  </a:lnTo>
                  <a:lnTo>
                    <a:pt x="5754" y="2398"/>
                  </a:lnTo>
                  <a:lnTo>
                    <a:pt x="2878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3" name="Google Shape;48113;p32"/>
            <p:cNvSpPr/>
            <p:nvPr/>
          </p:nvSpPr>
          <p:spPr>
            <a:xfrm>
              <a:off x="1514650" y="2659700"/>
              <a:ext cx="149850" cy="47975"/>
            </a:xfrm>
            <a:custGeom>
              <a:avLst/>
              <a:gdLst/>
              <a:ahLst/>
              <a:cxnLst/>
              <a:rect l="l" t="t" r="r" b="b"/>
              <a:pathLst>
                <a:path w="5994" h="1919" extrusionOk="0">
                  <a:moveTo>
                    <a:pt x="0" y="1"/>
                  </a:moveTo>
                  <a:lnTo>
                    <a:pt x="240" y="480"/>
                  </a:lnTo>
                  <a:lnTo>
                    <a:pt x="2397" y="960"/>
                  </a:lnTo>
                  <a:lnTo>
                    <a:pt x="5993" y="1918"/>
                  </a:lnTo>
                  <a:lnTo>
                    <a:pt x="5993" y="1679"/>
                  </a:lnTo>
                  <a:lnTo>
                    <a:pt x="2397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4" name="Google Shape;48114;p32"/>
            <p:cNvSpPr/>
            <p:nvPr/>
          </p:nvSpPr>
          <p:spPr>
            <a:xfrm>
              <a:off x="2881050" y="2827500"/>
              <a:ext cx="143875" cy="65950"/>
            </a:xfrm>
            <a:custGeom>
              <a:avLst/>
              <a:gdLst/>
              <a:ahLst/>
              <a:cxnLst/>
              <a:rect l="l" t="t" r="r" b="b"/>
              <a:pathLst>
                <a:path w="5755" h="2638" extrusionOk="0">
                  <a:moveTo>
                    <a:pt x="1" y="1"/>
                  </a:moveTo>
                  <a:lnTo>
                    <a:pt x="241" y="241"/>
                  </a:lnTo>
                  <a:lnTo>
                    <a:pt x="5754" y="2638"/>
                  </a:lnTo>
                  <a:lnTo>
                    <a:pt x="5754" y="21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5" name="Google Shape;48115;p32"/>
            <p:cNvSpPr/>
            <p:nvPr/>
          </p:nvSpPr>
          <p:spPr>
            <a:xfrm>
              <a:off x="2707250" y="2767575"/>
              <a:ext cx="167850" cy="65950"/>
            </a:xfrm>
            <a:custGeom>
              <a:avLst/>
              <a:gdLst/>
              <a:ahLst/>
              <a:cxnLst/>
              <a:rect l="l" t="t" r="r" b="b"/>
              <a:pathLst>
                <a:path w="6714" h="2638" extrusionOk="0">
                  <a:moveTo>
                    <a:pt x="1" y="1"/>
                  </a:moveTo>
                  <a:lnTo>
                    <a:pt x="241" y="240"/>
                  </a:lnTo>
                  <a:lnTo>
                    <a:pt x="6713" y="2638"/>
                  </a:lnTo>
                  <a:lnTo>
                    <a:pt x="6713" y="2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6" name="Google Shape;48116;p32"/>
            <p:cNvSpPr/>
            <p:nvPr/>
          </p:nvSpPr>
          <p:spPr>
            <a:xfrm>
              <a:off x="2515475" y="2725625"/>
              <a:ext cx="191800" cy="47975"/>
            </a:xfrm>
            <a:custGeom>
              <a:avLst/>
              <a:gdLst/>
              <a:ahLst/>
              <a:cxnLst/>
              <a:rect l="l" t="t" r="r" b="b"/>
              <a:pathLst>
                <a:path w="7672" h="1919" extrusionOk="0">
                  <a:moveTo>
                    <a:pt x="1" y="1"/>
                  </a:moveTo>
                  <a:lnTo>
                    <a:pt x="1" y="240"/>
                  </a:lnTo>
                  <a:lnTo>
                    <a:pt x="3836" y="960"/>
                  </a:lnTo>
                  <a:lnTo>
                    <a:pt x="7672" y="1918"/>
                  </a:lnTo>
                  <a:lnTo>
                    <a:pt x="7432" y="1679"/>
                  </a:lnTo>
                  <a:lnTo>
                    <a:pt x="3836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7" name="Google Shape;48117;p32"/>
            <p:cNvSpPr/>
            <p:nvPr/>
          </p:nvSpPr>
          <p:spPr>
            <a:xfrm>
              <a:off x="3030875" y="2887450"/>
              <a:ext cx="125900" cy="53950"/>
            </a:xfrm>
            <a:custGeom>
              <a:avLst/>
              <a:gdLst/>
              <a:ahLst/>
              <a:cxnLst/>
              <a:rect l="l" t="t" r="r" b="b"/>
              <a:pathLst>
                <a:path w="5036" h="2158" extrusionOk="0">
                  <a:moveTo>
                    <a:pt x="1" y="0"/>
                  </a:moveTo>
                  <a:lnTo>
                    <a:pt x="241" y="480"/>
                  </a:lnTo>
                  <a:lnTo>
                    <a:pt x="720" y="480"/>
                  </a:lnTo>
                  <a:lnTo>
                    <a:pt x="3357" y="1678"/>
                  </a:lnTo>
                  <a:lnTo>
                    <a:pt x="5035" y="2158"/>
                  </a:lnTo>
                  <a:lnTo>
                    <a:pt x="4795" y="1918"/>
                  </a:lnTo>
                  <a:lnTo>
                    <a:pt x="3357" y="1438"/>
                  </a:lnTo>
                  <a:lnTo>
                    <a:pt x="72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8" name="Google Shape;48118;p32"/>
            <p:cNvSpPr/>
            <p:nvPr/>
          </p:nvSpPr>
          <p:spPr>
            <a:xfrm>
              <a:off x="1670450" y="2701650"/>
              <a:ext cx="167850" cy="18000"/>
            </a:xfrm>
            <a:custGeom>
              <a:avLst/>
              <a:gdLst/>
              <a:ahLst/>
              <a:cxnLst/>
              <a:rect l="l" t="t" r="r" b="b"/>
              <a:pathLst>
                <a:path w="6714" h="720" extrusionOk="0">
                  <a:moveTo>
                    <a:pt x="1" y="1"/>
                  </a:moveTo>
                  <a:lnTo>
                    <a:pt x="241" y="240"/>
                  </a:lnTo>
                  <a:lnTo>
                    <a:pt x="3357" y="720"/>
                  </a:lnTo>
                  <a:lnTo>
                    <a:pt x="6713" y="720"/>
                  </a:lnTo>
                  <a:lnTo>
                    <a:pt x="6473" y="480"/>
                  </a:lnTo>
                  <a:lnTo>
                    <a:pt x="3357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9" name="Google Shape;48119;p32"/>
            <p:cNvSpPr/>
            <p:nvPr/>
          </p:nvSpPr>
          <p:spPr>
            <a:xfrm>
              <a:off x="4505175" y="2402000"/>
              <a:ext cx="185825" cy="53975"/>
            </a:xfrm>
            <a:custGeom>
              <a:avLst/>
              <a:gdLst/>
              <a:ahLst/>
              <a:cxnLst/>
              <a:rect l="l" t="t" r="r" b="b"/>
              <a:pathLst>
                <a:path w="7433" h="2159" extrusionOk="0">
                  <a:moveTo>
                    <a:pt x="7432" y="1"/>
                  </a:moveTo>
                  <a:lnTo>
                    <a:pt x="3597" y="720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3597" y="1199"/>
                  </a:lnTo>
                  <a:lnTo>
                    <a:pt x="7432" y="240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0" name="Google Shape;48120;p32"/>
            <p:cNvSpPr/>
            <p:nvPr/>
          </p:nvSpPr>
          <p:spPr>
            <a:xfrm>
              <a:off x="1059175" y="2449950"/>
              <a:ext cx="149850" cy="83925"/>
            </a:xfrm>
            <a:custGeom>
              <a:avLst/>
              <a:gdLst/>
              <a:ahLst/>
              <a:cxnLst/>
              <a:rect l="l" t="t" r="r" b="b"/>
              <a:pathLst>
                <a:path w="5994" h="3357" extrusionOk="0">
                  <a:moveTo>
                    <a:pt x="0" y="0"/>
                  </a:moveTo>
                  <a:lnTo>
                    <a:pt x="240" y="480"/>
                  </a:lnTo>
                  <a:lnTo>
                    <a:pt x="5034" y="2877"/>
                  </a:lnTo>
                  <a:lnTo>
                    <a:pt x="5993" y="3357"/>
                  </a:lnTo>
                  <a:lnTo>
                    <a:pt x="5753" y="2877"/>
                  </a:lnTo>
                  <a:lnTo>
                    <a:pt x="5034" y="2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1" name="Google Shape;48121;p32"/>
            <p:cNvSpPr/>
            <p:nvPr/>
          </p:nvSpPr>
          <p:spPr>
            <a:xfrm>
              <a:off x="6572800" y="24499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2" name="Google Shape;48122;p32"/>
            <p:cNvSpPr/>
            <p:nvPr/>
          </p:nvSpPr>
          <p:spPr>
            <a:xfrm>
              <a:off x="4073675" y="2545825"/>
              <a:ext cx="185825" cy="113900"/>
            </a:xfrm>
            <a:custGeom>
              <a:avLst/>
              <a:gdLst/>
              <a:ahLst/>
              <a:cxnLst/>
              <a:rect l="l" t="t" r="r" b="b"/>
              <a:pathLst>
                <a:path w="7433" h="4556" extrusionOk="0">
                  <a:moveTo>
                    <a:pt x="7432" y="1"/>
                  </a:moveTo>
                  <a:lnTo>
                    <a:pt x="3597" y="1919"/>
                  </a:lnTo>
                  <a:lnTo>
                    <a:pt x="1" y="4316"/>
                  </a:lnTo>
                  <a:lnTo>
                    <a:pt x="1" y="4556"/>
                  </a:lnTo>
                  <a:lnTo>
                    <a:pt x="3597" y="2158"/>
                  </a:lnTo>
                  <a:lnTo>
                    <a:pt x="7432" y="241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3" name="Google Shape;48123;p32"/>
            <p:cNvSpPr/>
            <p:nvPr/>
          </p:nvSpPr>
          <p:spPr>
            <a:xfrm>
              <a:off x="3869925" y="2653700"/>
              <a:ext cx="203775" cy="149850"/>
            </a:xfrm>
            <a:custGeom>
              <a:avLst/>
              <a:gdLst/>
              <a:ahLst/>
              <a:cxnLst/>
              <a:rect l="l" t="t" r="r" b="b"/>
              <a:pathLst>
                <a:path w="8151" h="5994" extrusionOk="0">
                  <a:moveTo>
                    <a:pt x="7911" y="1"/>
                  </a:moveTo>
                  <a:lnTo>
                    <a:pt x="2637" y="3837"/>
                  </a:lnTo>
                  <a:lnTo>
                    <a:pt x="0" y="5754"/>
                  </a:lnTo>
                  <a:lnTo>
                    <a:pt x="0" y="5994"/>
                  </a:lnTo>
                  <a:lnTo>
                    <a:pt x="2877" y="3837"/>
                  </a:lnTo>
                  <a:lnTo>
                    <a:pt x="8151" y="241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4" name="Google Shape;48124;p32"/>
            <p:cNvSpPr/>
            <p:nvPr/>
          </p:nvSpPr>
          <p:spPr>
            <a:xfrm>
              <a:off x="5134450" y="2366050"/>
              <a:ext cx="221775" cy="6000"/>
            </a:xfrm>
            <a:custGeom>
              <a:avLst/>
              <a:gdLst/>
              <a:ahLst/>
              <a:cxnLst/>
              <a:rect l="l" t="t" r="r" b="b"/>
              <a:pathLst>
                <a:path w="887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8631" y="240"/>
                  </a:lnTo>
                  <a:lnTo>
                    <a:pt x="88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5" name="Google Shape;48125;p32"/>
            <p:cNvSpPr/>
            <p:nvPr/>
          </p:nvSpPr>
          <p:spPr>
            <a:xfrm>
              <a:off x="5356200" y="2366050"/>
              <a:ext cx="215775" cy="24000"/>
            </a:xfrm>
            <a:custGeom>
              <a:avLst/>
              <a:gdLst/>
              <a:ahLst/>
              <a:cxnLst/>
              <a:rect l="l" t="t" r="r" b="b"/>
              <a:pathLst>
                <a:path w="8631" h="960" extrusionOk="0">
                  <a:moveTo>
                    <a:pt x="240" y="0"/>
                  </a:moveTo>
                  <a:lnTo>
                    <a:pt x="1" y="240"/>
                  </a:lnTo>
                  <a:lnTo>
                    <a:pt x="8631" y="959"/>
                  </a:lnTo>
                  <a:lnTo>
                    <a:pt x="8631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6" name="Google Shape;48126;p32"/>
            <p:cNvSpPr/>
            <p:nvPr/>
          </p:nvSpPr>
          <p:spPr>
            <a:xfrm>
              <a:off x="4912725" y="2366050"/>
              <a:ext cx="221750" cy="12000"/>
            </a:xfrm>
            <a:custGeom>
              <a:avLst/>
              <a:gdLst/>
              <a:ahLst/>
              <a:cxnLst/>
              <a:rect l="l" t="t" r="r" b="b"/>
              <a:pathLst>
                <a:path w="8870" h="480" extrusionOk="0">
                  <a:moveTo>
                    <a:pt x="4555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315" y="240"/>
                  </a:lnTo>
                  <a:lnTo>
                    <a:pt x="863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7" name="Google Shape;48127;p32"/>
            <p:cNvSpPr/>
            <p:nvPr/>
          </p:nvSpPr>
          <p:spPr>
            <a:xfrm>
              <a:off x="3708100" y="2797550"/>
              <a:ext cx="155850" cy="101900"/>
            </a:xfrm>
            <a:custGeom>
              <a:avLst/>
              <a:gdLst/>
              <a:ahLst/>
              <a:cxnLst/>
              <a:rect l="l" t="t" r="r" b="b"/>
              <a:pathLst>
                <a:path w="6234" h="4076" extrusionOk="0">
                  <a:moveTo>
                    <a:pt x="6234" y="0"/>
                  </a:moveTo>
                  <a:lnTo>
                    <a:pt x="3117" y="2158"/>
                  </a:lnTo>
                  <a:lnTo>
                    <a:pt x="1" y="4076"/>
                  </a:lnTo>
                  <a:lnTo>
                    <a:pt x="3117" y="2398"/>
                  </a:lnTo>
                  <a:lnTo>
                    <a:pt x="6234" y="240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8" name="Google Shape;48128;p32"/>
            <p:cNvSpPr/>
            <p:nvPr/>
          </p:nvSpPr>
          <p:spPr>
            <a:xfrm>
              <a:off x="3570275" y="2899425"/>
              <a:ext cx="131850" cy="59950"/>
            </a:xfrm>
            <a:custGeom>
              <a:avLst/>
              <a:gdLst/>
              <a:ahLst/>
              <a:cxnLst/>
              <a:rect l="l" t="t" r="r" b="b"/>
              <a:pathLst>
                <a:path w="5274" h="2398" extrusionOk="0">
                  <a:moveTo>
                    <a:pt x="5274" y="1"/>
                  </a:moveTo>
                  <a:lnTo>
                    <a:pt x="2637" y="1199"/>
                  </a:lnTo>
                  <a:lnTo>
                    <a:pt x="0" y="2158"/>
                  </a:lnTo>
                  <a:lnTo>
                    <a:pt x="0" y="2398"/>
                  </a:lnTo>
                  <a:lnTo>
                    <a:pt x="2637" y="1439"/>
                  </a:lnTo>
                  <a:lnTo>
                    <a:pt x="5274" y="24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9" name="Google Shape;48129;p32"/>
            <p:cNvSpPr/>
            <p:nvPr/>
          </p:nvSpPr>
          <p:spPr>
            <a:xfrm>
              <a:off x="573725" y="2300125"/>
              <a:ext cx="167825" cy="35975"/>
            </a:xfrm>
            <a:custGeom>
              <a:avLst/>
              <a:gdLst/>
              <a:ahLst/>
              <a:cxnLst/>
              <a:rect l="l" t="t" r="r" b="b"/>
              <a:pathLst>
                <a:path w="6713" h="1439" extrusionOk="0">
                  <a:moveTo>
                    <a:pt x="0" y="0"/>
                  </a:moveTo>
                  <a:lnTo>
                    <a:pt x="240" y="240"/>
                  </a:lnTo>
                  <a:lnTo>
                    <a:pt x="3357" y="720"/>
                  </a:lnTo>
                  <a:lnTo>
                    <a:pt x="6713" y="1439"/>
                  </a:lnTo>
                  <a:lnTo>
                    <a:pt x="6473" y="1199"/>
                  </a:lnTo>
                  <a:lnTo>
                    <a:pt x="3357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0" name="Google Shape;48130;p32"/>
            <p:cNvSpPr/>
            <p:nvPr/>
          </p:nvSpPr>
          <p:spPr>
            <a:xfrm>
              <a:off x="1838275" y="2713650"/>
              <a:ext cx="185800" cy="12000"/>
            </a:xfrm>
            <a:custGeom>
              <a:avLst/>
              <a:gdLst/>
              <a:ahLst/>
              <a:cxnLst/>
              <a:rect l="l" t="t" r="r" b="b"/>
              <a:pathLst>
                <a:path w="7432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3836" y="480"/>
                  </a:lnTo>
                  <a:lnTo>
                    <a:pt x="7432" y="240"/>
                  </a:lnTo>
                  <a:lnTo>
                    <a:pt x="7432" y="0"/>
                  </a:lnTo>
                  <a:lnTo>
                    <a:pt x="3836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1" name="Google Shape;48131;p32"/>
            <p:cNvSpPr/>
            <p:nvPr/>
          </p:nvSpPr>
          <p:spPr>
            <a:xfrm>
              <a:off x="3162725" y="2941375"/>
              <a:ext cx="65950" cy="24000"/>
            </a:xfrm>
            <a:custGeom>
              <a:avLst/>
              <a:gdLst/>
              <a:ahLst/>
              <a:cxnLst/>
              <a:rect l="l" t="t" r="r" b="b"/>
              <a:pathLst>
                <a:path w="2638" h="960" extrusionOk="0">
                  <a:moveTo>
                    <a:pt x="1" y="1"/>
                  </a:moveTo>
                  <a:lnTo>
                    <a:pt x="1" y="240"/>
                  </a:lnTo>
                  <a:lnTo>
                    <a:pt x="2638" y="960"/>
                  </a:lnTo>
                  <a:lnTo>
                    <a:pt x="2398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2" name="Google Shape;48132;p32"/>
            <p:cNvSpPr/>
            <p:nvPr/>
          </p:nvSpPr>
          <p:spPr>
            <a:xfrm>
              <a:off x="3228650" y="2959350"/>
              <a:ext cx="143875" cy="30000"/>
            </a:xfrm>
            <a:custGeom>
              <a:avLst/>
              <a:gdLst/>
              <a:ahLst/>
              <a:cxnLst/>
              <a:rect l="l" t="t" r="r" b="b"/>
              <a:pathLst>
                <a:path w="5755" h="1200" extrusionOk="0">
                  <a:moveTo>
                    <a:pt x="1" y="1"/>
                  </a:moveTo>
                  <a:lnTo>
                    <a:pt x="241" y="241"/>
                  </a:lnTo>
                  <a:lnTo>
                    <a:pt x="3117" y="960"/>
                  </a:lnTo>
                  <a:lnTo>
                    <a:pt x="5754" y="1199"/>
                  </a:lnTo>
                  <a:lnTo>
                    <a:pt x="5514" y="960"/>
                  </a:lnTo>
                  <a:lnTo>
                    <a:pt x="2878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3" name="Google Shape;48133;p32"/>
            <p:cNvSpPr/>
            <p:nvPr/>
          </p:nvSpPr>
          <p:spPr>
            <a:xfrm>
              <a:off x="5841650" y="2408000"/>
              <a:ext cx="239750" cy="24000"/>
            </a:xfrm>
            <a:custGeom>
              <a:avLst/>
              <a:gdLst/>
              <a:ahLst/>
              <a:cxnLst/>
              <a:rect l="l" t="t" r="r" b="b"/>
              <a:pathLst>
                <a:path w="9590" h="960" extrusionOk="0">
                  <a:moveTo>
                    <a:pt x="240" y="0"/>
                  </a:moveTo>
                  <a:lnTo>
                    <a:pt x="0" y="240"/>
                  </a:lnTo>
                  <a:lnTo>
                    <a:pt x="1199" y="240"/>
                  </a:lnTo>
                  <a:lnTo>
                    <a:pt x="9349" y="959"/>
                  </a:lnTo>
                  <a:lnTo>
                    <a:pt x="9589" y="72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4" name="Google Shape;48134;p32"/>
            <p:cNvSpPr/>
            <p:nvPr/>
          </p:nvSpPr>
          <p:spPr>
            <a:xfrm>
              <a:off x="3444400" y="2959350"/>
              <a:ext cx="119900" cy="24000"/>
            </a:xfrm>
            <a:custGeom>
              <a:avLst/>
              <a:gdLst/>
              <a:ahLst/>
              <a:cxnLst/>
              <a:rect l="l" t="t" r="r" b="b"/>
              <a:pathLst>
                <a:path w="4796" h="960" extrusionOk="0">
                  <a:moveTo>
                    <a:pt x="4795" y="1"/>
                  </a:moveTo>
                  <a:lnTo>
                    <a:pt x="2398" y="480"/>
                  </a:lnTo>
                  <a:lnTo>
                    <a:pt x="1" y="960"/>
                  </a:lnTo>
                  <a:lnTo>
                    <a:pt x="241" y="960"/>
                  </a:lnTo>
                  <a:lnTo>
                    <a:pt x="2638" y="720"/>
                  </a:lnTo>
                  <a:lnTo>
                    <a:pt x="4795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5" name="Google Shape;48135;p32"/>
            <p:cNvSpPr/>
            <p:nvPr/>
          </p:nvSpPr>
          <p:spPr>
            <a:xfrm>
              <a:off x="3372500" y="2983325"/>
              <a:ext cx="71925" cy="6025"/>
            </a:xfrm>
            <a:custGeom>
              <a:avLst/>
              <a:gdLst/>
              <a:ahLst/>
              <a:cxnLst/>
              <a:rect l="l" t="t" r="r" b="b"/>
              <a:pathLst>
                <a:path w="2877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2877" y="240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6" name="Google Shape;48136;p32"/>
            <p:cNvSpPr/>
            <p:nvPr/>
          </p:nvSpPr>
          <p:spPr>
            <a:xfrm>
              <a:off x="381950" y="2288125"/>
              <a:ext cx="185800" cy="18025"/>
            </a:xfrm>
            <a:custGeom>
              <a:avLst/>
              <a:gdLst/>
              <a:ahLst/>
              <a:cxnLst/>
              <a:rect l="l" t="t" r="r" b="b"/>
              <a:pathLst>
                <a:path w="7432" h="721" extrusionOk="0">
                  <a:moveTo>
                    <a:pt x="0" y="1"/>
                  </a:moveTo>
                  <a:lnTo>
                    <a:pt x="240" y="241"/>
                  </a:lnTo>
                  <a:lnTo>
                    <a:pt x="3836" y="241"/>
                  </a:lnTo>
                  <a:lnTo>
                    <a:pt x="7432" y="720"/>
                  </a:lnTo>
                  <a:lnTo>
                    <a:pt x="7432" y="48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7" name="Google Shape;48137;p32"/>
            <p:cNvSpPr/>
            <p:nvPr/>
          </p:nvSpPr>
          <p:spPr>
            <a:xfrm>
              <a:off x="4265450" y="2449950"/>
              <a:ext cx="233775" cy="95900"/>
            </a:xfrm>
            <a:custGeom>
              <a:avLst/>
              <a:gdLst/>
              <a:ahLst/>
              <a:cxnLst/>
              <a:rect l="l" t="t" r="r" b="b"/>
              <a:pathLst>
                <a:path w="9351" h="3836" extrusionOk="0">
                  <a:moveTo>
                    <a:pt x="9350" y="0"/>
                  </a:moveTo>
                  <a:lnTo>
                    <a:pt x="5035" y="1439"/>
                  </a:lnTo>
                  <a:lnTo>
                    <a:pt x="960" y="3117"/>
                  </a:lnTo>
                  <a:lnTo>
                    <a:pt x="1" y="3596"/>
                  </a:lnTo>
                  <a:lnTo>
                    <a:pt x="1" y="3836"/>
                  </a:lnTo>
                  <a:lnTo>
                    <a:pt x="960" y="3357"/>
                  </a:lnTo>
                  <a:lnTo>
                    <a:pt x="5035" y="1678"/>
                  </a:lnTo>
                  <a:lnTo>
                    <a:pt x="9350" y="240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8" name="Google Shape;48138;p32"/>
            <p:cNvSpPr/>
            <p:nvPr/>
          </p:nvSpPr>
          <p:spPr>
            <a:xfrm>
              <a:off x="6327075" y="2443950"/>
              <a:ext cx="245750" cy="12025"/>
            </a:xfrm>
            <a:custGeom>
              <a:avLst/>
              <a:gdLst/>
              <a:ahLst/>
              <a:cxnLst/>
              <a:rect l="l" t="t" r="r" b="b"/>
              <a:pathLst>
                <a:path w="9830" h="481" extrusionOk="0">
                  <a:moveTo>
                    <a:pt x="480" y="1"/>
                  </a:moveTo>
                  <a:lnTo>
                    <a:pt x="1" y="240"/>
                  </a:lnTo>
                  <a:lnTo>
                    <a:pt x="4795" y="480"/>
                  </a:lnTo>
                  <a:lnTo>
                    <a:pt x="9350" y="480"/>
                  </a:lnTo>
                  <a:lnTo>
                    <a:pt x="9829" y="240"/>
                  </a:lnTo>
                  <a:lnTo>
                    <a:pt x="5035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9" name="Google Shape;48139;p32"/>
            <p:cNvSpPr/>
            <p:nvPr/>
          </p:nvSpPr>
          <p:spPr>
            <a:xfrm>
              <a:off x="903350" y="2384025"/>
              <a:ext cx="149850" cy="71950"/>
            </a:xfrm>
            <a:custGeom>
              <a:avLst/>
              <a:gdLst/>
              <a:ahLst/>
              <a:cxnLst/>
              <a:rect l="l" t="t" r="r" b="b"/>
              <a:pathLst>
                <a:path w="5994" h="2878" extrusionOk="0">
                  <a:moveTo>
                    <a:pt x="0" y="0"/>
                  </a:moveTo>
                  <a:lnTo>
                    <a:pt x="240" y="240"/>
                  </a:lnTo>
                  <a:lnTo>
                    <a:pt x="2158" y="1199"/>
                  </a:lnTo>
                  <a:lnTo>
                    <a:pt x="5993" y="2877"/>
                  </a:lnTo>
                  <a:lnTo>
                    <a:pt x="5754" y="2398"/>
                  </a:lnTo>
                  <a:lnTo>
                    <a:pt x="2398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0" name="Google Shape;48140;p32"/>
            <p:cNvSpPr/>
            <p:nvPr/>
          </p:nvSpPr>
          <p:spPr>
            <a:xfrm>
              <a:off x="2030050" y="2707650"/>
              <a:ext cx="257725" cy="12000"/>
            </a:xfrm>
            <a:custGeom>
              <a:avLst/>
              <a:gdLst/>
              <a:ahLst/>
              <a:cxnLst/>
              <a:rect l="l" t="t" r="r" b="b"/>
              <a:pathLst>
                <a:path w="10309" h="480" extrusionOk="0">
                  <a:moveTo>
                    <a:pt x="10069" y="0"/>
                  </a:moveTo>
                  <a:lnTo>
                    <a:pt x="2637" y="240"/>
                  </a:lnTo>
                  <a:lnTo>
                    <a:pt x="0" y="240"/>
                  </a:lnTo>
                  <a:lnTo>
                    <a:pt x="0" y="480"/>
                  </a:lnTo>
                  <a:lnTo>
                    <a:pt x="2637" y="480"/>
                  </a:lnTo>
                  <a:lnTo>
                    <a:pt x="10308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1" name="Google Shape;48141;p32"/>
            <p:cNvSpPr/>
            <p:nvPr/>
          </p:nvSpPr>
          <p:spPr>
            <a:xfrm>
              <a:off x="2287750" y="2707650"/>
              <a:ext cx="221775" cy="24000"/>
            </a:xfrm>
            <a:custGeom>
              <a:avLst/>
              <a:gdLst/>
              <a:ahLst/>
              <a:cxnLst/>
              <a:rect l="l" t="t" r="r" b="b"/>
              <a:pathLst>
                <a:path w="8871" h="960" extrusionOk="0">
                  <a:moveTo>
                    <a:pt x="0" y="0"/>
                  </a:moveTo>
                  <a:lnTo>
                    <a:pt x="240" y="240"/>
                  </a:lnTo>
                  <a:lnTo>
                    <a:pt x="4315" y="480"/>
                  </a:lnTo>
                  <a:lnTo>
                    <a:pt x="8630" y="720"/>
                  </a:lnTo>
                  <a:lnTo>
                    <a:pt x="8870" y="959"/>
                  </a:lnTo>
                  <a:lnTo>
                    <a:pt x="8870" y="720"/>
                  </a:lnTo>
                  <a:lnTo>
                    <a:pt x="8630" y="480"/>
                  </a:lnTo>
                  <a:lnTo>
                    <a:pt x="4315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2" name="Google Shape;48142;p32"/>
            <p:cNvSpPr/>
            <p:nvPr/>
          </p:nvSpPr>
          <p:spPr>
            <a:xfrm>
              <a:off x="747525" y="2330075"/>
              <a:ext cx="149850" cy="59975"/>
            </a:xfrm>
            <a:custGeom>
              <a:avLst/>
              <a:gdLst/>
              <a:ahLst/>
              <a:cxnLst/>
              <a:rect l="l" t="t" r="r" b="b"/>
              <a:pathLst>
                <a:path w="5994" h="2399" extrusionOk="0">
                  <a:moveTo>
                    <a:pt x="0" y="1"/>
                  </a:moveTo>
                  <a:lnTo>
                    <a:pt x="0" y="480"/>
                  </a:lnTo>
                  <a:lnTo>
                    <a:pt x="3117" y="1200"/>
                  </a:lnTo>
                  <a:lnTo>
                    <a:pt x="5994" y="2398"/>
                  </a:lnTo>
                  <a:lnTo>
                    <a:pt x="5994" y="1919"/>
                  </a:lnTo>
                  <a:lnTo>
                    <a:pt x="2877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3" name="Google Shape;48143;p32"/>
            <p:cNvSpPr/>
            <p:nvPr/>
          </p:nvSpPr>
          <p:spPr>
            <a:xfrm>
              <a:off x="6081375" y="2425975"/>
              <a:ext cx="245725" cy="24000"/>
            </a:xfrm>
            <a:custGeom>
              <a:avLst/>
              <a:gdLst/>
              <a:ahLst/>
              <a:cxnLst/>
              <a:rect l="l" t="t" r="r" b="b"/>
              <a:pathLst>
                <a:path w="9829" h="960" extrusionOk="0">
                  <a:moveTo>
                    <a:pt x="240" y="1"/>
                  </a:moveTo>
                  <a:lnTo>
                    <a:pt x="0" y="240"/>
                  </a:lnTo>
                  <a:lnTo>
                    <a:pt x="9589" y="959"/>
                  </a:lnTo>
                  <a:lnTo>
                    <a:pt x="9829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4" name="Google Shape;48144;p32"/>
            <p:cNvSpPr/>
            <p:nvPr/>
          </p:nvSpPr>
          <p:spPr>
            <a:xfrm>
              <a:off x="4696975" y="2372050"/>
              <a:ext cx="215775" cy="35975"/>
            </a:xfrm>
            <a:custGeom>
              <a:avLst/>
              <a:gdLst/>
              <a:ahLst/>
              <a:cxnLst/>
              <a:rect l="l" t="t" r="r" b="b"/>
              <a:pathLst>
                <a:path w="8631" h="1439" extrusionOk="0">
                  <a:moveTo>
                    <a:pt x="8630" y="0"/>
                  </a:moveTo>
                  <a:lnTo>
                    <a:pt x="4315" y="479"/>
                  </a:lnTo>
                  <a:lnTo>
                    <a:pt x="0" y="1199"/>
                  </a:lnTo>
                  <a:lnTo>
                    <a:pt x="0" y="1438"/>
                  </a:lnTo>
                  <a:lnTo>
                    <a:pt x="4075" y="719"/>
                  </a:lnTo>
                  <a:lnTo>
                    <a:pt x="8390" y="240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5" name="Google Shape;48145;p32"/>
            <p:cNvSpPr/>
            <p:nvPr/>
          </p:nvSpPr>
          <p:spPr>
            <a:xfrm>
              <a:off x="1209000" y="2527850"/>
              <a:ext cx="149850" cy="77950"/>
            </a:xfrm>
            <a:custGeom>
              <a:avLst/>
              <a:gdLst/>
              <a:ahLst/>
              <a:cxnLst/>
              <a:rect l="l" t="t" r="r" b="b"/>
              <a:pathLst>
                <a:path w="5994" h="3118" extrusionOk="0">
                  <a:moveTo>
                    <a:pt x="0" y="1"/>
                  </a:moveTo>
                  <a:lnTo>
                    <a:pt x="240" y="241"/>
                  </a:lnTo>
                  <a:lnTo>
                    <a:pt x="5993" y="3117"/>
                  </a:lnTo>
                  <a:lnTo>
                    <a:pt x="5993" y="3117"/>
                  </a:lnTo>
                  <a:lnTo>
                    <a:pt x="5754" y="26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6" name="Google Shape;48146;p32"/>
            <p:cNvSpPr/>
            <p:nvPr/>
          </p:nvSpPr>
          <p:spPr>
            <a:xfrm>
              <a:off x="5577950" y="2384025"/>
              <a:ext cx="263725" cy="24000"/>
            </a:xfrm>
            <a:custGeom>
              <a:avLst/>
              <a:gdLst/>
              <a:ahLst/>
              <a:cxnLst/>
              <a:rect l="l" t="t" r="r" b="b"/>
              <a:pathLst>
                <a:path w="10549" h="960" extrusionOk="0">
                  <a:moveTo>
                    <a:pt x="0" y="0"/>
                  </a:moveTo>
                  <a:lnTo>
                    <a:pt x="0" y="240"/>
                  </a:lnTo>
                  <a:lnTo>
                    <a:pt x="10308" y="959"/>
                  </a:lnTo>
                  <a:lnTo>
                    <a:pt x="10548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7" name="Google Shape;48147;p32"/>
            <p:cNvSpPr/>
            <p:nvPr/>
          </p:nvSpPr>
          <p:spPr>
            <a:xfrm>
              <a:off x="256100" y="2288125"/>
              <a:ext cx="125875" cy="12025"/>
            </a:xfrm>
            <a:custGeom>
              <a:avLst/>
              <a:gdLst/>
              <a:ahLst/>
              <a:cxnLst/>
              <a:rect l="l" t="t" r="r" b="b"/>
              <a:pathLst>
                <a:path w="5035" h="481" extrusionOk="0">
                  <a:moveTo>
                    <a:pt x="4795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5034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8" name="Google Shape;48148;p32"/>
            <p:cNvSpPr/>
            <p:nvPr/>
          </p:nvSpPr>
          <p:spPr>
            <a:xfrm>
              <a:off x="6560800" y="2449950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48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9" name="Google Shape;48149;p32"/>
            <p:cNvSpPr/>
            <p:nvPr/>
          </p:nvSpPr>
          <p:spPr>
            <a:xfrm>
              <a:off x="1658475" y="2611750"/>
              <a:ext cx="167825" cy="18025"/>
            </a:xfrm>
            <a:custGeom>
              <a:avLst/>
              <a:gdLst/>
              <a:ahLst/>
              <a:cxnLst/>
              <a:rect l="l" t="t" r="r" b="b"/>
              <a:pathLst>
                <a:path w="6713" h="721" extrusionOk="0">
                  <a:moveTo>
                    <a:pt x="0" y="1"/>
                  </a:moveTo>
                  <a:lnTo>
                    <a:pt x="0" y="241"/>
                  </a:lnTo>
                  <a:lnTo>
                    <a:pt x="3357" y="720"/>
                  </a:lnTo>
                  <a:lnTo>
                    <a:pt x="6713" y="720"/>
                  </a:lnTo>
                  <a:lnTo>
                    <a:pt x="6713" y="480"/>
                  </a:lnTo>
                  <a:lnTo>
                    <a:pt x="3357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0" name="Google Shape;48150;p32"/>
            <p:cNvSpPr/>
            <p:nvPr/>
          </p:nvSpPr>
          <p:spPr>
            <a:xfrm>
              <a:off x="1496650" y="2563825"/>
              <a:ext cx="155850" cy="53950"/>
            </a:xfrm>
            <a:custGeom>
              <a:avLst/>
              <a:gdLst/>
              <a:ahLst/>
              <a:cxnLst/>
              <a:rect l="l" t="t" r="r" b="b"/>
              <a:pathLst>
                <a:path w="6234" h="2158" extrusionOk="0">
                  <a:moveTo>
                    <a:pt x="1" y="0"/>
                  </a:moveTo>
                  <a:lnTo>
                    <a:pt x="1" y="240"/>
                  </a:lnTo>
                  <a:lnTo>
                    <a:pt x="2878" y="1438"/>
                  </a:lnTo>
                  <a:lnTo>
                    <a:pt x="6234" y="2158"/>
                  </a:lnTo>
                  <a:lnTo>
                    <a:pt x="6234" y="1918"/>
                  </a:lnTo>
                  <a:lnTo>
                    <a:pt x="2878" y="1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1" name="Google Shape;48151;p32"/>
            <p:cNvSpPr/>
            <p:nvPr/>
          </p:nvSpPr>
          <p:spPr>
            <a:xfrm>
              <a:off x="5901575" y="2150300"/>
              <a:ext cx="269700" cy="41975"/>
            </a:xfrm>
            <a:custGeom>
              <a:avLst/>
              <a:gdLst/>
              <a:ahLst/>
              <a:cxnLst/>
              <a:rect l="l" t="t" r="r" b="b"/>
              <a:pathLst>
                <a:path w="10788" h="1679" extrusionOk="0">
                  <a:moveTo>
                    <a:pt x="240" y="0"/>
                  </a:moveTo>
                  <a:lnTo>
                    <a:pt x="0" y="240"/>
                  </a:lnTo>
                  <a:lnTo>
                    <a:pt x="10548" y="1678"/>
                  </a:lnTo>
                  <a:lnTo>
                    <a:pt x="10788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2" name="Google Shape;48152;p32"/>
            <p:cNvSpPr/>
            <p:nvPr/>
          </p:nvSpPr>
          <p:spPr>
            <a:xfrm>
              <a:off x="310025" y="2078375"/>
              <a:ext cx="191800" cy="18000"/>
            </a:xfrm>
            <a:custGeom>
              <a:avLst/>
              <a:gdLst/>
              <a:ahLst/>
              <a:cxnLst/>
              <a:rect l="l" t="t" r="r" b="b"/>
              <a:pathLst>
                <a:path w="7672" h="720" extrusionOk="0">
                  <a:moveTo>
                    <a:pt x="1" y="1"/>
                  </a:moveTo>
                  <a:lnTo>
                    <a:pt x="1" y="240"/>
                  </a:lnTo>
                  <a:lnTo>
                    <a:pt x="3836" y="240"/>
                  </a:lnTo>
                  <a:lnTo>
                    <a:pt x="7672" y="720"/>
                  </a:lnTo>
                  <a:lnTo>
                    <a:pt x="7672" y="48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3" name="Google Shape;48153;p32"/>
            <p:cNvSpPr/>
            <p:nvPr/>
          </p:nvSpPr>
          <p:spPr>
            <a:xfrm>
              <a:off x="6662700" y="2264175"/>
              <a:ext cx="227750" cy="35975"/>
            </a:xfrm>
            <a:custGeom>
              <a:avLst/>
              <a:gdLst/>
              <a:ahLst/>
              <a:cxnLst/>
              <a:rect l="l" t="t" r="r" b="b"/>
              <a:pathLst>
                <a:path w="9110" h="1439" extrusionOk="0">
                  <a:moveTo>
                    <a:pt x="0" y="0"/>
                  </a:moveTo>
                  <a:lnTo>
                    <a:pt x="8630" y="1438"/>
                  </a:lnTo>
                  <a:lnTo>
                    <a:pt x="9110" y="119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4" name="Google Shape;48154;p32"/>
            <p:cNvSpPr/>
            <p:nvPr/>
          </p:nvSpPr>
          <p:spPr>
            <a:xfrm>
              <a:off x="855400" y="2210225"/>
              <a:ext cx="161850" cy="95925"/>
            </a:xfrm>
            <a:custGeom>
              <a:avLst/>
              <a:gdLst/>
              <a:ahLst/>
              <a:cxnLst/>
              <a:rect l="l" t="t" r="r" b="b"/>
              <a:pathLst>
                <a:path w="6474" h="3837" extrusionOk="0">
                  <a:moveTo>
                    <a:pt x="240" y="1"/>
                  </a:moveTo>
                  <a:lnTo>
                    <a:pt x="0" y="240"/>
                  </a:lnTo>
                  <a:lnTo>
                    <a:pt x="3357" y="1918"/>
                  </a:lnTo>
                  <a:lnTo>
                    <a:pt x="6473" y="3836"/>
                  </a:lnTo>
                  <a:lnTo>
                    <a:pt x="6473" y="3596"/>
                  </a:lnTo>
                  <a:lnTo>
                    <a:pt x="3357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5" name="Google Shape;48155;p32"/>
            <p:cNvSpPr/>
            <p:nvPr/>
          </p:nvSpPr>
          <p:spPr>
            <a:xfrm>
              <a:off x="2024050" y="2563825"/>
              <a:ext cx="251725" cy="47950"/>
            </a:xfrm>
            <a:custGeom>
              <a:avLst/>
              <a:gdLst/>
              <a:ahLst/>
              <a:cxnLst/>
              <a:rect l="l" t="t" r="r" b="b"/>
              <a:pathLst>
                <a:path w="10069" h="1918" extrusionOk="0">
                  <a:moveTo>
                    <a:pt x="10069" y="0"/>
                  </a:moveTo>
                  <a:lnTo>
                    <a:pt x="2877" y="959"/>
                  </a:lnTo>
                  <a:lnTo>
                    <a:pt x="1" y="1438"/>
                  </a:lnTo>
                  <a:lnTo>
                    <a:pt x="1" y="1918"/>
                  </a:lnTo>
                  <a:lnTo>
                    <a:pt x="2877" y="1199"/>
                  </a:lnTo>
                  <a:lnTo>
                    <a:pt x="982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6" name="Google Shape;48156;p32"/>
            <p:cNvSpPr/>
            <p:nvPr/>
          </p:nvSpPr>
          <p:spPr>
            <a:xfrm>
              <a:off x="4828800" y="2114325"/>
              <a:ext cx="269725" cy="36000"/>
            </a:xfrm>
            <a:custGeom>
              <a:avLst/>
              <a:gdLst/>
              <a:ahLst/>
              <a:cxnLst/>
              <a:rect l="l" t="t" r="r" b="b"/>
              <a:pathLst>
                <a:path w="10789" h="1440" extrusionOk="0">
                  <a:moveTo>
                    <a:pt x="10788" y="1"/>
                  </a:moveTo>
                  <a:lnTo>
                    <a:pt x="5515" y="480"/>
                  </a:lnTo>
                  <a:lnTo>
                    <a:pt x="241" y="1200"/>
                  </a:lnTo>
                  <a:lnTo>
                    <a:pt x="1" y="1439"/>
                  </a:lnTo>
                  <a:lnTo>
                    <a:pt x="5275" y="720"/>
                  </a:lnTo>
                  <a:lnTo>
                    <a:pt x="10549" y="241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7" name="Google Shape;48157;p32"/>
            <p:cNvSpPr/>
            <p:nvPr/>
          </p:nvSpPr>
          <p:spPr>
            <a:xfrm>
              <a:off x="687600" y="2138300"/>
              <a:ext cx="167825" cy="77950"/>
            </a:xfrm>
            <a:custGeom>
              <a:avLst/>
              <a:gdLst/>
              <a:ahLst/>
              <a:cxnLst/>
              <a:rect l="l" t="t" r="r" b="b"/>
              <a:pathLst>
                <a:path w="6713" h="3118" extrusionOk="0">
                  <a:moveTo>
                    <a:pt x="0" y="1"/>
                  </a:moveTo>
                  <a:lnTo>
                    <a:pt x="0" y="241"/>
                  </a:lnTo>
                  <a:lnTo>
                    <a:pt x="3117" y="1439"/>
                  </a:lnTo>
                  <a:lnTo>
                    <a:pt x="5993" y="2638"/>
                  </a:lnTo>
                  <a:lnTo>
                    <a:pt x="6473" y="3117"/>
                  </a:lnTo>
                  <a:lnTo>
                    <a:pt x="6712" y="2878"/>
                  </a:lnTo>
                  <a:lnTo>
                    <a:pt x="6233" y="2638"/>
                  </a:lnTo>
                  <a:lnTo>
                    <a:pt x="3117" y="11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8" name="Google Shape;48158;p32"/>
            <p:cNvSpPr/>
            <p:nvPr/>
          </p:nvSpPr>
          <p:spPr>
            <a:xfrm>
              <a:off x="5625900" y="2120325"/>
              <a:ext cx="275700" cy="30000"/>
            </a:xfrm>
            <a:custGeom>
              <a:avLst/>
              <a:gdLst/>
              <a:ahLst/>
              <a:cxnLst/>
              <a:rect l="l" t="t" r="r" b="b"/>
              <a:pathLst>
                <a:path w="11028" h="1200" extrusionOk="0">
                  <a:moveTo>
                    <a:pt x="480" y="1"/>
                  </a:moveTo>
                  <a:lnTo>
                    <a:pt x="0" y="240"/>
                  </a:lnTo>
                  <a:lnTo>
                    <a:pt x="10548" y="1199"/>
                  </a:lnTo>
                  <a:lnTo>
                    <a:pt x="11027" y="119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9" name="Google Shape;48159;p32"/>
            <p:cNvSpPr/>
            <p:nvPr/>
          </p:nvSpPr>
          <p:spPr>
            <a:xfrm>
              <a:off x="5104500" y="2108350"/>
              <a:ext cx="269700" cy="12000"/>
            </a:xfrm>
            <a:custGeom>
              <a:avLst/>
              <a:gdLst/>
              <a:ahLst/>
              <a:cxnLst/>
              <a:rect l="l" t="t" r="r" b="b"/>
              <a:pathLst>
                <a:path w="10788" h="480" extrusionOk="0">
                  <a:moveTo>
                    <a:pt x="5514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0" y="480"/>
                  </a:lnTo>
                  <a:lnTo>
                    <a:pt x="5274" y="240"/>
                  </a:lnTo>
                  <a:lnTo>
                    <a:pt x="10308" y="240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0" name="Google Shape;48160;p32"/>
            <p:cNvSpPr/>
            <p:nvPr/>
          </p:nvSpPr>
          <p:spPr>
            <a:xfrm>
              <a:off x="1023200" y="2300125"/>
              <a:ext cx="149850" cy="101900"/>
            </a:xfrm>
            <a:custGeom>
              <a:avLst/>
              <a:gdLst/>
              <a:ahLst/>
              <a:cxnLst/>
              <a:rect l="l" t="t" r="r" b="b"/>
              <a:pathLst>
                <a:path w="5994" h="4076" extrusionOk="0">
                  <a:moveTo>
                    <a:pt x="1" y="0"/>
                  </a:moveTo>
                  <a:lnTo>
                    <a:pt x="1" y="480"/>
                  </a:lnTo>
                  <a:lnTo>
                    <a:pt x="3357" y="2637"/>
                  </a:lnTo>
                  <a:lnTo>
                    <a:pt x="5994" y="4076"/>
                  </a:lnTo>
                  <a:lnTo>
                    <a:pt x="5994" y="3836"/>
                  </a:lnTo>
                  <a:lnTo>
                    <a:pt x="3597" y="2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1" name="Google Shape;48161;p32"/>
            <p:cNvSpPr/>
            <p:nvPr/>
          </p:nvSpPr>
          <p:spPr>
            <a:xfrm>
              <a:off x="1179025" y="2402000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1" y="1"/>
                  </a:moveTo>
                  <a:lnTo>
                    <a:pt x="1" y="240"/>
                  </a:lnTo>
                  <a:lnTo>
                    <a:pt x="5994" y="3836"/>
                  </a:lnTo>
                  <a:lnTo>
                    <a:pt x="5994" y="33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2" name="Google Shape;48162;p32"/>
            <p:cNvSpPr/>
            <p:nvPr/>
          </p:nvSpPr>
          <p:spPr>
            <a:xfrm>
              <a:off x="1832275" y="2605775"/>
              <a:ext cx="185800" cy="24000"/>
            </a:xfrm>
            <a:custGeom>
              <a:avLst/>
              <a:gdLst/>
              <a:ahLst/>
              <a:cxnLst/>
              <a:rect l="l" t="t" r="r" b="b"/>
              <a:pathLst>
                <a:path w="7432" h="960" extrusionOk="0">
                  <a:moveTo>
                    <a:pt x="7432" y="0"/>
                  </a:moveTo>
                  <a:lnTo>
                    <a:pt x="3836" y="480"/>
                  </a:lnTo>
                  <a:lnTo>
                    <a:pt x="0" y="719"/>
                  </a:lnTo>
                  <a:lnTo>
                    <a:pt x="0" y="959"/>
                  </a:lnTo>
                  <a:lnTo>
                    <a:pt x="3596" y="719"/>
                  </a:lnTo>
                  <a:lnTo>
                    <a:pt x="7432" y="240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3" name="Google Shape;48163;p32"/>
            <p:cNvSpPr/>
            <p:nvPr/>
          </p:nvSpPr>
          <p:spPr>
            <a:xfrm>
              <a:off x="2281750" y="2551825"/>
              <a:ext cx="209775" cy="18000"/>
            </a:xfrm>
            <a:custGeom>
              <a:avLst/>
              <a:gdLst/>
              <a:ahLst/>
              <a:cxnLst/>
              <a:rect l="l" t="t" r="r" b="b"/>
              <a:pathLst>
                <a:path w="8391" h="720" extrusionOk="0">
                  <a:moveTo>
                    <a:pt x="5514" y="1"/>
                  </a:moveTo>
                  <a:lnTo>
                    <a:pt x="2638" y="240"/>
                  </a:lnTo>
                  <a:lnTo>
                    <a:pt x="1" y="480"/>
                  </a:lnTo>
                  <a:lnTo>
                    <a:pt x="1" y="720"/>
                  </a:lnTo>
                  <a:lnTo>
                    <a:pt x="2638" y="480"/>
                  </a:lnTo>
                  <a:lnTo>
                    <a:pt x="5514" y="240"/>
                  </a:lnTo>
                  <a:lnTo>
                    <a:pt x="8391" y="480"/>
                  </a:lnTo>
                  <a:lnTo>
                    <a:pt x="8391" y="240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4" name="Google Shape;48164;p32"/>
            <p:cNvSpPr/>
            <p:nvPr/>
          </p:nvSpPr>
          <p:spPr>
            <a:xfrm>
              <a:off x="6177250" y="2186250"/>
              <a:ext cx="251750" cy="41975"/>
            </a:xfrm>
            <a:custGeom>
              <a:avLst/>
              <a:gdLst/>
              <a:ahLst/>
              <a:cxnLst/>
              <a:rect l="l" t="t" r="r" b="b"/>
              <a:pathLst>
                <a:path w="10070" h="1679" extrusionOk="0">
                  <a:moveTo>
                    <a:pt x="240" y="1"/>
                  </a:moveTo>
                  <a:lnTo>
                    <a:pt x="1" y="240"/>
                  </a:lnTo>
                  <a:lnTo>
                    <a:pt x="9590" y="1679"/>
                  </a:lnTo>
                  <a:lnTo>
                    <a:pt x="10069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5" name="Google Shape;48165;p32"/>
            <p:cNvSpPr/>
            <p:nvPr/>
          </p:nvSpPr>
          <p:spPr>
            <a:xfrm>
              <a:off x="2497500" y="2557825"/>
              <a:ext cx="179825" cy="29975"/>
            </a:xfrm>
            <a:custGeom>
              <a:avLst/>
              <a:gdLst/>
              <a:ahLst/>
              <a:cxnLst/>
              <a:rect l="l" t="t" r="r" b="b"/>
              <a:pathLst>
                <a:path w="7193" h="1199" extrusionOk="0">
                  <a:moveTo>
                    <a:pt x="1" y="0"/>
                  </a:moveTo>
                  <a:lnTo>
                    <a:pt x="1" y="240"/>
                  </a:lnTo>
                  <a:lnTo>
                    <a:pt x="3596" y="480"/>
                  </a:lnTo>
                  <a:lnTo>
                    <a:pt x="7192" y="1199"/>
                  </a:lnTo>
                  <a:lnTo>
                    <a:pt x="7192" y="959"/>
                  </a:lnTo>
                  <a:lnTo>
                    <a:pt x="3596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6" name="Google Shape;48166;p32"/>
            <p:cNvSpPr/>
            <p:nvPr/>
          </p:nvSpPr>
          <p:spPr>
            <a:xfrm>
              <a:off x="4583100" y="2144300"/>
              <a:ext cx="239750" cy="65950"/>
            </a:xfrm>
            <a:custGeom>
              <a:avLst/>
              <a:gdLst/>
              <a:ahLst/>
              <a:cxnLst/>
              <a:rect l="l" t="t" r="r" b="b"/>
              <a:pathLst>
                <a:path w="9590" h="2638" extrusionOk="0">
                  <a:moveTo>
                    <a:pt x="9589" y="1"/>
                  </a:moveTo>
                  <a:lnTo>
                    <a:pt x="4795" y="1199"/>
                  </a:lnTo>
                  <a:lnTo>
                    <a:pt x="0" y="2398"/>
                  </a:lnTo>
                  <a:lnTo>
                    <a:pt x="0" y="2638"/>
                  </a:lnTo>
                  <a:lnTo>
                    <a:pt x="4795" y="1439"/>
                  </a:lnTo>
                  <a:lnTo>
                    <a:pt x="9589" y="480"/>
                  </a:lnTo>
                  <a:lnTo>
                    <a:pt x="958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7" name="Google Shape;48167;p32"/>
            <p:cNvSpPr/>
            <p:nvPr/>
          </p:nvSpPr>
          <p:spPr>
            <a:xfrm>
              <a:off x="1334850" y="2491900"/>
              <a:ext cx="155850" cy="77925"/>
            </a:xfrm>
            <a:custGeom>
              <a:avLst/>
              <a:gdLst/>
              <a:ahLst/>
              <a:cxnLst/>
              <a:rect l="l" t="t" r="r" b="b"/>
              <a:pathLst>
                <a:path w="6234" h="3117" extrusionOk="0">
                  <a:moveTo>
                    <a:pt x="0" y="0"/>
                  </a:moveTo>
                  <a:lnTo>
                    <a:pt x="0" y="240"/>
                  </a:lnTo>
                  <a:lnTo>
                    <a:pt x="3117" y="1679"/>
                  </a:lnTo>
                  <a:lnTo>
                    <a:pt x="6233" y="3117"/>
                  </a:lnTo>
                  <a:lnTo>
                    <a:pt x="6233" y="2877"/>
                  </a:lnTo>
                  <a:lnTo>
                    <a:pt x="3117" y="1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8" name="Google Shape;48168;p32"/>
            <p:cNvSpPr/>
            <p:nvPr/>
          </p:nvSpPr>
          <p:spPr>
            <a:xfrm>
              <a:off x="3426425" y="2803550"/>
              <a:ext cx="119900" cy="29975"/>
            </a:xfrm>
            <a:custGeom>
              <a:avLst/>
              <a:gdLst/>
              <a:ahLst/>
              <a:cxnLst/>
              <a:rect l="l" t="t" r="r" b="b"/>
              <a:pathLst>
                <a:path w="4796" h="1199" extrusionOk="0">
                  <a:moveTo>
                    <a:pt x="4795" y="0"/>
                  </a:moveTo>
                  <a:lnTo>
                    <a:pt x="2398" y="719"/>
                  </a:lnTo>
                  <a:lnTo>
                    <a:pt x="1" y="959"/>
                  </a:lnTo>
                  <a:lnTo>
                    <a:pt x="1" y="1199"/>
                  </a:lnTo>
                  <a:lnTo>
                    <a:pt x="2398" y="959"/>
                  </a:lnTo>
                  <a:lnTo>
                    <a:pt x="4795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9" name="Google Shape;48169;p32"/>
            <p:cNvSpPr/>
            <p:nvPr/>
          </p:nvSpPr>
          <p:spPr>
            <a:xfrm>
              <a:off x="3552275" y="2743600"/>
              <a:ext cx="131875" cy="65950"/>
            </a:xfrm>
            <a:custGeom>
              <a:avLst/>
              <a:gdLst/>
              <a:ahLst/>
              <a:cxnLst/>
              <a:rect l="l" t="t" r="r" b="b"/>
              <a:pathLst>
                <a:path w="5275" h="2638" extrusionOk="0">
                  <a:moveTo>
                    <a:pt x="5275" y="1"/>
                  </a:moveTo>
                  <a:lnTo>
                    <a:pt x="2878" y="1199"/>
                  </a:lnTo>
                  <a:lnTo>
                    <a:pt x="480" y="2158"/>
                  </a:lnTo>
                  <a:lnTo>
                    <a:pt x="1" y="2398"/>
                  </a:lnTo>
                  <a:lnTo>
                    <a:pt x="1" y="2638"/>
                  </a:lnTo>
                  <a:lnTo>
                    <a:pt x="480" y="2398"/>
                  </a:lnTo>
                  <a:lnTo>
                    <a:pt x="2878" y="1439"/>
                  </a:lnTo>
                  <a:lnTo>
                    <a:pt x="5275" y="480"/>
                  </a:lnTo>
                  <a:lnTo>
                    <a:pt x="527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0" name="Google Shape;48170;p32"/>
            <p:cNvSpPr/>
            <p:nvPr/>
          </p:nvSpPr>
          <p:spPr>
            <a:xfrm>
              <a:off x="3204675" y="2779575"/>
              <a:ext cx="125900" cy="41975"/>
            </a:xfrm>
            <a:custGeom>
              <a:avLst/>
              <a:gdLst/>
              <a:ahLst/>
              <a:cxnLst/>
              <a:rect l="l" t="t" r="r" b="b"/>
              <a:pathLst>
                <a:path w="5036" h="1679" extrusionOk="0">
                  <a:moveTo>
                    <a:pt x="1" y="0"/>
                  </a:moveTo>
                  <a:lnTo>
                    <a:pt x="1" y="240"/>
                  </a:lnTo>
                  <a:lnTo>
                    <a:pt x="2398" y="1199"/>
                  </a:lnTo>
                  <a:lnTo>
                    <a:pt x="5035" y="1678"/>
                  </a:lnTo>
                  <a:lnTo>
                    <a:pt x="5035" y="1438"/>
                  </a:lnTo>
                  <a:lnTo>
                    <a:pt x="2398" y="9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1" name="Google Shape;48171;p32"/>
            <p:cNvSpPr/>
            <p:nvPr/>
          </p:nvSpPr>
          <p:spPr>
            <a:xfrm>
              <a:off x="3336525" y="2815525"/>
              <a:ext cx="83925" cy="18000"/>
            </a:xfrm>
            <a:custGeom>
              <a:avLst/>
              <a:gdLst/>
              <a:ahLst/>
              <a:cxnLst/>
              <a:rect l="l" t="t" r="r" b="b"/>
              <a:pathLst>
                <a:path w="3357" h="720" extrusionOk="0">
                  <a:moveTo>
                    <a:pt x="1" y="0"/>
                  </a:moveTo>
                  <a:lnTo>
                    <a:pt x="1" y="240"/>
                  </a:lnTo>
                  <a:lnTo>
                    <a:pt x="3117" y="720"/>
                  </a:lnTo>
                  <a:lnTo>
                    <a:pt x="3357" y="720"/>
                  </a:lnTo>
                  <a:lnTo>
                    <a:pt x="3357" y="480"/>
                  </a:lnTo>
                  <a:lnTo>
                    <a:pt x="1679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2" name="Google Shape;48172;p32"/>
            <p:cNvSpPr/>
            <p:nvPr/>
          </p:nvSpPr>
          <p:spPr>
            <a:xfrm>
              <a:off x="3108800" y="2743600"/>
              <a:ext cx="89925" cy="41975"/>
            </a:xfrm>
            <a:custGeom>
              <a:avLst/>
              <a:gdLst/>
              <a:ahLst/>
              <a:cxnLst/>
              <a:rect l="l" t="t" r="r" b="b"/>
              <a:pathLst>
                <a:path w="3597" h="1679" extrusionOk="0">
                  <a:moveTo>
                    <a:pt x="0" y="1"/>
                  </a:moveTo>
                  <a:lnTo>
                    <a:pt x="0" y="241"/>
                  </a:lnTo>
                  <a:lnTo>
                    <a:pt x="3596" y="1679"/>
                  </a:lnTo>
                  <a:lnTo>
                    <a:pt x="3596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3" name="Google Shape;48173;p32"/>
            <p:cNvSpPr/>
            <p:nvPr/>
          </p:nvSpPr>
          <p:spPr>
            <a:xfrm>
              <a:off x="6428975" y="2228200"/>
              <a:ext cx="233750" cy="35975"/>
            </a:xfrm>
            <a:custGeom>
              <a:avLst/>
              <a:gdLst/>
              <a:ahLst/>
              <a:cxnLst/>
              <a:rect l="l" t="t" r="r" b="b"/>
              <a:pathLst>
                <a:path w="9350" h="1439" extrusionOk="0">
                  <a:moveTo>
                    <a:pt x="0" y="1"/>
                  </a:moveTo>
                  <a:lnTo>
                    <a:pt x="719" y="240"/>
                  </a:lnTo>
                  <a:lnTo>
                    <a:pt x="8870" y="1439"/>
                  </a:lnTo>
                  <a:lnTo>
                    <a:pt x="9349" y="1199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4" name="Google Shape;48174;p32"/>
            <p:cNvSpPr/>
            <p:nvPr/>
          </p:nvSpPr>
          <p:spPr>
            <a:xfrm>
              <a:off x="4313400" y="2204225"/>
              <a:ext cx="263725" cy="107900"/>
            </a:xfrm>
            <a:custGeom>
              <a:avLst/>
              <a:gdLst/>
              <a:ahLst/>
              <a:cxnLst/>
              <a:rect l="l" t="t" r="r" b="b"/>
              <a:pathLst>
                <a:path w="10549" h="4316" extrusionOk="0">
                  <a:moveTo>
                    <a:pt x="10549" y="1"/>
                  </a:moveTo>
                  <a:lnTo>
                    <a:pt x="5754" y="1679"/>
                  </a:lnTo>
                  <a:lnTo>
                    <a:pt x="1199" y="3597"/>
                  </a:lnTo>
                  <a:lnTo>
                    <a:pt x="240" y="4076"/>
                  </a:lnTo>
                  <a:lnTo>
                    <a:pt x="1" y="4316"/>
                  </a:lnTo>
                  <a:lnTo>
                    <a:pt x="1199" y="3836"/>
                  </a:lnTo>
                  <a:lnTo>
                    <a:pt x="5754" y="1919"/>
                  </a:lnTo>
                  <a:lnTo>
                    <a:pt x="10309" y="241"/>
                  </a:lnTo>
                  <a:lnTo>
                    <a:pt x="1054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5" name="Google Shape;48175;p32"/>
            <p:cNvSpPr/>
            <p:nvPr/>
          </p:nvSpPr>
          <p:spPr>
            <a:xfrm>
              <a:off x="238125" y="2078375"/>
              <a:ext cx="65925" cy="12025"/>
            </a:xfrm>
            <a:custGeom>
              <a:avLst/>
              <a:gdLst/>
              <a:ahLst/>
              <a:cxnLst/>
              <a:rect l="l" t="t" r="r" b="b"/>
              <a:pathLst>
                <a:path w="2637" h="481" extrusionOk="0">
                  <a:moveTo>
                    <a:pt x="2637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637" y="240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6" name="Google Shape;48176;p32"/>
            <p:cNvSpPr/>
            <p:nvPr/>
          </p:nvSpPr>
          <p:spPr>
            <a:xfrm>
              <a:off x="5374175" y="2108350"/>
              <a:ext cx="251750" cy="18000"/>
            </a:xfrm>
            <a:custGeom>
              <a:avLst/>
              <a:gdLst/>
              <a:ahLst/>
              <a:cxnLst/>
              <a:rect l="l" t="t" r="r" b="b"/>
              <a:pathLst>
                <a:path w="10070" h="720" extrusionOk="0">
                  <a:moveTo>
                    <a:pt x="240" y="0"/>
                  </a:moveTo>
                  <a:lnTo>
                    <a:pt x="1" y="240"/>
                  </a:lnTo>
                  <a:lnTo>
                    <a:pt x="4795" y="480"/>
                  </a:lnTo>
                  <a:lnTo>
                    <a:pt x="9829" y="719"/>
                  </a:lnTo>
                  <a:lnTo>
                    <a:pt x="10069" y="480"/>
                  </a:lnTo>
                  <a:lnTo>
                    <a:pt x="5275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7" name="Google Shape;48177;p32"/>
            <p:cNvSpPr/>
            <p:nvPr/>
          </p:nvSpPr>
          <p:spPr>
            <a:xfrm>
              <a:off x="6890425" y="2294125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480" y="1"/>
                  </a:moveTo>
                  <a:lnTo>
                    <a:pt x="1" y="240"/>
                  </a:lnTo>
                  <a:lnTo>
                    <a:pt x="1199" y="24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8" name="Google Shape;48178;p32"/>
            <p:cNvSpPr/>
            <p:nvPr/>
          </p:nvSpPr>
          <p:spPr>
            <a:xfrm>
              <a:off x="2683300" y="2587800"/>
              <a:ext cx="155825" cy="47950"/>
            </a:xfrm>
            <a:custGeom>
              <a:avLst/>
              <a:gdLst/>
              <a:ahLst/>
              <a:cxnLst/>
              <a:rect l="l" t="t" r="r" b="b"/>
              <a:pathLst>
                <a:path w="6233" h="1918" extrusionOk="0">
                  <a:moveTo>
                    <a:pt x="0" y="0"/>
                  </a:moveTo>
                  <a:lnTo>
                    <a:pt x="0" y="240"/>
                  </a:lnTo>
                  <a:lnTo>
                    <a:pt x="3116" y="959"/>
                  </a:lnTo>
                  <a:lnTo>
                    <a:pt x="6233" y="1918"/>
                  </a:lnTo>
                  <a:lnTo>
                    <a:pt x="6233" y="1678"/>
                  </a:lnTo>
                  <a:lnTo>
                    <a:pt x="3116" y="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9" name="Google Shape;48179;p32"/>
            <p:cNvSpPr/>
            <p:nvPr/>
          </p:nvSpPr>
          <p:spPr>
            <a:xfrm>
              <a:off x="3851950" y="2467925"/>
              <a:ext cx="215775" cy="173825"/>
            </a:xfrm>
            <a:custGeom>
              <a:avLst/>
              <a:gdLst/>
              <a:ahLst/>
              <a:cxnLst/>
              <a:rect l="l" t="t" r="r" b="b"/>
              <a:pathLst>
                <a:path w="8631" h="6953" extrusionOk="0">
                  <a:moveTo>
                    <a:pt x="8630" y="1"/>
                  </a:moveTo>
                  <a:lnTo>
                    <a:pt x="5274" y="2638"/>
                  </a:lnTo>
                  <a:lnTo>
                    <a:pt x="0" y="6713"/>
                  </a:lnTo>
                  <a:lnTo>
                    <a:pt x="0" y="6953"/>
                  </a:lnTo>
                  <a:lnTo>
                    <a:pt x="5274" y="2877"/>
                  </a:lnTo>
                  <a:lnTo>
                    <a:pt x="8390" y="480"/>
                  </a:lnTo>
                  <a:lnTo>
                    <a:pt x="863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0" name="Google Shape;48180;p32"/>
            <p:cNvSpPr/>
            <p:nvPr/>
          </p:nvSpPr>
          <p:spPr>
            <a:xfrm>
              <a:off x="507800" y="2090375"/>
              <a:ext cx="173825" cy="47950"/>
            </a:xfrm>
            <a:custGeom>
              <a:avLst/>
              <a:gdLst/>
              <a:ahLst/>
              <a:cxnLst/>
              <a:rect l="l" t="t" r="r" b="b"/>
              <a:pathLst>
                <a:path w="6953" h="1918" extrusionOk="0">
                  <a:moveTo>
                    <a:pt x="1" y="0"/>
                  </a:moveTo>
                  <a:lnTo>
                    <a:pt x="1" y="240"/>
                  </a:lnTo>
                  <a:lnTo>
                    <a:pt x="3357" y="959"/>
                  </a:lnTo>
                  <a:lnTo>
                    <a:pt x="6953" y="1918"/>
                  </a:lnTo>
                  <a:lnTo>
                    <a:pt x="6953" y="1678"/>
                  </a:lnTo>
                  <a:lnTo>
                    <a:pt x="3357" y="7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1" name="Google Shape;48181;p32"/>
            <p:cNvSpPr/>
            <p:nvPr/>
          </p:nvSpPr>
          <p:spPr>
            <a:xfrm>
              <a:off x="4073675" y="2306125"/>
              <a:ext cx="233775" cy="167825"/>
            </a:xfrm>
            <a:custGeom>
              <a:avLst/>
              <a:gdLst/>
              <a:ahLst/>
              <a:cxnLst/>
              <a:rect l="l" t="t" r="r" b="b"/>
              <a:pathLst>
                <a:path w="9351" h="6713" extrusionOk="0">
                  <a:moveTo>
                    <a:pt x="9350" y="0"/>
                  </a:moveTo>
                  <a:lnTo>
                    <a:pt x="6953" y="1438"/>
                  </a:lnTo>
                  <a:lnTo>
                    <a:pt x="4556" y="2877"/>
                  </a:lnTo>
                  <a:lnTo>
                    <a:pt x="1" y="6233"/>
                  </a:lnTo>
                  <a:lnTo>
                    <a:pt x="1" y="6712"/>
                  </a:lnTo>
                  <a:lnTo>
                    <a:pt x="4556" y="3356"/>
                  </a:lnTo>
                  <a:lnTo>
                    <a:pt x="6713" y="1918"/>
                  </a:lnTo>
                  <a:lnTo>
                    <a:pt x="9110" y="480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2" name="Google Shape;48182;p32"/>
            <p:cNvSpPr/>
            <p:nvPr/>
          </p:nvSpPr>
          <p:spPr>
            <a:xfrm>
              <a:off x="2845100" y="2635725"/>
              <a:ext cx="131875" cy="59950"/>
            </a:xfrm>
            <a:custGeom>
              <a:avLst/>
              <a:gdLst/>
              <a:ahLst/>
              <a:cxnLst/>
              <a:rect l="l" t="t" r="r" b="b"/>
              <a:pathLst>
                <a:path w="5275" h="2398" extrusionOk="0">
                  <a:moveTo>
                    <a:pt x="1" y="1"/>
                  </a:moveTo>
                  <a:lnTo>
                    <a:pt x="1" y="241"/>
                  </a:lnTo>
                  <a:lnTo>
                    <a:pt x="5274" y="2398"/>
                  </a:lnTo>
                  <a:lnTo>
                    <a:pt x="5274" y="19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3" name="Google Shape;48183;p32"/>
            <p:cNvSpPr/>
            <p:nvPr/>
          </p:nvSpPr>
          <p:spPr>
            <a:xfrm>
              <a:off x="2982950" y="2689675"/>
              <a:ext cx="119875" cy="53950"/>
            </a:xfrm>
            <a:custGeom>
              <a:avLst/>
              <a:gdLst/>
              <a:ahLst/>
              <a:cxnLst/>
              <a:rect l="l" t="t" r="r" b="b"/>
              <a:pathLst>
                <a:path w="4795" h="2158" extrusionOk="0">
                  <a:moveTo>
                    <a:pt x="0" y="0"/>
                  </a:moveTo>
                  <a:lnTo>
                    <a:pt x="0" y="240"/>
                  </a:lnTo>
                  <a:lnTo>
                    <a:pt x="3356" y="1678"/>
                  </a:lnTo>
                  <a:lnTo>
                    <a:pt x="4315" y="1918"/>
                  </a:lnTo>
                  <a:lnTo>
                    <a:pt x="4315" y="1918"/>
                  </a:lnTo>
                  <a:lnTo>
                    <a:pt x="3356" y="1439"/>
                  </a:lnTo>
                  <a:lnTo>
                    <a:pt x="0" y="0"/>
                  </a:lnTo>
                  <a:close/>
                  <a:moveTo>
                    <a:pt x="4315" y="1918"/>
                  </a:moveTo>
                  <a:lnTo>
                    <a:pt x="4795" y="2158"/>
                  </a:lnTo>
                  <a:lnTo>
                    <a:pt x="4795" y="191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4" name="Google Shape;48184;p32"/>
            <p:cNvSpPr/>
            <p:nvPr/>
          </p:nvSpPr>
          <p:spPr>
            <a:xfrm>
              <a:off x="3690125" y="2641725"/>
              <a:ext cx="155850" cy="107900"/>
            </a:xfrm>
            <a:custGeom>
              <a:avLst/>
              <a:gdLst/>
              <a:ahLst/>
              <a:cxnLst/>
              <a:rect l="l" t="t" r="r" b="b"/>
              <a:pathLst>
                <a:path w="6234" h="4316" extrusionOk="0">
                  <a:moveTo>
                    <a:pt x="6233" y="1"/>
                  </a:moveTo>
                  <a:lnTo>
                    <a:pt x="3117" y="2158"/>
                  </a:lnTo>
                  <a:lnTo>
                    <a:pt x="1" y="4076"/>
                  </a:lnTo>
                  <a:lnTo>
                    <a:pt x="1" y="4316"/>
                  </a:lnTo>
                  <a:lnTo>
                    <a:pt x="3117" y="2398"/>
                  </a:lnTo>
                  <a:lnTo>
                    <a:pt x="6233" y="240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5" name="Google Shape;48185;p32"/>
            <p:cNvSpPr/>
            <p:nvPr/>
          </p:nvSpPr>
          <p:spPr>
            <a:xfrm>
              <a:off x="6878450" y="2294125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6" name="Google Shape;48186;p32"/>
            <p:cNvSpPr/>
            <p:nvPr/>
          </p:nvSpPr>
          <p:spPr>
            <a:xfrm>
              <a:off x="5727775" y="2042425"/>
              <a:ext cx="311675" cy="29975"/>
            </a:xfrm>
            <a:custGeom>
              <a:avLst/>
              <a:gdLst/>
              <a:ahLst/>
              <a:cxnLst/>
              <a:rect l="l" t="t" r="r" b="b"/>
              <a:pathLst>
                <a:path w="12467" h="1199" extrusionOk="0">
                  <a:moveTo>
                    <a:pt x="480" y="0"/>
                  </a:moveTo>
                  <a:lnTo>
                    <a:pt x="0" y="240"/>
                  </a:lnTo>
                  <a:lnTo>
                    <a:pt x="12226" y="1199"/>
                  </a:lnTo>
                  <a:lnTo>
                    <a:pt x="12466" y="119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7" name="Google Shape;48187;p32"/>
            <p:cNvSpPr/>
            <p:nvPr/>
          </p:nvSpPr>
          <p:spPr>
            <a:xfrm>
              <a:off x="3474375" y="2497900"/>
              <a:ext cx="119875" cy="24000"/>
            </a:xfrm>
            <a:custGeom>
              <a:avLst/>
              <a:gdLst/>
              <a:ahLst/>
              <a:cxnLst/>
              <a:rect l="l" t="t" r="r" b="b"/>
              <a:pathLst>
                <a:path w="4795" h="960" extrusionOk="0">
                  <a:moveTo>
                    <a:pt x="4795" y="0"/>
                  </a:moveTo>
                  <a:lnTo>
                    <a:pt x="2398" y="480"/>
                  </a:lnTo>
                  <a:lnTo>
                    <a:pt x="1" y="719"/>
                  </a:lnTo>
                  <a:lnTo>
                    <a:pt x="1" y="959"/>
                  </a:lnTo>
                  <a:lnTo>
                    <a:pt x="2398" y="719"/>
                  </a:lnTo>
                  <a:lnTo>
                    <a:pt x="4795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8" name="Google Shape;48188;p32"/>
            <p:cNvSpPr/>
            <p:nvPr/>
          </p:nvSpPr>
          <p:spPr>
            <a:xfrm>
              <a:off x="4643025" y="2054400"/>
              <a:ext cx="263725" cy="47975"/>
            </a:xfrm>
            <a:custGeom>
              <a:avLst/>
              <a:gdLst/>
              <a:ahLst/>
              <a:cxnLst/>
              <a:rect l="l" t="t" r="r" b="b"/>
              <a:pathLst>
                <a:path w="10549" h="1919" extrusionOk="0">
                  <a:moveTo>
                    <a:pt x="10548" y="1"/>
                  </a:moveTo>
                  <a:lnTo>
                    <a:pt x="5274" y="720"/>
                  </a:lnTo>
                  <a:lnTo>
                    <a:pt x="1" y="1679"/>
                  </a:lnTo>
                  <a:lnTo>
                    <a:pt x="1" y="1919"/>
                  </a:lnTo>
                  <a:lnTo>
                    <a:pt x="5035" y="960"/>
                  </a:lnTo>
                  <a:lnTo>
                    <a:pt x="10309" y="240"/>
                  </a:lnTo>
                  <a:lnTo>
                    <a:pt x="1054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9" name="Google Shape;48189;p32"/>
            <p:cNvSpPr/>
            <p:nvPr/>
          </p:nvSpPr>
          <p:spPr>
            <a:xfrm>
              <a:off x="1244950" y="2252175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0" y="1"/>
                  </a:moveTo>
                  <a:lnTo>
                    <a:pt x="0" y="240"/>
                  </a:lnTo>
                  <a:lnTo>
                    <a:pt x="5994" y="3836"/>
                  </a:lnTo>
                  <a:lnTo>
                    <a:pt x="5994" y="3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0" name="Google Shape;48190;p32"/>
            <p:cNvSpPr/>
            <p:nvPr/>
          </p:nvSpPr>
          <p:spPr>
            <a:xfrm>
              <a:off x="3360500" y="2515875"/>
              <a:ext cx="107900" cy="12000"/>
            </a:xfrm>
            <a:custGeom>
              <a:avLst/>
              <a:gdLst/>
              <a:ahLst/>
              <a:cxnLst/>
              <a:rect l="l" t="t" r="r" b="b"/>
              <a:pathLst>
                <a:path w="4316" h="480" extrusionOk="0">
                  <a:moveTo>
                    <a:pt x="4316" y="0"/>
                  </a:moveTo>
                  <a:lnTo>
                    <a:pt x="2158" y="24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4316" y="48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1" name="Google Shape;48191;p32"/>
            <p:cNvSpPr/>
            <p:nvPr/>
          </p:nvSpPr>
          <p:spPr>
            <a:xfrm>
              <a:off x="1400775" y="2348075"/>
              <a:ext cx="155850" cy="83925"/>
            </a:xfrm>
            <a:custGeom>
              <a:avLst/>
              <a:gdLst/>
              <a:ahLst/>
              <a:cxnLst/>
              <a:rect l="l" t="t" r="r" b="b"/>
              <a:pathLst>
                <a:path w="6234" h="3357" extrusionOk="0">
                  <a:moveTo>
                    <a:pt x="0" y="0"/>
                  </a:moveTo>
                  <a:lnTo>
                    <a:pt x="0" y="240"/>
                  </a:lnTo>
                  <a:lnTo>
                    <a:pt x="2877" y="1918"/>
                  </a:lnTo>
                  <a:lnTo>
                    <a:pt x="5993" y="3356"/>
                  </a:lnTo>
                  <a:lnTo>
                    <a:pt x="6233" y="3117"/>
                  </a:lnTo>
                  <a:lnTo>
                    <a:pt x="3117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2" name="Google Shape;48192;p32"/>
            <p:cNvSpPr/>
            <p:nvPr/>
          </p:nvSpPr>
          <p:spPr>
            <a:xfrm>
              <a:off x="3600225" y="2449950"/>
              <a:ext cx="137875" cy="53950"/>
            </a:xfrm>
            <a:custGeom>
              <a:avLst/>
              <a:gdLst/>
              <a:ahLst/>
              <a:cxnLst/>
              <a:rect l="l" t="t" r="r" b="b"/>
              <a:pathLst>
                <a:path w="5515" h="2158" extrusionOk="0">
                  <a:moveTo>
                    <a:pt x="5514" y="0"/>
                  </a:moveTo>
                  <a:lnTo>
                    <a:pt x="2877" y="959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2638" y="1199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3" name="Google Shape;48193;p32"/>
            <p:cNvSpPr/>
            <p:nvPr/>
          </p:nvSpPr>
          <p:spPr>
            <a:xfrm>
              <a:off x="3911875" y="2258175"/>
              <a:ext cx="221775" cy="113875"/>
            </a:xfrm>
            <a:custGeom>
              <a:avLst/>
              <a:gdLst/>
              <a:ahLst/>
              <a:cxnLst/>
              <a:rect l="l" t="t" r="r" b="b"/>
              <a:pathLst>
                <a:path w="8871" h="4555" extrusionOk="0">
                  <a:moveTo>
                    <a:pt x="8870" y="0"/>
                  </a:moveTo>
                  <a:lnTo>
                    <a:pt x="2398" y="3117"/>
                  </a:lnTo>
                  <a:lnTo>
                    <a:pt x="240" y="4315"/>
                  </a:lnTo>
                  <a:lnTo>
                    <a:pt x="0" y="4555"/>
                  </a:lnTo>
                  <a:lnTo>
                    <a:pt x="2398" y="3356"/>
                  </a:lnTo>
                  <a:lnTo>
                    <a:pt x="8630" y="240"/>
                  </a:lnTo>
                  <a:lnTo>
                    <a:pt x="887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4" name="Google Shape;48194;p32"/>
            <p:cNvSpPr/>
            <p:nvPr/>
          </p:nvSpPr>
          <p:spPr>
            <a:xfrm>
              <a:off x="3744075" y="2372050"/>
              <a:ext cx="161825" cy="83925"/>
            </a:xfrm>
            <a:custGeom>
              <a:avLst/>
              <a:gdLst/>
              <a:ahLst/>
              <a:cxnLst/>
              <a:rect l="l" t="t" r="r" b="b"/>
              <a:pathLst>
                <a:path w="6473" h="3357" extrusionOk="0">
                  <a:moveTo>
                    <a:pt x="6473" y="0"/>
                  </a:moveTo>
                  <a:lnTo>
                    <a:pt x="3356" y="1438"/>
                  </a:lnTo>
                  <a:lnTo>
                    <a:pt x="0" y="2877"/>
                  </a:lnTo>
                  <a:lnTo>
                    <a:pt x="0" y="3356"/>
                  </a:lnTo>
                  <a:lnTo>
                    <a:pt x="3356" y="1918"/>
                  </a:lnTo>
                  <a:lnTo>
                    <a:pt x="647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5" name="Google Shape;48195;p32"/>
            <p:cNvSpPr/>
            <p:nvPr/>
          </p:nvSpPr>
          <p:spPr>
            <a:xfrm>
              <a:off x="4139600" y="2162275"/>
              <a:ext cx="239750" cy="101900"/>
            </a:xfrm>
            <a:custGeom>
              <a:avLst/>
              <a:gdLst/>
              <a:ahLst/>
              <a:cxnLst/>
              <a:rect l="l" t="t" r="r" b="b"/>
              <a:pathLst>
                <a:path w="9590" h="4076" extrusionOk="0">
                  <a:moveTo>
                    <a:pt x="9350" y="1"/>
                  </a:moveTo>
                  <a:lnTo>
                    <a:pt x="4556" y="1679"/>
                  </a:lnTo>
                  <a:lnTo>
                    <a:pt x="1" y="3597"/>
                  </a:lnTo>
                  <a:lnTo>
                    <a:pt x="1" y="4076"/>
                  </a:lnTo>
                  <a:lnTo>
                    <a:pt x="4556" y="1919"/>
                  </a:lnTo>
                  <a:lnTo>
                    <a:pt x="9590" y="240"/>
                  </a:lnTo>
                  <a:lnTo>
                    <a:pt x="959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6" name="Google Shape;48196;p32"/>
            <p:cNvSpPr/>
            <p:nvPr/>
          </p:nvSpPr>
          <p:spPr>
            <a:xfrm>
              <a:off x="5470075" y="2036425"/>
              <a:ext cx="257725" cy="12000"/>
            </a:xfrm>
            <a:custGeom>
              <a:avLst/>
              <a:gdLst/>
              <a:ahLst/>
              <a:cxnLst/>
              <a:rect l="l" t="t" r="r" b="b"/>
              <a:pathLst>
                <a:path w="10309" h="480" extrusionOk="0">
                  <a:moveTo>
                    <a:pt x="0" y="1"/>
                  </a:moveTo>
                  <a:lnTo>
                    <a:pt x="10069" y="480"/>
                  </a:lnTo>
                  <a:lnTo>
                    <a:pt x="10308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7" name="Google Shape;48197;p32"/>
            <p:cNvSpPr/>
            <p:nvPr/>
          </p:nvSpPr>
          <p:spPr>
            <a:xfrm>
              <a:off x="6315100" y="2096350"/>
              <a:ext cx="275700" cy="36000"/>
            </a:xfrm>
            <a:custGeom>
              <a:avLst/>
              <a:gdLst/>
              <a:ahLst/>
              <a:cxnLst/>
              <a:rect l="l" t="t" r="r" b="b"/>
              <a:pathLst>
                <a:path w="11028" h="1440" extrusionOk="0">
                  <a:moveTo>
                    <a:pt x="240" y="1"/>
                  </a:moveTo>
                  <a:lnTo>
                    <a:pt x="0" y="241"/>
                  </a:lnTo>
                  <a:lnTo>
                    <a:pt x="4315" y="720"/>
                  </a:lnTo>
                  <a:lnTo>
                    <a:pt x="10788" y="1439"/>
                  </a:lnTo>
                  <a:lnTo>
                    <a:pt x="11028" y="1199"/>
                  </a:lnTo>
                  <a:lnTo>
                    <a:pt x="4315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8" name="Google Shape;48198;p32"/>
            <p:cNvSpPr/>
            <p:nvPr/>
          </p:nvSpPr>
          <p:spPr>
            <a:xfrm>
              <a:off x="5188400" y="2030425"/>
              <a:ext cx="275700" cy="12025"/>
            </a:xfrm>
            <a:custGeom>
              <a:avLst/>
              <a:gdLst/>
              <a:ahLst/>
              <a:cxnLst/>
              <a:rect l="l" t="t" r="r" b="b"/>
              <a:pathLst>
                <a:path w="11028" h="481" extrusionOk="0">
                  <a:moveTo>
                    <a:pt x="5754" y="1"/>
                  </a:moveTo>
                  <a:lnTo>
                    <a:pt x="240" y="241"/>
                  </a:lnTo>
                  <a:lnTo>
                    <a:pt x="0" y="480"/>
                  </a:lnTo>
                  <a:lnTo>
                    <a:pt x="5274" y="241"/>
                  </a:lnTo>
                  <a:lnTo>
                    <a:pt x="10788" y="241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9" name="Google Shape;48199;p32"/>
            <p:cNvSpPr/>
            <p:nvPr/>
          </p:nvSpPr>
          <p:spPr>
            <a:xfrm>
              <a:off x="753525" y="1982500"/>
              <a:ext cx="167825" cy="77925"/>
            </a:xfrm>
            <a:custGeom>
              <a:avLst/>
              <a:gdLst/>
              <a:ahLst/>
              <a:cxnLst/>
              <a:rect l="l" t="t" r="r" b="b"/>
              <a:pathLst>
                <a:path w="6713" h="3117" extrusionOk="0">
                  <a:moveTo>
                    <a:pt x="0" y="0"/>
                  </a:moveTo>
                  <a:lnTo>
                    <a:pt x="0" y="240"/>
                  </a:lnTo>
                  <a:lnTo>
                    <a:pt x="3117" y="1438"/>
                  </a:lnTo>
                  <a:lnTo>
                    <a:pt x="6712" y="3116"/>
                  </a:lnTo>
                  <a:lnTo>
                    <a:pt x="6712" y="2877"/>
                  </a:lnTo>
                  <a:lnTo>
                    <a:pt x="3356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0" name="Google Shape;48200;p32"/>
            <p:cNvSpPr/>
            <p:nvPr/>
          </p:nvSpPr>
          <p:spPr>
            <a:xfrm>
              <a:off x="3018900" y="2437950"/>
              <a:ext cx="119900" cy="41975"/>
            </a:xfrm>
            <a:custGeom>
              <a:avLst/>
              <a:gdLst/>
              <a:ahLst/>
              <a:cxnLst/>
              <a:rect l="l" t="t" r="r" b="b"/>
              <a:pathLst>
                <a:path w="4796" h="1679" extrusionOk="0">
                  <a:moveTo>
                    <a:pt x="240" y="1"/>
                  </a:moveTo>
                  <a:lnTo>
                    <a:pt x="1" y="241"/>
                  </a:lnTo>
                  <a:lnTo>
                    <a:pt x="4555" y="1679"/>
                  </a:lnTo>
                  <a:lnTo>
                    <a:pt x="4795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1" name="Google Shape;48201;p32"/>
            <p:cNvSpPr/>
            <p:nvPr/>
          </p:nvSpPr>
          <p:spPr>
            <a:xfrm>
              <a:off x="6590775" y="2126325"/>
              <a:ext cx="263725" cy="29975"/>
            </a:xfrm>
            <a:custGeom>
              <a:avLst/>
              <a:gdLst/>
              <a:ahLst/>
              <a:cxnLst/>
              <a:rect l="l" t="t" r="r" b="b"/>
              <a:pathLst>
                <a:path w="10549" h="1199" extrusionOk="0">
                  <a:moveTo>
                    <a:pt x="480" y="0"/>
                  </a:moveTo>
                  <a:lnTo>
                    <a:pt x="1" y="240"/>
                  </a:lnTo>
                  <a:lnTo>
                    <a:pt x="10309" y="1199"/>
                  </a:lnTo>
                  <a:lnTo>
                    <a:pt x="10548" y="95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2" name="Google Shape;48202;p32"/>
            <p:cNvSpPr/>
            <p:nvPr/>
          </p:nvSpPr>
          <p:spPr>
            <a:xfrm>
              <a:off x="3246650" y="2503875"/>
              <a:ext cx="107900" cy="24000"/>
            </a:xfrm>
            <a:custGeom>
              <a:avLst/>
              <a:gdLst/>
              <a:ahLst/>
              <a:cxnLst/>
              <a:rect l="l" t="t" r="r" b="b"/>
              <a:pathLst>
                <a:path w="4316" h="960" extrusionOk="0">
                  <a:moveTo>
                    <a:pt x="240" y="1"/>
                  </a:moveTo>
                  <a:lnTo>
                    <a:pt x="0" y="241"/>
                  </a:lnTo>
                  <a:lnTo>
                    <a:pt x="4315" y="960"/>
                  </a:lnTo>
                  <a:lnTo>
                    <a:pt x="4315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3" name="Google Shape;48203;p32"/>
            <p:cNvSpPr/>
            <p:nvPr/>
          </p:nvSpPr>
          <p:spPr>
            <a:xfrm>
              <a:off x="3138775" y="2479925"/>
              <a:ext cx="107900" cy="29975"/>
            </a:xfrm>
            <a:custGeom>
              <a:avLst/>
              <a:gdLst/>
              <a:ahLst/>
              <a:cxnLst/>
              <a:rect l="l" t="t" r="r" b="b"/>
              <a:pathLst>
                <a:path w="4316" h="1199" extrusionOk="0">
                  <a:moveTo>
                    <a:pt x="240" y="0"/>
                  </a:moveTo>
                  <a:lnTo>
                    <a:pt x="0" y="240"/>
                  </a:lnTo>
                  <a:lnTo>
                    <a:pt x="4315" y="1199"/>
                  </a:lnTo>
                  <a:lnTo>
                    <a:pt x="4315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4" name="Google Shape;48204;p32"/>
            <p:cNvSpPr/>
            <p:nvPr/>
          </p:nvSpPr>
          <p:spPr>
            <a:xfrm>
              <a:off x="238125" y="1922550"/>
              <a:ext cx="119875" cy="12025"/>
            </a:xfrm>
            <a:custGeom>
              <a:avLst/>
              <a:gdLst/>
              <a:ahLst/>
              <a:cxnLst/>
              <a:rect l="l" t="t" r="r" b="b"/>
              <a:pathLst>
                <a:path w="4795" h="481" extrusionOk="0">
                  <a:moveTo>
                    <a:pt x="4794" y="1"/>
                  </a:moveTo>
                  <a:lnTo>
                    <a:pt x="240" y="241"/>
                  </a:lnTo>
                  <a:lnTo>
                    <a:pt x="0" y="480"/>
                  </a:lnTo>
                  <a:lnTo>
                    <a:pt x="4555" y="24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5" name="Google Shape;48205;p32"/>
            <p:cNvSpPr/>
            <p:nvPr/>
          </p:nvSpPr>
          <p:spPr>
            <a:xfrm>
              <a:off x="1089125" y="2150300"/>
              <a:ext cx="149850" cy="101900"/>
            </a:xfrm>
            <a:custGeom>
              <a:avLst/>
              <a:gdLst/>
              <a:ahLst/>
              <a:cxnLst/>
              <a:rect l="l" t="t" r="r" b="b"/>
              <a:pathLst>
                <a:path w="5994" h="4076" extrusionOk="0">
                  <a:moveTo>
                    <a:pt x="1" y="0"/>
                  </a:moveTo>
                  <a:lnTo>
                    <a:pt x="1" y="240"/>
                  </a:lnTo>
                  <a:lnTo>
                    <a:pt x="4076" y="2877"/>
                  </a:lnTo>
                  <a:lnTo>
                    <a:pt x="5994" y="4076"/>
                  </a:lnTo>
                  <a:lnTo>
                    <a:pt x="4076" y="26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6" name="Google Shape;48206;p32"/>
            <p:cNvSpPr/>
            <p:nvPr/>
          </p:nvSpPr>
          <p:spPr>
            <a:xfrm>
              <a:off x="4906725" y="2036425"/>
              <a:ext cx="275700" cy="24000"/>
            </a:xfrm>
            <a:custGeom>
              <a:avLst/>
              <a:gdLst/>
              <a:ahLst/>
              <a:cxnLst/>
              <a:rect l="l" t="t" r="r" b="b"/>
              <a:pathLst>
                <a:path w="11028" h="960" extrusionOk="0">
                  <a:moveTo>
                    <a:pt x="11028" y="1"/>
                  </a:moveTo>
                  <a:lnTo>
                    <a:pt x="5754" y="24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5514" y="480"/>
                  </a:lnTo>
                  <a:lnTo>
                    <a:pt x="10788" y="240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7" name="Google Shape;48207;p32"/>
            <p:cNvSpPr/>
            <p:nvPr/>
          </p:nvSpPr>
          <p:spPr>
            <a:xfrm>
              <a:off x="4385325" y="2096350"/>
              <a:ext cx="251725" cy="71950"/>
            </a:xfrm>
            <a:custGeom>
              <a:avLst/>
              <a:gdLst/>
              <a:ahLst/>
              <a:cxnLst/>
              <a:rect l="l" t="t" r="r" b="b"/>
              <a:pathLst>
                <a:path w="10069" h="2878" extrusionOk="0">
                  <a:moveTo>
                    <a:pt x="10069" y="1"/>
                  </a:moveTo>
                  <a:lnTo>
                    <a:pt x="5035" y="1199"/>
                  </a:lnTo>
                  <a:lnTo>
                    <a:pt x="0" y="2398"/>
                  </a:lnTo>
                  <a:lnTo>
                    <a:pt x="0" y="2877"/>
                  </a:lnTo>
                  <a:lnTo>
                    <a:pt x="5035" y="1439"/>
                  </a:lnTo>
                  <a:lnTo>
                    <a:pt x="9829" y="241"/>
                  </a:lnTo>
                  <a:lnTo>
                    <a:pt x="1006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8" name="Google Shape;48208;p32"/>
            <p:cNvSpPr/>
            <p:nvPr/>
          </p:nvSpPr>
          <p:spPr>
            <a:xfrm>
              <a:off x="2341675" y="2378025"/>
              <a:ext cx="215775" cy="36000"/>
            </a:xfrm>
            <a:custGeom>
              <a:avLst/>
              <a:gdLst/>
              <a:ahLst/>
              <a:cxnLst/>
              <a:rect l="l" t="t" r="r" b="b"/>
              <a:pathLst>
                <a:path w="8631" h="1440" extrusionOk="0">
                  <a:moveTo>
                    <a:pt x="8631" y="1"/>
                  </a:moveTo>
                  <a:lnTo>
                    <a:pt x="4316" y="480"/>
                  </a:lnTo>
                  <a:lnTo>
                    <a:pt x="241" y="1199"/>
                  </a:lnTo>
                  <a:lnTo>
                    <a:pt x="1" y="1439"/>
                  </a:lnTo>
                  <a:lnTo>
                    <a:pt x="4316" y="720"/>
                  </a:lnTo>
                  <a:lnTo>
                    <a:pt x="8391" y="240"/>
                  </a:lnTo>
                  <a:lnTo>
                    <a:pt x="863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9" name="Google Shape;48209;p32"/>
            <p:cNvSpPr/>
            <p:nvPr/>
          </p:nvSpPr>
          <p:spPr>
            <a:xfrm>
              <a:off x="2089975" y="2408000"/>
              <a:ext cx="251725" cy="59950"/>
            </a:xfrm>
            <a:custGeom>
              <a:avLst/>
              <a:gdLst/>
              <a:ahLst/>
              <a:cxnLst/>
              <a:rect l="l" t="t" r="r" b="b"/>
              <a:pathLst>
                <a:path w="10069" h="2398" extrusionOk="0">
                  <a:moveTo>
                    <a:pt x="10069" y="0"/>
                  </a:moveTo>
                  <a:lnTo>
                    <a:pt x="5274" y="959"/>
                  </a:lnTo>
                  <a:lnTo>
                    <a:pt x="240" y="2158"/>
                  </a:lnTo>
                  <a:lnTo>
                    <a:pt x="0" y="2398"/>
                  </a:lnTo>
                  <a:lnTo>
                    <a:pt x="5514" y="1199"/>
                  </a:lnTo>
                  <a:lnTo>
                    <a:pt x="982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0" name="Google Shape;48210;p32"/>
            <p:cNvSpPr/>
            <p:nvPr/>
          </p:nvSpPr>
          <p:spPr>
            <a:xfrm>
              <a:off x="1904200" y="2461925"/>
              <a:ext cx="179800" cy="30000"/>
            </a:xfrm>
            <a:custGeom>
              <a:avLst/>
              <a:gdLst/>
              <a:ahLst/>
              <a:cxnLst/>
              <a:rect l="l" t="t" r="r" b="b"/>
              <a:pathLst>
                <a:path w="7192" h="1200" extrusionOk="0">
                  <a:moveTo>
                    <a:pt x="7192" y="1"/>
                  </a:moveTo>
                  <a:lnTo>
                    <a:pt x="3596" y="720"/>
                  </a:lnTo>
                  <a:lnTo>
                    <a:pt x="0" y="960"/>
                  </a:lnTo>
                  <a:lnTo>
                    <a:pt x="0" y="1199"/>
                  </a:lnTo>
                  <a:lnTo>
                    <a:pt x="3356" y="960"/>
                  </a:lnTo>
                  <a:lnTo>
                    <a:pt x="6952" y="241"/>
                  </a:lnTo>
                  <a:lnTo>
                    <a:pt x="7192" y="241"/>
                  </a:lnTo>
                  <a:lnTo>
                    <a:pt x="719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1" name="Google Shape;48211;p32"/>
            <p:cNvSpPr/>
            <p:nvPr/>
          </p:nvSpPr>
          <p:spPr>
            <a:xfrm>
              <a:off x="2887050" y="2408000"/>
              <a:ext cx="131875" cy="35975"/>
            </a:xfrm>
            <a:custGeom>
              <a:avLst/>
              <a:gdLst/>
              <a:ahLst/>
              <a:cxnLst/>
              <a:rect l="l" t="t" r="r" b="b"/>
              <a:pathLst>
                <a:path w="5275" h="1439" extrusionOk="0">
                  <a:moveTo>
                    <a:pt x="240" y="0"/>
                  </a:moveTo>
                  <a:lnTo>
                    <a:pt x="1" y="240"/>
                  </a:lnTo>
                  <a:lnTo>
                    <a:pt x="5275" y="1439"/>
                  </a:lnTo>
                  <a:lnTo>
                    <a:pt x="5275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2" name="Google Shape;48212;p32"/>
            <p:cNvSpPr/>
            <p:nvPr/>
          </p:nvSpPr>
          <p:spPr>
            <a:xfrm>
              <a:off x="2737225" y="2384025"/>
              <a:ext cx="149850" cy="30000"/>
            </a:xfrm>
            <a:custGeom>
              <a:avLst/>
              <a:gdLst/>
              <a:ahLst/>
              <a:cxnLst/>
              <a:rect l="l" t="t" r="r" b="b"/>
              <a:pathLst>
                <a:path w="5994" h="1200" extrusionOk="0">
                  <a:moveTo>
                    <a:pt x="240" y="0"/>
                  </a:moveTo>
                  <a:lnTo>
                    <a:pt x="1" y="240"/>
                  </a:lnTo>
                  <a:lnTo>
                    <a:pt x="2877" y="480"/>
                  </a:lnTo>
                  <a:lnTo>
                    <a:pt x="5754" y="1199"/>
                  </a:lnTo>
                  <a:lnTo>
                    <a:pt x="5994" y="959"/>
                  </a:lnTo>
                  <a:lnTo>
                    <a:pt x="3117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3" name="Google Shape;48213;p32"/>
            <p:cNvSpPr/>
            <p:nvPr/>
          </p:nvSpPr>
          <p:spPr>
            <a:xfrm>
              <a:off x="6854475" y="2156300"/>
              <a:ext cx="263725" cy="23975"/>
            </a:xfrm>
            <a:custGeom>
              <a:avLst/>
              <a:gdLst/>
              <a:ahLst/>
              <a:cxnLst/>
              <a:rect l="l" t="t" r="r" b="b"/>
              <a:pathLst>
                <a:path w="10549" h="959" extrusionOk="0">
                  <a:moveTo>
                    <a:pt x="0" y="0"/>
                  </a:moveTo>
                  <a:lnTo>
                    <a:pt x="10308" y="959"/>
                  </a:lnTo>
                  <a:lnTo>
                    <a:pt x="10548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4" name="Google Shape;48214;p32"/>
            <p:cNvSpPr/>
            <p:nvPr/>
          </p:nvSpPr>
          <p:spPr>
            <a:xfrm>
              <a:off x="1718400" y="2473925"/>
              <a:ext cx="179825" cy="18000"/>
            </a:xfrm>
            <a:custGeom>
              <a:avLst/>
              <a:gdLst/>
              <a:ahLst/>
              <a:cxnLst/>
              <a:rect l="l" t="t" r="r" b="b"/>
              <a:pathLst>
                <a:path w="7193" h="720" extrusionOk="0">
                  <a:moveTo>
                    <a:pt x="240" y="0"/>
                  </a:moveTo>
                  <a:lnTo>
                    <a:pt x="1" y="240"/>
                  </a:lnTo>
                  <a:lnTo>
                    <a:pt x="3596" y="719"/>
                  </a:lnTo>
                  <a:lnTo>
                    <a:pt x="6953" y="719"/>
                  </a:lnTo>
                  <a:lnTo>
                    <a:pt x="7192" y="480"/>
                  </a:lnTo>
                  <a:lnTo>
                    <a:pt x="3836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5" name="Google Shape;48215;p32"/>
            <p:cNvSpPr/>
            <p:nvPr/>
          </p:nvSpPr>
          <p:spPr>
            <a:xfrm>
              <a:off x="2557425" y="2378025"/>
              <a:ext cx="179825" cy="12025"/>
            </a:xfrm>
            <a:custGeom>
              <a:avLst/>
              <a:gdLst/>
              <a:ahLst/>
              <a:cxnLst/>
              <a:rect l="l" t="t" r="r" b="b"/>
              <a:pathLst>
                <a:path w="7193" h="481" extrusionOk="0">
                  <a:moveTo>
                    <a:pt x="241" y="1"/>
                  </a:moveTo>
                  <a:lnTo>
                    <a:pt x="1" y="240"/>
                  </a:lnTo>
                  <a:lnTo>
                    <a:pt x="3836" y="240"/>
                  </a:lnTo>
                  <a:lnTo>
                    <a:pt x="6953" y="480"/>
                  </a:lnTo>
                  <a:lnTo>
                    <a:pt x="7193" y="24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6" name="Google Shape;48216;p32"/>
            <p:cNvSpPr/>
            <p:nvPr/>
          </p:nvSpPr>
          <p:spPr>
            <a:xfrm>
              <a:off x="921325" y="2060400"/>
              <a:ext cx="161825" cy="95900"/>
            </a:xfrm>
            <a:custGeom>
              <a:avLst/>
              <a:gdLst/>
              <a:ahLst/>
              <a:cxnLst/>
              <a:rect l="l" t="t" r="r" b="b"/>
              <a:pathLst>
                <a:path w="6473" h="3836" extrusionOk="0">
                  <a:moveTo>
                    <a:pt x="0" y="0"/>
                  </a:moveTo>
                  <a:lnTo>
                    <a:pt x="1679" y="959"/>
                  </a:lnTo>
                  <a:lnTo>
                    <a:pt x="6473" y="3836"/>
                  </a:lnTo>
                  <a:lnTo>
                    <a:pt x="6473" y="3596"/>
                  </a:lnTo>
                  <a:lnTo>
                    <a:pt x="1918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7" name="Google Shape;48217;p32"/>
            <p:cNvSpPr/>
            <p:nvPr/>
          </p:nvSpPr>
          <p:spPr>
            <a:xfrm>
              <a:off x="561750" y="1934550"/>
              <a:ext cx="185800" cy="47975"/>
            </a:xfrm>
            <a:custGeom>
              <a:avLst/>
              <a:gdLst/>
              <a:ahLst/>
              <a:cxnLst/>
              <a:rect l="l" t="t" r="r" b="b"/>
              <a:pathLst>
                <a:path w="7432" h="1919" extrusionOk="0">
                  <a:moveTo>
                    <a:pt x="240" y="0"/>
                  </a:moveTo>
                  <a:lnTo>
                    <a:pt x="0" y="240"/>
                  </a:lnTo>
                  <a:lnTo>
                    <a:pt x="3596" y="959"/>
                  </a:lnTo>
                  <a:lnTo>
                    <a:pt x="7431" y="1918"/>
                  </a:lnTo>
                  <a:lnTo>
                    <a:pt x="3836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8" name="Google Shape;48218;p32"/>
            <p:cNvSpPr/>
            <p:nvPr/>
          </p:nvSpPr>
          <p:spPr>
            <a:xfrm>
              <a:off x="7118175" y="21742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9" name="Google Shape;48219;p32"/>
            <p:cNvSpPr/>
            <p:nvPr/>
          </p:nvSpPr>
          <p:spPr>
            <a:xfrm>
              <a:off x="357975" y="1922550"/>
              <a:ext cx="203800" cy="12025"/>
            </a:xfrm>
            <a:custGeom>
              <a:avLst/>
              <a:gdLst/>
              <a:ahLst/>
              <a:cxnLst/>
              <a:rect l="l" t="t" r="r" b="b"/>
              <a:pathLst>
                <a:path w="8152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4076" y="241"/>
                  </a:lnTo>
                  <a:lnTo>
                    <a:pt x="7911" y="480"/>
                  </a:lnTo>
                  <a:lnTo>
                    <a:pt x="8151" y="241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0" name="Google Shape;48220;p32"/>
            <p:cNvSpPr/>
            <p:nvPr/>
          </p:nvSpPr>
          <p:spPr>
            <a:xfrm>
              <a:off x="6045400" y="2072375"/>
              <a:ext cx="269725" cy="30000"/>
            </a:xfrm>
            <a:custGeom>
              <a:avLst/>
              <a:gdLst/>
              <a:ahLst/>
              <a:cxnLst/>
              <a:rect l="l" t="t" r="r" b="b"/>
              <a:pathLst>
                <a:path w="10789" h="1200" extrusionOk="0">
                  <a:moveTo>
                    <a:pt x="240" y="1"/>
                  </a:moveTo>
                  <a:lnTo>
                    <a:pt x="1" y="241"/>
                  </a:lnTo>
                  <a:lnTo>
                    <a:pt x="10549" y="1200"/>
                  </a:lnTo>
                  <a:lnTo>
                    <a:pt x="10788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1" name="Google Shape;48221;p32"/>
            <p:cNvSpPr/>
            <p:nvPr/>
          </p:nvSpPr>
          <p:spPr>
            <a:xfrm>
              <a:off x="1556600" y="2425975"/>
              <a:ext cx="161825" cy="53950"/>
            </a:xfrm>
            <a:custGeom>
              <a:avLst/>
              <a:gdLst/>
              <a:ahLst/>
              <a:cxnLst/>
              <a:rect l="l" t="t" r="r" b="b"/>
              <a:pathLst>
                <a:path w="6473" h="2158" extrusionOk="0">
                  <a:moveTo>
                    <a:pt x="240" y="1"/>
                  </a:moveTo>
                  <a:lnTo>
                    <a:pt x="0" y="240"/>
                  </a:lnTo>
                  <a:lnTo>
                    <a:pt x="4315" y="1679"/>
                  </a:lnTo>
                  <a:lnTo>
                    <a:pt x="6233" y="2158"/>
                  </a:lnTo>
                  <a:lnTo>
                    <a:pt x="6473" y="2158"/>
                  </a:lnTo>
                  <a:lnTo>
                    <a:pt x="6473" y="1918"/>
                  </a:lnTo>
                  <a:lnTo>
                    <a:pt x="4315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2" name="Google Shape;48222;p32"/>
            <p:cNvSpPr/>
            <p:nvPr/>
          </p:nvSpPr>
          <p:spPr>
            <a:xfrm>
              <a:off x="7112175" y="21742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3" name="Google Shape;48223;p32"/>
            <p:cNvSpPr/>
            <p:nvPr/>
          </p:nvSpPr>
          <p:spPr>
            <a:xfrm>
              <a:off x="3192700" y="2264175"/>
              <a:ext cx="95925" cy="18000"/>
            </a:xfrm>
            <a:custGeom>
              <a:avLst/>
              <a:gdLst/>
              <a:ahLst/>
              <a:cxnLst/>
              <a:rect l="l" t="t" r="r" b="b"/>
              <a:pathLst>
                <a:path w="3837" h="720" extrusionOk="0">
                  <a:moveTo>
                    <a:pt x="1" y="0"/>
                  </a:moveTo>
                  <a:lnTo>
                    <a:pt x="1" y="240"/>
                  </a:lnTo>
                  <a:lnTo>
                    <a:pt x="3836" y="719"/>
                  </a:lnTo>
                  <a:lnTo>
                    <a:pt x="3836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4" name="Google Shape;48224;p32"/>
            <p:cNvSpPr/>
            <p:nvPr/>
          </p:nvSpPr>
          <p:spPr>
            <a:xfrm>
              <a:off x="4427275" y="1988475"/>
              <a:ext cx="263725" cy="47975"/>
            </a:xfrm>
            <a:custGeom>
              <a:avLst/>
              <a:gdLst/>
              <a:ahLst/>
              <a:cxnLst/>
              <a:rect l="l" t="t" r="r" b="b"/>
              <a:pathLst>
                <a:path w="10549" h="1919" extrusionOk="0">
                  <a:moveTo>
                    <a:pt x="10548" y="1"/>
                  </a:moveTo>
                  <a:lnTo>
                    <a:pt x="5274" y="720"/>
                  </a:lnTo>
                  <a:lnTo>
                    <a:pt x="0" y="1679"/>
                  </a:lnTo>
                  <a:lnTo>
                    <a:pt x="0" y="1919"/>
                  </a:lnTo>
                  <a:lnTo>
                    <a:pt x="5035" y="960"/>
                  </a:lnTo>
                  <a:lnTo>
                    <a:pt x="10309" y="241"/>
                  </a:lnTo>
                  <a:lnTo>
                    <a:pt x="1054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5" name="Google Shape;48225;p32"/>
            <p:cNvSpPr/>
            <p:nvPr/>
          </p:nvSpPr>
          <p:spPr>
            <a:xfrm>
              <a:off x="2827125" y="2234200"/>
              <a:ext cx="137875" cy="6025"/>
            </a:xfrm>
            <a:custGeom>
              <a:avLst/>
              <a:gdLst/>
              <a:ahLst/>
              <a:cxnLst/>
              <a:rect l="l" t="t" r="r" b="b"/>
              <a:pathLst>
                <a:path w="5515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551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6" name="Google Shape;48226;p32"/>
            <p:cNvSpPr/>
            <p:nvPr/>
          </p:nvSpPr>
          <p:spPr>
            <a:xfrm>
              <a:off x="2449550" y="2252175"/>
              <a:ext cx="203800" cy="53975"/>
            </a:xfrm>
            <a:custGeom>
              <a:avLst/>
              <a:gdLst/>
              <a:ahLst/>
              <a:cxnLst/>
              <a:rect l="l" t="t" r="r" b="b"/>
              <a:pathLst>
                <a:path w="8152" h="2159" extrusionOk="0">
                  <a:moveTo>
                    <a:pt x="8151" y="1"/>
                  </a:moveTo>
                  <a:lnTo>
                    <a:pt x="4316" y="720"/>
                  </a:lnTo>
                  <a:lnTo>
                    <a:pt x="480" y="1679"/>
                  </a:lnTo>
                  <a:lnTo>
                    <a:pt x="1" y="2158"/>
                  </a:lnTo>
                  <a:lnTo>
                    <a:pt x="3836" y="1199"/>
                  </a:lnTo>
                  <a:lnTo>
                    <a:pt x="7912" y="240"/>
                  </a:lnTo>
                  <a:lnTo>
                    <a:pt x="815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7" name="Google Shape;48227;p32"/>
            <p:cNvSpPr/>
            <p:nvPr/>
          </p:nvSpPr>
          <p:spPr>
            <a:xfrm>
              <a:off x="2209825" y="2300125"/>
              <a:ext cx="239750" cy="77925"/>
            </a:xfrm>
            <a:custGeom>
              <a:avLst/>
              <a:gdLst/>
              <a:ahLst/>
              <a:cxnLst/>
              <a:rect l="l" t="t" r="r" b="b"/>
              <a:pathLst>
                <a:path w="9590" h="3117" extrusionOk="0">
                  <a:moveTo>
                    <a:pt x="9590" y="0"/>
                  </a:moveTo>
                  <a:lnTo>
                    <a:pt x="6713" y="959"/>
                  </a:lnTo>
                  <a:lnTo>
                    <a:pt x="960" y="2637"/>
                  </a:lnTo>
                  <a:lnTo>
                    <a:pt x="1" y="3117"/>
                  </a:lnTo>
                  <a:lnTo>
                    <a:pt x="1" y="3117"/>
                  </a:lnTo>
                  <a:lnTo>
                    <a:pt x="6713" y="1199"/>
                  </a:lnTo>
                  <a:lnTo>
                    <a:pt x="8871" y="480"/>
                  </a:lnTo>
                  <a:lnTo>
                    <a:pt x="959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8" name="Google Shape;48228;p32"/>
            <p:cNvSpPr/>
            <p:nvPr/>
          </p:nvSpPr>
          <p:spPr>
            <a:xfrm>
              <a:off x="2659325" y="2234200"/>
              <a:ext cx="161825" cy="24000"/>
            </a:xfrm>
            <a:custGeom>
              <a:avLst/>
              <a:gdLst/>
              <a:ahLst/>
              <a:cxnLst/>
              <a:rect l="l" t="t" r="r" b="b"/>
              <a:pathLst>
                <a:path w="6473" h="960" extrusionOk="0">
                  <a:moveTo>
                    <a:pt x="6473" y="0"/>
                  </a:moveTo>
                  <a:lnTo>
                    <a:pt x="3596" y="240"/>
                  </a:lnTo>
                  <a:lnTo>
                    <a:pt x="480" y="720"/>
                  </a:lnTo>
                  <a:lnTo>
                    <a:pt x="240" y="720"/>
                  </a:lnTo>
                  <a:lnTo>
                    <a:pt x="0" y="959"/>
                  </a:lnTo>
                  <a:lnTo>
                    <a:pt x="480" y="959"/>
                  </a:lnTo>
                  <a:lnTo>
                    <a:pt x="3356" y="480"/>
                  </a:lnTo>
                  <a:lnTo>
                    <a:pt x="6473" y="24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9" name="Google Shape;48229;p32"/>
            <p:cNvSpPr/>
            <p:nvPr/>
          </p:nvSpPr>
          <p:spPr>
            <a:xfrm>
              <a:off x="3084825" y="2246175"/>
              <a:ext cx="101900" cy="24000"/>
            </a:xfrm>
            <a:custGeom>
              <a:avLst/>
              <a:gdLst/>
              <a:ahLst/>
              <a:cxnLst/>
              <a:rect l="l" t="t" r="r" b="b"/>
              <a:pathLst>
                <a:path w="4076" h="960" extrusionOk="0">
                  <a:moveTo>
                    <a:pt x="1" y="1"/>
                  </a:moveTo>
                  <a:lnTo>
                    <a:pt x="1" y="241"/>
                  </a:lnTo>
                  <a:lnTo>
                    <a:pt x="4076" y="960"/>
                  </a:lnTo>
                  <a:lnTo>
                    <a:pt x="4076" y="7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0" name="Google Shape;48230;p32"/>
            <p:cNvSpPr/>
            <p:nvPr/>
          </p:nvSpPr>
          <p:spPr>
            <a:xfrm>
              <a:off x="2018050" y="2372050"/>
              <a:ext cx="185825" cy="35975"/>
            </a:xfrm>
            <a:custGeom>
              <a:avLst/>
              <a:gdLst/>
              <a:ahLst/>
              <a:cxnLst/>
              <a:rect l="l" t="t" r="r" b="b"/>
              <a:pathLst>
                <a:path w="7433" h="1439" extrusionOk="0">
                  <a:moveTo>
                    <a:pt x="7432" y="0"/>
                  </a:moveTo>
                  <a:lnTo>
                    <a:pt x="4076" y="719"/>
                  </a:lnTo>
                  <a:lnTo>
                    <a:pt x="480" y="1199"/>
                  </a:lnTo>
                  <a:lnTo>
                    <a:pt x="1" y="1438"/>
                  </a:lnTo>
                  <a:lnTo>
                    <a:pt x="3357" y="959"/>
                  </a:lnTo>
                  <a:lnTo>
                    <a:pt x="6713" y="479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1" name="Google Shape;48231;p32"/>
            <p:cNvSpPr/>
            <p:nvPr/>
          </p:nvSpPr>
          <p:spPr>
            <a:xfrm>
              <a:off x="3390475" y="2276150"/>
              <a:ext cx="101900" cy="6025"/>
            </a:xfrm>
            <a:custGeom>
              <a:avLst/>
              <a:gdLst/>
              <a:ahLst/>
              <a:cxnLst/>
              <a:rect l="l" t="t" r="r" b="b"/>
              <a:pathLst>
                <a:path w="4076" h="241" extrusionOk="0">
                  <a:moveTo>
                    <a:pt x="0" y="0"/>
                  </a:moveTo>
                  <a:lnTo>
                    <a:pt x="0" y="240"/>
                  </a:lnTo>
                  <a:lnTo>
                    <a:pt x="4076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2" name="Google Shape;48232;p32"/>
            <p:cNvSpPr/>
            <p:nvPr/>
          </p:nvSpPr>
          <p:spPr>
            <a:xfrm>
              <a:off x="4690975" y="1958525"/>
              <a:ext cx="287700" cy="35975"/>
            </a:xfrm>
            <a:custGeom>
              <a:avLst/>
              <a:gdLst/>
              <a:ahLst/>
              <a:cxnLst/>
              <a:rect l="l" t="t" r="r" b="b"/>
              <a:pathLst>
                <a:path w="11508" h="1439" extrusionOk="0">
                  <a:moveTo>
                    <a:pt x="11507" y="0"/>
                  </a:moveTo>
                  <a:lnTo>
                    <a:pt x="5754" y="480"/>
                  </a:lnTo>
                  <a:lnTo>
                    <a:pt x="240" y="1199"/>
                  </a:lnTo>
                  <a:lnTo>
                    <a:pt x="0" y="1439"/>
                  </a:lnTo>
                  <a:lnTo>
                    <a:pt x="5754" y="719"/>
                  </a:lnTo>
                  <a:lnTo>
                    <a:pt x="11267" y="480"/>
                  </a:lnTo>
                  <a:lnTo>
                    <a:pt x="1150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3" name="Google Shape;48233;p32"/>
            <p:cNvSpPr/>
            <p:nvPr/>
          </p:nvSpPr>
          <p:spPr>
            <a:xfrm>
              <a:off x="3498350" y="2258175"/>
              <a:ext cx="119875" cy="24000"/>
            </a:xfrm>
            <a:custGeom>
              <a:avLst/>
              <a:gdLst/>
              <a:ahLst/>
              <a:cxnLst/>
              <a:rect l="l" t="t" r="r" b="b"/>
              <a:pathLst>
                <a:path w="4795" h="960" extrusionOk="0">
                  <a:moveTo>
                    <a:pt x="4795" y="0"/>
                  </a:moveTo>
                  <a:lnTo>
                    <a:pt x="0" y="719"/>
                  </a:lnTo>
                  <a:lnTo>
                    <a:pt x="0" y="959"/>
                  </a:lnTo>
                  <a:lnTo>
                    <a:pt x="4555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4" name="Google Shape;48234;p32"/>
            <p:cNvSpPr/>
            <p:nvPr/>
          </p:nvSpPr>
          <p:spPr>
            <a:xfrm>
              <a:off x="4175575" y="2030425"/>
              <a:ext cx="245725" cy="71950"/>
            </a:xfrm>
            <a:custGeom>
              <a:avLst/>
              <a:gdLst/>
              <a:ahLst/>
              <a:cxnLst/>
              <a:rect l="l" t="t" r="r" b="b"/>
              <a:pathLst>
                <a:path w="9829" h="2878" extrusionOk="0">
                  <a:moveTo>
                    <a:pt x="9829" y="1"/>
                  </a:moveTo>
                  <a:lnTo>
                    <a:pt x="4795" y="1199"/>
                  </a:lnTo>
                  <a:lnTo>
                    <a:pt x="0" y="2638"/>
                  </a:lnTo>
                  <a:lnTo>
                    <a:pt x="0" y="2878"/>
                  </a:lnTo>
                  <a:lnTo>
                    <a:pt x="4795" y="1439"/>
                  </a:lnTo>
                  <a:lnTo>
                    <a:pt x="9829" y="241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5" name="Google Shape;48235;p32"/>
            <p:cNvSpPr/>
            <p:nvPr/>
          </p:nvSpPr>
          <p:spPr>
            <a:xfrm>
              <a:off x="3941825" y="2096350"/>
              <a:ext cx="227775" cy="77950"/>
            </a:xfrm>
            <a:custGeom>
              <a:avLst/>
              <a:gdLst/>
              <a:ahLst/>
              <a:cxnLst/>
              <a:rect l="l" t="t" r="r" b="b"/>
              <a:pathLst>
                <a:path w="9111" h="3118" extrusionOk="0">
                  <a:moveTo>
                    <a:pt x="9110" y="1"/>
                  </a:moveTo>
                  <a:lnTo>
                    <a:pt x="2398" y="2158"/>
                  </a:lnTo>
                  <a:lnTo>
                    <a:pt x="1" y="2877"/>
                  </a:lnTo>
                  <a:lnTo>
                    <a:pt x="1" y="3117"/>
                  </a:lnTo>
                  <a:lnTo>
                    <a:pt x="2398" y="2398"/>
                  </a:lnTo>
                  <a:lnTo>
                    <a:pt x="9110" y="241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6" name="Google Shape;48236;p32"/>
            <p:cNvSpPr/>
            <p:nvPr/>
          </p:nvSpPr>
          <p:spPr>
            <a:xfrm>
              <a:off x="3618200" y="2222200"/>
              <a:ext cx="143875" cy="41975"/>
            </a:xfrm>
            <a:custGeom>
              <a:avLst/>
              <a:gdLst/>
              <a:ahLst/>
              <a:cxnLst/>
              <a:rect l="l" t="t" r="r" b="b"/>
              <a:pathLst>
                <a:path w="5755" h="1679" extrusionOk="0">
                  <a:moveTo>
                    <a:pt x="5754" y="1"/>
                  </a:moveTo>
                  <a:lnTo>
                    <a:pt x="241" y="1439"/>
                  </a:lnTo>
                  <a:lnTo>
                    <a:pt x="1" y="1679"/>
                  </a:lnTo>
                  <a:lnTo>
                    <a:pt x="5754" y="241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7" name="Google Shape;48237;p32"/>
            <p:cNvSpPr/>
            <p:nvPr/>
          </p:nvSpPr>
          <p:spPr>
            <a:xfrm>
              <a:off x="3294575" y="2276150"/>
              <a:ext cx="89925" cy="6025"/>
            </a:xfrm>
            <a:custGeom>
              <a:avLst/>
              <a:gdLst/>
              <a:ahLst/>
              <a:cxnLst/>
              <a:rect l="l" t="t" r="r" b="b"/>
              <a:pathLst>
                <a:path w="3597" h="241" extrusionOk="0">
                  <a:moveTo>
                    <a:pt x="1" y="0"/>
                  </a:moveTo>
                  <a:lnTo>
                    <a:pt x="1" y="240"/>
                  </a:lnTo>
                  <a:lnTo>
                    <a:pt x="3597" y="240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8" name="Google Shape;48238;p32"/>
            <p:cNvSpPr/>
            <p:nvPr/>
          </p:nvSpPr>
          <p:spPr>
            <a:xfrm>
              <a:off x="3768025" y="2168275"/>
              <a:ext cx="167850" cy="59950"/>
            </a:xfrm>
            <a:custGeom>
              <a:avLst/>
              <a:gdLst/>
              <a:ahLst/>
              <a:cxnLst/>
              <a:rect l="l" t="t" r="r" b="b"/>
              <a:pathLst>
                <a:path w="6714" h="2398" extrusionOk="0">
                  <a:moveTo>
                    <a:pt x="6713" y="0"/>
                  </a:moveTo>
                  <a:lnTo>
                    <a:pt x="1" y="2158"/>
                  </a:lnTo>
                  <a:lnTo>
                    <a:pt x="1" y="2398"/>
                  </a:lnTo>
                  <a:lnTo>
                    <a:pt x="6713" y="480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9" name="Google Shape;48239;p32"/>
            <p:cNvSpPr/>
            <p:nvPr/>
          </p:nvSpPr>
          <p:spPr>
            <a:xfrm>
              <a:off x="2970950" y="2234200"/>
              <a:ext cx="107900" cy="18000"/>
            </a:xfrm>
            <a:custGeom>
              <a:avLst/>
              <a:gdLst/>
              <a:ahLst/>
              <a:cxnLst/>
              <a:rect l="l" t="t" r="r" b="b"/>
              <a:pathLst>
                <a:path w="4316" h="720" extrusionOk="0">
                  <a:moveTo>
                    <a:pt x="1" y="0"/>
                  </a:moveTo>
                  <a:lnTo>
                    <a:pt x="1" y="240"/>
                  </a:lnTo>
                  <a:lnTo>
                    <a:pt x="4316" y="720"/>
                  </a:lnTo>
                  <a:lnTo>
                    <a:pt x="4316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0" name="Google Shape;48240;p32"/>
            <p:cNvSpPr/>
            <p:nvPr/>
          </p:nvSpPr>
          <p:spPr>
            <a:xfrm>
              <a:off x="5266300" y="1946525"/>
              <a:ext cx="293700" cy="6025"/>
            </a:xfrm>
            <a:custGeom>
              <a:avLst/>
              <a:gdLst/>
              <a:ahLst/>
              <a:cxnLst/>
              <a:rect l="l" t="t" r="r" b="b"/>
              <a:pathLst>
                <a:path w="11748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11507" y="240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1" name="Google Shape;48241;p32"/>
            <p:cNvSpPr/>
            <p:nvPr/>
          </p:nvSpPr>
          <p:spPr>
            <a:xfrm>
              <a:off x="471850" y="1802700"/>
              <a:ext cx="215775" cy="24000"/>
            </a:xfrm>
            <a:custGeom>
              <a:avLst/>
              <a:gdLst/>
              <a:ahLst/>
              <a:cxnLst/>
              <a:rect l="l" t="t" r="r" b="b"/>
              <a:pathLst>
                <a:path w="8631" h="960" extrusionOk="0">
                  <a:moveTo>
                    <a:pt x="480" y="0"/>
                  </a:moveTo>
                  <a:lnTo>
                    <a:pt x="0" y="480"/>
                  </a:lnTo>
                  <a:lnTo>
                    <a:pt x="4075" y="480"/>
                  </a:lnTo>
                  <a:lnTo>
                    <a:pt x="8151" y="959"/>
                  </a:lnTo>
                  <a:lnTo>
                    <a:pt x="8630" y="720"/>
                  </a:lnTo>
                  <a:lnTo>
                    <a:pt x="5993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2" name="Google Shape;48242;p32"/>
            <p:cNvSpPr/>
            <p:nvPr/>
          </p:nvSpPr>
          <p:spPr>
            <a:xfrm>
              <a:off x="687600" y="1820675"/>
              <a:ext cx="191800" cy="53975"/>
            </a:xfrm>
            <a:custGeom>
              <a:avLst/>
              <a:gdLst/>
              <a:ahLst/>
              <a:cxnLst/>
              <a:rect l="l" t="t" r="r" b="b"/>
              <a:pathLst>
                <a:path w="7672" h="2159" extrusionOk="0">
                  <a:moveTo>
                    <a:pt x="240" y="1"/>
                  </a:moveTo>
                  <a:lnTo>
                    <a:pt x="0" y="240"/>
                  </a:lnTo>
                  <a:lnTo>
                    <a:pt x="3596" y="959"/>
                  </a:lnTo>
                  <a:lnTo>
                    <a:pt x="7432" y="2158"/>
                  </a:lnTo>
                  <a:lnTo>
                    <a:pt x="7671" y="2158"/>
                  </a:lnTo>
                  <a:lnTo>
                    <a:pt x="4076" y="95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3" name="Google Shape;48243;p32"/>
            <p:cNvSpPr/>
            <p:nvPr/>
          </p:nvSpPr>
          <p:spPr>
            <a:xfrm>
              <a:off x="5565950" y="1946525"/>
              <a:ext cx="269725" cy="12025"/>
            </a:xfrm>
            <a:custGeom>
              <a:avLst/>
              <a:gdLst/>
              <a:ahLst/>
              <a:cxnLst/>
              <a:rect l="l" t="t" r="r" b="b"/>
              <a:pathLst>
                <a:path w="10789" h="481" extrusionOk="0">
                  <a:moveTo>
                    <a:pt x="241" y="1"/>
                  </a:moveTo>
                  <a:lnTo>
                    <a:pt x="1" y="240"/>
                  </a:lnTo>
                  <a:lnTo>
                    <a:pt x="10549" y="480"/>
                  </a:lnTo>
                  <a:lnTo>
                    <a:pt x="10788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4" name="Google Shape;48244;p32"/>
            <p:cNvSpPr/>
            <p:nvPr/>
          </p:nvSpPr>
          <p:spPr>
            <a:xfrm>
              <a:off x="1053175" y="1958525"/>
              <a:ext cx="155850" cy="95900"/>
            </a:xfrm>
            <a:custGeom>
              <a:avLst/>
              <a:gdLst/>
              <a:ahLst/>
              <a:cxnLst/>
              <a:rect l="l" t="t" r="r" b="b"/>
              <a:pathLst>
                <a:path w="6234" h="3836" extrusionOk="0">
                  <a:moveTo>
                    <a:pt x="0" y="0"/>
                  </a:moveTo>
                  <a:lnTo>
                    <a:pt x="1678" y="959"/>
                  </a:lnTo>
                  <a:lnTo>
                    <a:pt x="5993" y="3836"/>
                  </a:lnTo>
                  <a:lnTo>
                    <a:pt x="6233" y="3836"/>
                  </a:lnTo>
                  <a:lnTo>
                    <a:pt x="1678" y="71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5" name="Google Shape;48245;p32"/>
            <p:cNvSpPr/>
            <p:nvPr/>
          </p:nvSpPr>
          <p:spPr>
            <a:xfrm>
              <a:off x="5841650" y="1958525"/>
              <a:ext cx="329625" cy="18000"/>
            </a:xfrm>
            <a:custGeom>
              <a:avLst/>
              <a:gdLst/>
              <a:ahLst/>
              <a:cxnLst/>
              <a:rect l="l" t="t" r="r" b="b"/>
              <a:pathLst>
                <a:path w="13185" h="720" extrusionOk="0">
                  <a:moveTo>
                    <a:pt x="240" y="0"/>
                  </a:moveTo>
                  <a:lnTo>
                    <a:pt x="0" y="240"/>
                  </a:lnTo>
                  <a:lnTo>
                    <a:pt x="12945" y="719"/>
                  </a:lnTo>
                  <a:lnTo>
                    <a:pt x="13185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6" name="Google Shape;48246;p32"/>
            <p:cNvSpPr/>
            <p:nvPr/>
          </p:nvSpPr>
          <p:spPr>
            <a:xfrm>
              <a:off x="6746600" y="1988475"/>
              <a:ext cx="269700" cy="12025"/>
            </a:xfrm>
            <a:custGeom>
              <a:avLst/>
              <a:gdLst/>
              <a:ahLst/>
              <a:cxnLst/>
              <a:rect l="l" t="t" r="r" b="b"/>
              <a:pathLst>
                <a:path w="10788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10548" y="480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7" name="Google Shape;48247;p32"/>
            <p:cNvSpPr/>
            <p:nvPr/>
          </p:nvSpPr>
          <p:spPr>
            <a:xfrm>
              <a:off x="6171250" y="1970500"/>
              <a:ext cx="281700" cy="18000"/>
            </a:xfrm>
            <a:custGeom>
              <a:avLst/>
              <a:gdLst/>
              <a:ahLst/>
              <a:cxnLst/>
              <a:rect l="l" t="t" r="r" b="b"/>
              <a:pathLst>
                <a:path w="11268" h="720" extrusionOk="0">
                  <a:moveTo>
                    <a:pt x="241" y="1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11028" y="720"/>
                  </a:lnTo>
                  <a:lnTo>
                    <a:pt x="11268" y="48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8" name="Google Shape;48248;p32"/>
            <p:cNvSpPr/>
            <p:nvPr/>
          </p:nvSpPr>
          <p:spPr>
            <a:xfrm>
              <a:off x="6452925" y="1982500"/>
              <a:ext cx="293700" cy="12000"/>
            </a:xfrm>
            <a:custGeom>
              <a:avLst/>
              <a:gdLst/>
              <a:ahLst/>
              <a:cxnLst/>
              <a:rect l="l" t="t" r="r" b="b"/>
              <a:pathLst>
                <a:path w="11748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1508" y="480"/>
                  </a:lnTo>
                  <a:lnTo>
                    <a:pt x="11747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9" name="Google Shape;48249;p32"/>
            <p:cNvSpPr/>
            <p:nvPr/>
          </p:nvSpPr>
          <p:spPr>
            <a:xfrm>
              <a:off x="1358825" y="2162275"/>
              <a:ext cx="149850" cy="95925"/>
            </a:xfrm>
            <a:custGeom>
              <a:avLst/>
              <a:gdLst/>
              <a:ahLst/>
              <a:cxnLst/>
              <a:rect l="l" t="t" r="r" b="b"/>
              <a:pathLst>
                <a:path w="5994" h="3837" extrusionOk="0">
                  <a:moveTo>
                    <a:pt x="0" y="1"/>
                  </a:moveTo>
                  <a:lnTo>
                    <a:pt x="5754" y="3836"/>
                  </a:lnTo>
                  <a:lnTo>
                    <a:pt x="5993" y="383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0" name="Google Shape;48250;p32"/>
            <p:cNvSpPr/>
            <p:nvPr/>
          </p:nvSpPr>
          <p:spPr>
            <a:xfrm>
              <a:off x="1508650" y="2264175"/>
              <a:ext cx="155850" cy="77925"/>
            </a:xfrm>
            <a:custGeom>
              <a:avLst/>
              <a:gdLst/>
              <a:ahLst/>
              <a:cxnLst/>
              <a:rect l="l" t="t" r="r" b="b"/>
              <a:pathLst>
                <a:path w="6234" h="3117" extrusionOk="0">
                  <a:moveTo>
                    <a:pt x="0" y="0"/>
                  </a:moveTo>
                  <a:lnTo>
                    <a:pt x="2877" y="1678"/>
                  </a:lnTo>
                  <a:lnTo>
                    <a:pt x="5993" y="3116"/>
                  </a:lnTo>
                  <a:lnTo>
                    <a:pt x="6233" y="3116"/>
                  </a:lnTo>
                  <a:lnTo>
                    <a:pt x="3117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1" name="Google Shape;48251;p32"/>
            <p:cNvSpPr/>
            <p:nvPr/>
          </p:nvSpPr>
          <p:spPr>
            <a:xfrm>
              <a:off x="1664475" y="2342075"/>
              <a:ext cx="161825" cy="53950"/>
            </a:xfrm>
            <a:custGeom>
              <a:avLst/>
              <a:gdLst/>
              <a:ahLst/>
              <a:cxnLst/>
              <a:rect l="l" t="t" r="r" b="b"/>
              <a:pathLst>
                <a:path w="6473" h="2158" extrusionOk="0">
                  <a:moveTo>
                    <a:pt x="240" y="0"/>
                  </a:moveTo>
                  <a:lnTo>
                    <a:pt x="0" y="240"/>
                  </a:lnTo>
                  <a:lnTo>
                    <a:pt x="2158" y="959"/>
                  </a:lnTo>
                  <a:lnTo>
                    <a:pt x="4075" y="1678"/>
                  </a:lnTo>
                  <a:lnTo>
                    <a:pt x="6233" y="2158"/>
                  </a:lnTo>
                  <a:lnTo>
                    <a:pt x="6473" y="1918"/>
                  </a:lnTo>
                  <a:lnTo>
                    <a:pt x="4075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2" name="Google Shape;48252;p32"/>
            <p:cNvSpPr/>
            <p:nvPr/>
          </p:nvSpPr>
          <p:spPr>
            <a:xfrm>
              <a:off x="879375" y="1874625"/>
              <a:ext cx="173825" cy="83925"/>
            </a:xfrm>
            <a:custGeom>
              <a:avLst/>
              <a:gdLst/>
              <a:ahLst/>
              <a:cxnLst/>
              <a:rect l="l" t="t" r="r" b="b"/>
              <a:pathLst>
                <a:path w="6953" h="3357" extrusionOk="0">
                  <a:moveTo>
                    <a:pt x="240" y="0"/>
                  </a:moveTo>
                  <a:lnTo>
                    <a:pt x="0" y="240"/>
                  </a:lnTo>
                  <a:lnTo>
                    <a:pt x="3357" y="1678"/>
                  </a:lnTo>
                  <a:lnTo>
                    <a:pt x="6713" y="3356"/>
                  </a:lnTo>
                  <a:lnTo>
                    <a:pt x="6952" y="3116"/>
                  </a:lnTo>
                  <a:lnTo>
                    <a:pt x="3596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3" name="Google Shape;48253;p32"/>
            <p:cNvSpPr/>
            <p:nvPr/>
          </p:nvSpPr>
          <p:spPr>
            <a:xfrm>
              <a:off x="1209000" y="2054400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240" y="1"/>
                  </a:moveTo>
                  <a:lnTo>
                    <a:pt x="0" y="240"/>
                  </a:lnTo>
                  <a:lnTo>
                    <a:pt x="3836" y="2877"/>
                  </a:lnTo>
                  <a:lnTo>
                    <a:pt x="5754" y="4316"/>
                  </a:lnTo>
                  <a:lnTo>
                    <a:pt x="5993" y="4076"/>
                  </a:lnTo>
                  <a:lnTo>
                    <a:pt x="4075" y="263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4" name="Google Shape;48254;p32"/>
            <p:cNvSpPr/>
            <p:nvPr/>
          </p:nvSpPr>
          <p:spPr>
            <a:xfrm>
              <a:off x="256100" y="1808700"/>
              <a:ext cx="215775" cy="29975"/>
            </a:xfrm>
            <a:custGeom>
              <a:avLst/>
              <a:gdLst/>
              <a:ahLst/>
              <a:cxnLst/>
              <a:rect l="l" t="t" r="r" b="b"/>
              <a:pathLst>
                <a:path w="8631" h="1199" extrusionOk="0">
                  <a:moveTo>
                    <a:pt x="8630" y="0"/>
                  </a:moveTo>
                  <a:lnTo>
                    <a:pt x="4315" y="24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4075" y="480"/>
                  </a:lnTo>
                  <a:lnTo>
                    <a:pt x="8390" y="240"/>
                  </a:lnTo>
                  <a:lnTo>
                    <a:pt x="863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5" name="Google Shape;48255;p32"/>
            <p:cNvSpPr/>
            <p:nvPr/>
          </p:nvSpPr>
          <p:spPr>
            <a:xfrm>
              <a:off x="1826275" y="2396000"/>
              <a:ext cx="185825" cy="18025"/>
            </a:xfrm>
            <a:custGeom>
              <a:avLst/>
              <a:gdLst/>
              <a:ahLst/>
              <a:cxnLst/>
              <a:rect l="l" t="t" r="r" b="b"/>
              <a:pathLst>
                <a:path w="7433" h="721" extrusionOk="0">
                  <a:moveTo>
                    <a:pt x="1" y="1"/>
                  </a:moveTo>
                  <a:lnTo>
                    <a:pt x="2638" y="480"/>
                  </a:lnTo>
                  <a:lnTo>
                    <a:pt x="5275" y="720"/>
                  </a:lnTo>
                  <a:lnTo>
                    <a:pt x="6953" y="480"/>
                  </a:lnTo>
                  <a:lnTo>
                    <a:pt x="7432" y="241"/>
                  </a:lnTo>
                  <a:lnTo>
                    <a:pt x="4076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6" name="Google Shape;48256;p32"/>
            <p:cNvSpPr/>
            <p:nvPr/>
          </p:nvSpPr>
          <p:spPr>
            <a:xfrm>
              <a:off x="4984625" y="1946525"/>
              <a:ext cx="281700" cy="18000"/>
            </a:xfrm>
            <a:custGeom>
              <a:avLst/>
              <a:gdLst/>
              <a:ahLst/>
              <a:cxnLst/>
              <a:rect l="l" t="t" r="r" b="b"/>
              <a:pathLst>
                <a:path w="11268" h="720" extrusionOk="0">
                  <a:moveTo>
                    <a:pt x="11268" y="1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11028" y="240"/>
                  </a:lnTo>
                  <a:lnTo>
                    <a:pt x="112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7" name="Google Shape;48257;p32"/>
            <p:cNvSpPr/>
            <p:nvPr/>
          </p:nvSpPr>
          <p:spPr>
            <a:xfrm>
              <a:off x="7016275" y="1982500"/>
              <a:ext cx="251750" cy="12000"/>
            </a:xfrm>
            <a:custGeom>
              <a:avLst/>
              <a:gdLst/>
              <a:ahLst/>
              <a:cxnLst/>
              <a:rect l="l" t="t" r="r" b="b"/>
              <a:pathLst>
                <a:path w="10070" h="480" extrusionOk="0">
                  <a:moveTo>
                    <a:pt x="10069" y="0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1006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8" name="Google Shape;48258;p32"/>
            <p:cNvSpPr/>
            <p:nvPr/>
          </p:nvSpPr>
          <p:spPr>
            <a:xfrm>
              <a:off x="7268000" y="1988475"/>
              <a:ext cx="6000" cy="25"/>
            </a:xfrm>
            <a:custGeom>
              <a:avLst/>
              <a:gdLst/>
              <a:ahLst/>
              <a:cxnLst/>
              <a:rect l="l" t="t" r="r" b="b"/>
              <a:pathLst>
                <a:path w="240" h="1" extrusionOk="0">
                  <a:moveTo>
                    <a:pt x="0" y="1"/>
                  </a:move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9" name="Google Shape;48259;p32"/>
            <p:cNvSpPr/>
            <p:nvPr/>
          </p:nvSpPr>
          <p:spPr>
            <a:xfrm>
              <a:off x="5937525" y="1850650"/>
              <a:ext cx="329650" cy="12000"/>
            </a:xfrm>
            <a:custGeom>
              <a:avLst/>
              <a:gdLst/>
              <a:ahLst/>
              <a:cxnLst/>
              <a:rect l="l" t="t" r="r" b="b"/>
              <a:pathLst>
                <a:path w="13186" h="480" extrusionOk="0">
                  <a:moveTo>
                    <a:pt x="13186" y="0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12946" y="240"/>
                  </a:lnTo>
                  <a:lnTo>
                    <a:pt x="1318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0" name="Google Shape;48260;p32"/>
            <p:cNvSpPr/>
            <p:nvPr/>
          </p:nvSpPr>
          <p:spPr>
            <a:xfrm>
              <a:off x="3246650" y="2072375"/>
              <a:ext cx="83925" cy="6025"/>
            </a:xfrm>
            <a:custGeom>
              <a:avLst/>
              <a:gdLst/>
              <a:ahLst/>
              <a:cxnLst/>
              <a:rect l="l" t="t" r="r" b="b"/>
              <a:pathLst>
                <a:path w="3357" h="241" extrusionOk="0">
                  <a:moveTo>
                    <a:pt x="0" y="1"/>
                  </a:moveTo>
                  <a:lnTo>
                    <a:pt x="0" y="241"/>
                  </a:lnTo>
                  <a:lnTo>
                    <a:pt x="3356" y="241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1" name="Google Shape;48261;p32"/>
            <p:cNvSpPr/>
            <p:nvPr/>
          </p:nvSpPr>
          <p:spPr>
            <a:xfrm>
              <a:off x="3336525" y="2066400"/>
              <a:ext cx="83925" cy="12000"/>
            </a:xfrm>
            <a:custGeom>
              <a:avLst/>
              <a:gdLst/>
              <a:ahLst/>
              <a:cxnLst/>
              <a:rect l="l" t="t" r="r" b="b"/>
              <a:pathLst>
                <a:path w="3357" h="480" extrusionOk="0">
                  <a:moveTo>
                    <a:pt x="3357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335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2" name="Google Shape;48262;p32"/>
            <p:cNvSpPr/>
            <p:nvPr/>
          </p:nvSpPr>
          <p:spPr>
            <a:xfrm>
              <a:off x="3528325" y="2042425"/>
              <a:ext cx="107900" cy="24000"/>
            </a:xfrm>
            <a:custGeom>
              <a:avLst/>
              <a:gdLst/>
              <a:ahLst/>
              <a:cxnLst/>
              <a:rect l="l" t="t" r="r" b="b"/>
              <a:pathLst>
                <a:path w="4316" h="960" extrusionOk="0">
                  <a:moveTo>
                    <a:pt x="4315" y="0"/>
                  </a:moveTo>
                  <a:lnTo>
                    <a:pt x="0" y="719"/>
                  </a:lnTo>
                  <a:lnTo>
                    <a:pt x="0" y="959"/>
                  </a:lnTo>
                  <a:lnTo>
                    <a:pt x="4315" y="240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3" name="Google Shape;48263;p32"/>
            <p:cNvSpPr/>
            <p:nvPr/>
          </p:nvSpPr>
          <p:spPr>
            <a:xfrm>
              <a:off x="3426425" y="2060400"/>
              <a:ext cx="95925" cy="12000"/>
            </a:xfrm>
            <a:custGeom>
              <a:avLst/>
              <a:gdLst/>
              <a:ahLst/>
              <a:cxnLst/>
              <a:rect l="l" t="t" r="r" b="b"/>
              <a:pathLst>
                <a:path w="3837" h="480" extrusionOk="0">
                  <a:moveTo>
                    <a:pt x="3836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3836" y="240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4" name="Google Shape;48264;p32"/>
            <p:cNvSpPr/>
            <p:nvPr/>
          </p:nvSpPr>
          <p:spPr>
            <a:xfrm>
              <a:off x="6560800" y="1820675"/>
              <a:ext cx="287700" cy="24000"/>
            </a:xfrm>
            <a:custGeom>
              <a:avLst/>
              <a:gdLst/>
              <a:ahLst/>
              <a:cxnLst/>
              <a:rect l="l" t="t" r="r" b="b"/>
              <a:pathLst>
                <a:path w="11508" h="960" extrusionOk="0">
                  <a:moveTo>
                    <a:pt x="11508" y="1"/>
                  </a:moveTo>
                  <a:lnTo>
                    <a:pt x="241" y="720"/>
                  </a:lnTo>
                  <a:lnTo>
                    <a:pt x="1" y="959"/>
                  </a:lnTo>
                  <a:lnTo>
                    <a:pt x="11508" y="240"/>
                  </a:lnTo>
                  <a:lnTo>
                    <a:pt x="115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5" name="Google Shape;48265;p32"/>
            <p:cNvSpPr/>
            <p:nvPr/>
          </p:nvSpPr>
          <p:spPr>
            <a:xfrm>
              <a:off x="3144750" y="2072375"/>
              <a:ext cx="95925" cy="12025"/>
            </a:xfrm>
            <a:custGeom>
              <a:avLst/>
              <a:gdLst/>
              <a:ahLst/>
              <a:cxnLst/>
              <a:rect l="l" t="t" r="r" b="b"/>
              <a:pathLst>
                <a:path w="3837" h="481" extrusionOk="0">
                  <a:moveTo>
                    <a:pt x="3836" y="1"/>
                  </a:moveTo>
                  <a:lnTo>
                    <a:pt x="240" y="241"/>
                  </a:lnTo>
                  <a:lnTo>
                    <a:pt x="1" y="480"/>
                  </a:lnTo>
                  <a:lnTo>
                    <a:pt x="3836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6" name="Google Shape;48266;p32"/>
            <p:cNvSpPr/>
            <p:nvPr/>
          </p:nvSpPr>
          <p:spPr>
            <a:xfrm>
              <a:off x="849400" y="1736775"/>
              <a:ext cx="185825" cy="59950"/>
            </a:xfrm>
            <a:custGeom>
              <a:avLst/>
              <a:gdLst/>
              <a:ahLst/>
              <a:cxnLst/>
              <a:rect l="l" t="t" r="r" b="b"/>
              <a:pathLst>
                <a:path w="7433" h="2398" extrusionOk="0">
                  <a:moveTo>
                    <a:pt x="1" y="0"/>
                  </a:moveTo>
                  <a:lnTo>
                    <a:pt x="3597" y="959"/>
                  </a:lnTo>
                  <a:lnTo>
                    <a:pt x="7192" y="2398"/>
                  </a:lnTo>
                  <a:lnTo>
                    <a:pt x="7432" y="2158"/>
                  </a:lnTo>
                  <a:lnTo>
                    <a:pt x="3836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7" name="Google Shape;48267;p32"/>
            <p:cNvSpPr/>
            <p:nvPr/>
          </p:nvSpPr>
          <p:spPr>
            <a:xfrm>
              <a:off x="1358825" y="1988475"/>
              <a:ext cx="143850" cy="107900"/>
            </a:xfrm>
            <a:custGeom>
              <a:avLst/>
              <a:gdLst/>
              <a:ahLst/>
              <a:cxnLst/>
              <a:rect l="l" t="t" r="r" b="b"/>
              <a:pathLst>
                <a:path w="5754" h="4316" extrusionOk="0">
                  <a:moveTo>
                    <a:pt x="0" y="1"/>
                  </a:moveTo>
                  <a:lnTo>
                    <a:pt x="3356" y="2638"/>
                  </a:lnTo>
                  <a:lnTo>
                    <a:pt x="5514" y="4316"/>
                  </a:lnTo>
                  <a:lnTo>
                    <a:pt x="5754" y="4076"/>
                  </a:lnTo>
                  <a:lnTo>
                    <a:pt x="3596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8" name="Google Shape;48268;p32"/>
            <p:cNvSpPr/>
            <p:nvPr/>
          </p:nvSpPr>
          <p:spPr>
            <a:xfrm>
              <a:off x="6854475" y="1790700"/>
              <a:ext cx="257725" cy="36000"/>
            </a:xfrm>
            <a:custGeom>
              <a:avLst/>
              <a:gdLst/>
              <a:ahLst/>
              <a:cxnLst/>
              <a:rect l="l" t="t" r="r" b="b"/>
              <a:pathLst>
                <a:path w="10309" h="1440" extrusionOk="0">
                  <a:moveTo>
                    <a:pt x="10308" y="1"/>
                  </a:moveTo>
                  <a:lnTo>
                    <a:pt x="0" y="1200"/>
                  </a:lnTo>
                  <a:lnTo>
                    <a:pt x="0" y="1439"/>
                  </a:lnTo>
                  <a:lnTo>
                    <a:pt x="10308" y="241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9" name="Google Shape;48269;p32"/>
            <p:cNvSpPr/>
            <p:nvPr/>
          </p:nvSpPr>
          <p:spPr>
            <a:xfrm>
              <a:off x="4732925" y="1868625"/>
              <a:ext cx="299675" cy="24000"/>
            </a:xfrm>
            <a:custGeom>
              <a:avLst/>
              <a:gdLst/>
              <a:ahLst/>
              <a:cxnLst/>
              <a:rect l="l" t="t" r="r" b="b"/>
              <a:pathLst>
                <a:path w="11987" h="960" extrusionOk="0">
                  <a:moveTo>
                    <a:pt x="11987" y="0"/>
                  </a:moveTo>
                  <a:lnTo>
                    <a:pt x="240" y="720"/>
                  </a:lnTo>
                  <a:lnTo>
                    <a:pt x="0" y="959"/>
                  </a:lnTo>
                  <a:lnTo>
                    <a:pt x="11747" y="240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0" name="Google Shape;48270;p32"/>
            <p:cNvSpPr/>
            <p:nvPr/>
          </p:nvSpPr>
          <p:spPr>
            <a:xfrm>
              <a:off x="3642175" y="2024450"/>
              <a:ext cx="143875" cy="23975"/>
            </a:xfrm>
            <a:custGeom>
              <a:avLst/>
              <a:gdLst/>
              <a:ahLst/>
              <a:cxnLst/>
              <a:rect l="l" t="t" r="r" b="b"/>
              <a:pathLst>
                <a:path w="5755" h="959" extrusionOk="0">
                  <a:moveTo>
                    <a:pt x="5754" y="0"/>
                  </a:moveTo>
                  <a:lnTo>
                    <a:pt x="1" y="719"/>
                  </a:lnTo>
                  <a:lnTo>
                    <a:pt x="1" y="959"/>
                  </a:lnTo>
                  <a:lnTo>
                    <a:pt x="575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1" name="Google Shape;48271;p32"/>
            <p:cNvSpPr/>
            <p:nvPr/>
          </p:nvSpPr>
          <p:spPr>
            <a:xfrm>
              <a:off x="4205525" y="1916575"/>
              <a:ext cx="245750" cy="41975"/>
            </a:xfrm>
            <a:custGeom>
              <a:avLst/>
              <a:gdLst/>
              <a:ahLst/>
              <a:cxnLst/>
              <a:rect l="l" t="t" r="r" b="b"/>
              <a:pathLst>
                <a:path w="9830" h="1679" extrusionOk="0">
                  <a:moveTo>
                    <a:pt x="9829" y="0"/>
                  </a:moveTo>
                  <a:lnTo>
                    <a:pt x="240" y="1199"/>
                  </a:lnTo>
                  <a:lnTo>
                    <a:pt x="1" y="1678"/>
                  </a:lnTo>
                  <a:lnTo>
                    <a:pt x="982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2" name="Google Shape;48272;p32"/>
            <p:cNvSpPr/>
            <p:nvPr/>
          </p:nvSpPr>
          <p:spPr>
            <a:xfrm>
              <a:off x="5032575" y="1862625"/>
              <a:ext cx="293675" cy="12025"/>
            </a:xfrm>
            <a:custGeom>
              <a:avLst/>
              <a:gdLst/>
              <a:ahLst/>
              <a:cxnLst/>
              <a:rect l="l" t="t" r="r" b="b"/>
              <a:pathLst>
                <a:path w="11747" h="481" extrusionOk="0">
                  <a:moveTo>
                    <a:pt x="11747" y="1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1" y="480"/>
                  </a:lnTo>
                  <a:lnTo>
                    <a:pt x="11747" y="240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3" name="Google Shape;48273;p32"/>
            <p:cNvSpPr/>
            <p:nvPr/>
          </p:nvSpPr>
          <p:spPr>
            <a:xfrm>
              <a:off x="6267150" y="1838650"/>
              <a:ext cx="287700" cy="18000"/>
            </a:xfrm>
            <a:custGeom>
              <a:avLst/>
              <a:gdLst/>
              <a:ahLst/>
              <a:cxnLst/>
              <a:rect l="l" t="t" r="r" b="b"/>
              <a:pathLst>
                <a:path w="11508" h="720" extrusionOk="0">
                  <a:moveTo>
                    <a:pt x="11507" y="1"/>
                  </a:moveTo>
                  <a:lnTo>
                    <a:pt x="240" y="480"/>
                  </a:lnTo>
                  <a:lnTo>
                    <a:pt x="1" y="720"/>
                  </a:lnTo>
                  <a:lnTo>
                    <a:pt x="11507" y="240"/>
                  </a:lnTo>
                  <a:lnTo>
                    <a:pt x="1150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4" name="Google Shape;48274;p32"/>
            <p:cNvSpPr/>
            <p:nvPr/>
          </p:nvSpPr>
          <p:spPr>
            <a:xfrm>
              <a:off x="3792000" y="1994475"/>
              <a:ext cx="173825" cy="35975"/>
            </a:xfrm>
            <a:custGeom>
              <a:avLst/>
              <a:gdLst/>
              <a:ahLst/>
              <a:cxnLst/>
              <a:rect l="l" t="t" r="r" b="b"/>
              <a:pathLst>
                <a:path w="6953" h="1439" extrusionOk="0">
                  <a:moveTo>
                    <a:pt x="6953" y="1"/>
                  </a:moveTo>
                  <a:lnTo>
                    <a:pt x="1" y="1199"/>
                  </a:lnTo>
                  <a:lnTo>
                    <a:pt x="1" y="1439"/>
                  </a:lnTo>
                  <a:lnTo>
                    <a:pt x="6953" y="240"/>
                  </a:lnTo>
                  <a:lnTo>
                    <a:pt x="695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5" name="Google Shape;48275;p32"/>
            <p:cNvSpPr/>
            <p:nvPr/>
          </p:nvSpPr>
          <p:spPr>
            <a:xfrm>
              <a:off x="393925" y="1712800"/>
              <a:ext cx="233775" cy="30000"/>
            </a:xfrm>
            <a:custGeom>
              <a:avLst/>
              <a:gdLst/>
              <a:ahLst/>
              <a:cxnLst/>
              <a:rect l="l" t="t" r="r" b="b"/>
              <a:pathLst>
                <a:path w="9351" h="1200" extrusionOk="0">
                  <a:moveTo>
                    <a:pt x="9350" y="1"/>
                  </a:moveTo>
                  <a:lnTo>
                    <a:pt x="5035" y="240"/>
                  </a:lnTo>
                  <a:lnTo>
                    <a:pt x="480" y="959"/>
                  </a:lnTo>
                  <a:lnTo>
                    <a:pt x="1" y="1199"/>
                  </a:lnTo>
                  <a:lnTo>
                    <a:pt x="4556" y="480"/>
                  </a:lnTo>
                  <a:lnTo>
                    <a:pt x="9110" y="240"/>
                  </a:lnTo>
                  <a:lnTo>
                    <a:pt x="935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6" name="Google Shape;48276;p32"/>
            <p:cNvSpPr/>
            <p:nvPr/>
          </p:nvSpPr>
          <p:spPr>
            <a:xfrm>
              <a:off x="5643875" y="1856625"/>
              <a:ext cx="293675" cy="6025"/>
            </a:xfrm>
            <a:custGeom>
              <a:avLst/>
              <a:gdLst/>
              <a:ahLst/>
              <a:cxnLst/>
              <a:rect l="l" t="t" r="r" b="b"/>
              <a:pathLst>
                <a:path w="11747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11507" y="241"/>
                  </a:lnTo>
                  <a:lnTo>
                    <a:pt x="1174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7" name="Google Shape;48277;p32"/>
            <p:cNvSpPr/>
            <p:nvPr/>
          </p:nvSpPr>
          <p:spPr>
            <a:xfrm>
              <a:off x="3971800" y="1952525"/>
              <a:ext cx="227750" cy="41975"/>
            </a:xfrm>
            <a:custGeom>
              <a:avLst/>
              <a:gdLst/>
              <a:ahLst/>
              <a:cxnLst/>
              <a:rect l="l" t="t" r="r" b="b"/>
              <a:pathLst>
                <a:path w="9110" h="1679" extrusionOk="0">
                  <a:moveTo>
                    <a:pt x="9110" y="0"/>
                  </a:moveTo>
                  <a:lnTo>
                    <a:pt x="1439" y="1199"/>
                  </a:lnTo>
                  <a:lnTo>
                    <a:pt x="1" y="1439"/>
                  </a:lnTo>
                  <a:lnTo>
                    <a:pt x="1" y="1679"/>
                  </a:lnTo>
                  <a:lnTo>
                    <a:pt x="1679" y="1439"/>
                  </a:lnTo>
                  <a:lnTo>
                    <a:pt x="9110" y="240"/>
                  </a:lnTo>
                  <a:lnTo>
                    <a:pt x="911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8" name="Google Shape;48278;p32"/>
            <p:cNvSpPr/>
            <p:nvPr/>
          </p:nvSpPr>
          <p:spPr>
            <a:xfrm>
              <a:off x="1203000" y="1880600"/>
              <a:ext cx="155850" cy="101925"/>
            </a:xfrm>
            <a:custGeom>
              <a:avLst/>
              <a:gdLst/>
              <a:ahLst/>
              <a:cxnLst/>
              <a:rect l="l" t="t" r="r" b="b"/>
              <a:pathLst>
                <a:path w="6234" h="4077" extrusionOk="0">
                  <a:moveTo>
                    <a:pt x="240" y="1"/>
                  </a:moveTo>
                  <a:lnTo>
                    <a:pt x="0" y="241"/>
                  </a:lnTo>
                  <a:lnTo>
                    <a:pt x="1439" y="960"/>
                  </a:lnTo>
                  <a:lnTo>
                    <a:pt x="5994" y="4076"/>
                  </a:lnTo>
                  <a:lnTo>
                    <a:pt x="6233" y="4076"/>
                  </a:lnTo>
                  <a:lnTo>
                    <a:pt x="1678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9" name="Google Shape;48279;p32"/>
            <p:cNvSpPr/>
            <p:nvPr/>
          </p:nvSpPr>
          <p:spPr>
            <a:xfrm>
              <a:off x="4457250" y="1886600"/>
              <a:ext cx="269700" cy="30000"/>
            </a:xfrm>
            <a:custGeom>
              <a:avLst/>
              <a:gdLst/>
              <a:ahLst/>
              <a:cxnLst/>
              <a:rect l="l" t="t" r="r" b="b"/>
              <a:pathLst>
                <a:path w="10788" h="1200" extrusionOk="0">
                  <a:moveTo>
                    <a:pt x="10788" y="1"/>
                  </a:moveTo>
                  <a:lnTo>
                    <a:pt x="240" y="959"/>
                  </a:lnTo>
                  <a:lnTo>
                    <a:pt x="0" y="1199"/>
                  </a:lnTo>
                  <a:lnTo>
                    <a:pt x="10788" y="240"/>
                  </a:lnTo>
                  <a:lnTo>
                    <a:pt x="1078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0" name="Google Shape;48280;p32"/>
            <p:cNvSpPr/>
            <p:nvPr/>
          </p:nvSpPr>
          <p:spPr>
            <a:xfrm>
              <a:off x="268075" y="1742775"/>
              <a:ext cx="119900" cy="35975"/>
            </a:xfrm>
            <a:custGeom>
              <a:avLst/>
              <a:gdLst/>
              <a:ahLst/>
              <a:cxnLst/>
              <a:rect l="l" t="t" r="r" b="b"/>
              <a:pathLst>
                <a:path w="4796" h="1439" extrusionOk="0">
                  <a:moveTo>
                    <a:pt x="4795" y="0"/>
                  </a:moveTo>
                  <a:lnTo>
                    <a:pt x="1" y="1199"/>
                  </a:lnTo>
                  <a:lnTo>
                    <a:pt x="1" y="1439"/>
                  </a:lnTo>
                  <a:lnTo>
                    <a:pt x="4316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1" name="Google Shape;48281;p32"/>
            <p:cNvSpPr/>
            <p:nvPr/>
          </p:nvSpPr>
          <p:spPr>
            <a:xfrm>
              <a:off x="1958125" y="233607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240" y="1"/>
                  </a:moveTo>
                  <a:lnTo>
                    <a:pt x="1" y="240"/>
                  </a:lnTo>
                  <a:lnTo>
                    <a:pt x="2638" y="480"/>
                  </a:lnTo>
                  <a:lnTo>
                    <a:pt x="5274" y="720"/>
                  </a:lnTo>
                  <a:lnTo>
                    <a:pt x="6473" y="720"/>
                  </a:lnTo>
                  <a:lnTo>
                    <a:pt x="6953" y="480"/>
                  </a:lnTo>
                  <a:lnTo>
                    <a:pt x="3596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2" name="Google Shape;48282;p32"/>
            <p:cNvSpPr/>
            <p:nvPr/>
          </p:nvSpPr>
          <p:spPr>
            <a:xfrm>
              <a:off x="1796325" y="2282150"/>
              <a:ext cx="155825" cy="53950"/>
            </a:xfrm>
            <a:custGeom>
              <a:avLst/>
              <a:gdLst/>
              <a:ahLst/>
              <a:cxnLst/>
              <a:rect l="l" t="t" r="r" b="b"/>
              <a:pathLst>
                <a:path w="6233" h="2158" extrusionOk="0">
                  <a:moveTo>
                    <a:pt x="240" y="0"/>
                  </a:moveTo>
                  <a:lnTo>
                    <a:pt x="0" y="240"/>
                  </a:lnTo>
                  <a:lnTo>
                    <a:pt x="1918" y="959"/>
                  </a:lnTo>
                  <a:lnTo>
                    <a:pt x="3836" y="1678"/>
                  </a:lnTo>
                  <a:lnTo>
                    <a:pt x="5993" y="2158"/>
                  </a:lnTo>
                  <a:lnTo>
                    <a:pt x="6233" y="1918"/>
                  </a:lnTo>
                  <a:lnTo>
                    <a:pt x="3836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3" name="Google Shape;48283;p32"/>
            <p:cNvSpPr/>
            <p:nvPr/>
          </p:nvSpPr>
          <p:spPr>
            <a:xfrm>
              <a:off x="2137925" y="2318100"/>
              <a:ext cx="167825" cy="35975"/>
            </a:xfrm>
            <a:custGeom>
              <a:avLst/>
              <a:gdLst/>
              <a:ahLst/>
              <a:cxnLst/>
              <a:rect l="l" t="t" r="r" b="b"/>
              <a:pathLst>
                <a:path w="6713" h="1439" extrusionOk="0">
                  <a:moveTo>
                    <a:pt x="6712" y="1"/>
                  </a:moveTo>
                  <a:lnTo>
                    <a:pt x="3596" y="720"/>
                  </a:lnTo>
                  <a:lnTo>
                    <a:pt x="480" y="959"/>
                  </a:lnTo>
                  <a:lnTo>
                    <a:pt x="0" y="1439"/>
                  </a:lnTo>
                  <a:lnTo>
                    <a:pt x="2877" y="959"/>
                  </a:lnTo>
                  <a:lnTo>
                    <a:pt x="5993" y="480"/>
                  </a:lnTo>
                  <a:lnTo>
                    <a:pt x="671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4" name="Google Shape;48284;p32"/>
            <p:cNvSpPr/>
            <p:nvPr/>
          </p:nvSpPr>
          <p:spPr>
            <a:xfrm>
              <a:off x="1646475" y="2198250"/>
              <a:ext cx="149875" cy="83925"/>
            </a:xfrm>
            <a:custGeom>
              <a:avLst/>
              <a:gdLst/>
              <a:ahLst/>
              <a:cxnLst/>
              <a:rect l="l" t="t" r="r" b="b"/>
              <a:pathLst>
                <a:path w="5995" h="3357" extrusionOk="0">
                  <a:moveTo>
                    <a:pt x="241" y="0"/>
                  </a:moveTo>
                  <a:lnTo>
                    <a:pt x="1" y="240"/>
                  </a:lnTo>
                  <a:lnTo>
                    <a:pt x="2638" y="1918"/>
                  </a:lnTo>
                  <a:lnTo>
                    <a:pt x="5515" y="3356"/>
                  </a:lnTo>
                  <a:lnTo>
                    <a:pt x="5994" y="3116"/>
                  </a:lnTo>
                  <a:lnTo>
                    <a:pt x="2878" y="167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5" name="Google Shape;48285;p32"/>
            <p:cNvSpPr/>
            <p:nvPr/>
          </p:nvSpPr>
          <p:spPr>
            <a:xfrm>
              <a:off x="2731225" y="2126325"/>
              <a:ext cx="185825" cy="65950"/>
            </a:xfrm>
            <a:custGeom>
              <a:avLst/>
              <a:gdLst/>
              <a:ahLst/>
              <a:cxnLst/>
              <a:rect l="l" t="t" r="r" b="b"/>
              <a:pathLst>
                <a:path w="7433" h="2638" extrusionOk="0">
                  <a:moveTo>
                    <a:pt x="7432" y="0"/>
                  </a:moveTo>
                  <a:lnTo>
                    <a:pt x="480" y="2158"/>
                  </a:lnTo>
                  <a:lnTo>
                    <a:pt x="1" y="2637"/>
                  </a:lnTo>
                  <a:lnTo>
                    <a:pt x="7193" y="240"/>
                  </a:lnTo>
                  <a:lnTo>
                    <a:pt x="743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6" name="Google Shape;48286;p32"/>
            <p:cNvSpPr/>
            <p:nvPr/>
          </p:nvSpPr>
          <p:spPr>
            <a:xfrm>
              <a:off x="2497500" y="2186250"/>
              <a:ext cx="233750" cy="89925"/>
            </a:xfrm>
            <a:custGeom>
              <a:avLst/>
              <a:gdLst/>
              <a:ahLst/>
              <a:cxnLst/>
              <a:rect l="l" t="t" r="r" b="b"/>
              <a:pathLst>
                <a:path w="9350" h="3597" extrusionOk="0">
                  <a:moveTo>
                    <a:pt x="9350" y="1"/>
                  </a:moveTo>
                  <a:lnTo>
                    <a:pt x="6473" y="960"/>
                  </a:lnTo>
                  <a:lnTo>
                    <a:pt x="960" y="2877"/>
                  </a:lnTo>
                  <a:lnTo>
                    <a:pt x="1" y="3596"/>
                  </a:lnTo>
                  <a:lnTo>
                    <a:pt x="6713" y="1199"/>
                  </a:lnTo>
                  <a:lnTo>
                    <a:pt x="8870" y="480"/>
                  </a:lnTo>
                  <a:lnTo>
                    <a:pt x="9110" y="240"/>
                  </a:lnTo>
                  <a:lnTo>
                    <a:pt x="935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7" name="Google Shape;48287;p32"/>
            <p:cNvSpPr/>
            <p:nvPr/>
          </p:nvSpPr>
          <p:spPr>
            <a:xfrm>
              <a:off x="1035200" y="1790700"/>
              <a:ext cx="167825" cy="89925"/>
            </a:xfrm>
            <a:custGeom>
              <a:avLst/>
              <a:gdLst/>
              <a:ahLst/>
              <a:cxnLst/>
              <a:rect l="l" t="t" r="r" b="b"/>
              <a:pathLst>
                <a:path w="6713" h="3597" extrusionOk="0">
                  <a:moveTo>
                    <a:pt x="240" y="1"/>
                  </a:moveTo>
                  <a:lnTo>
                    <a:pt x="0" y="241"/>
                  </a:lnTo>
                  <a:lnTo>
                    <a:pt x="3356" y="1679"/>
                  </a:lnTo>
                  <a:lnTo>
                    <a:pt x="6473" y="3597"/>
                  </a:lnTo>
                  <a:lnTo>
                    <a:pt x="6712" y="3357"/>
                  </a:lnTo>
                  <a:lnTo>
                    <a:pt x="3596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8" name="Google Shape;48288;p32"/>
            <p:cNvSpPr/>
            <p:nvPr/>
          </p:nvSpPr>
          <p:spPr>
            <a:xfrm>
              <a:off x="1502650" y="2096350"/>
              <a:ext cx="143850" cy="101925"/>
            </a:xfrm>
            <a:custGeom>
              <a:avLst/>
              <a:gdLst/>
              <a:ahLst/>
              <a:cxnLst/>
              <a:rect l="l" t="t" r="r" b="b"/>
              <a:pathLst>
                <a:path w="5754" h="4077" extrusionOk="0">
                  <a:moveTo>
                    <a:pt x="1" y="1"/>
                  </a:moveTo>
                  <a:lnTo>
                    <a:pt x="5514" y="4076"/>
                  </a:lnTo>
                  <a:lnTo>
                    <a:pt x="5754" y="383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9" name="Google Shape;48289;p32"/>
            <p:cNvSpPr/>
            <p:nvPr/>
          </p:nvSpPr>
          <p:spPr>
            <a:xfrm>
              <a:off x="7118175" y="1748750"/>
              <a:ext cx="239750" cy="47975"/>
            </a:xfrm>
            <a:custGeom>
              <a:avLst/>
              <a:gdLst/>
              <a:ahLst/>
              <a:cxnLst/>
              <a:rect l="l" t="t" r="r" b="b"/>
              <a:pathLst>
                <a:path w="9590" h="1919" extrusionOk="0">
                  <a:moveTo>
                    <a:pt x="9349" y="1"/>
                  </a:moveTo>
                  <a:lnTo>
                    <a:pt x="240" y="1679"/>
                  </a:lnTo>
                  <a:lnTo>
                    <a:pt x="0" y="1919"/>
                  </a:lnTo>
                  <a:lnTo>
                    <a:pt x="9349" y="241"/>
                  </a:lnTo>
                  <a:lnTo>
                    <a:pt x="9589" y="241"/>
                  </a:lnTo>
                  <a:lnTo>
                    <a:pt x="934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0" name="Google Shape;48290;p32"/>
            <p:cNvSpPr/>
            <p:nvPr/>
          </p:nvSpPr>
          <p:spPr>
            <a:xfrm>
              <a:off x="3054850" y="2078375"/>
              <a:ext cx="89925" cy="18000"/>
            </a:xfrm>
            <a:custGeom>
              <a:avLst/>
              <a:gdLst/>
              <a:ahLst/>
              <a:cxnLst/>
              <a:rect l="l" t="t" r="r" b="b"/>
              <a:pathLst>
                <a:path w="3597" h="720" extrusionOk="0">
                  <a:moveTo>
                    <a:pt x="3597" y="1"/>
                  </a:moveTo>
                  <a:lnTo>
                    <a:pt x="241" y="480"/>
                  </a:lnTo>
                  <a:lnTo>
                    <a:pt x="1" y="720"/>
                  </a:lnTo>
                  <a:lnTo>
                    <a:pt x="3357" y="240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1" name="Google Shape;48291;p32"/>
            <p:cNvSpPr/>
            <p:nvPr/>
          </p:nvSpPr>
          <p:spPr>
            <a:xfrm>
              <a:off x="2305725" y="2270150"/>
              <a:ext cx="191800" cy="53975"/>
            </a:xfrm>
            <a:custGeom>
              <a:avLst/>
              <a:gdLst/>
              <a:ahLst/>
              <a:cxnLst/>
              <a:rect l="l" t="t" r="r" b="b"/>
              <a:pathLst>
                <a:path w="7672" h="2159" extrusionOk="0">
                  <a:moveTo>
                    <a:pt x="7672" y="1"/>
                  </a:moveTo>
                  <a:lnTo>
                    <a:pt x="4316" y="960"/>
                  </a:lnTo>
                  <a:lnTo>
                    <a:pt x="959" y="1919"/>
                  </a:lnTo>
                  <a:lnTo>
                    <a:pt x="0" y="2158"/>
                  </a:lnTo>
                  <a:lnTo>
                    <a:pt x="3596" y="1439"/>
                  </a:lnTo>
                  <a:lnTo>
                    <a:pt x="6952" y="480"/>
                  </a:lnTo>
                  <a:lnTo>
                    <a:pt x="767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2" name="Google Shape;48292;p32"/>
            <p:cNvSpPr/>
            <p:nvPr/>
          </p:nvSpPr>
          <p:spPr>
            <a:xfrm>
              <a:off x="5332225" y="1856625"/>
              <a:ext cx="311675" cy="12025"/>
            </a:xfrm>
            <a:custGeom>
              <a:avLst/>
              <a:gdLst/>
              <a:ahLst/>
              <a:cxnLst/>
              <a:rect l="l" t="t" r="r" b="b"/>
              <a:pathLst>
                <a:path w="12467" h="481" extrusionOk="0">
                  <a:moveTo>
                    <a:pt x="12466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12227" y="241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3" name="Google Shape;48293;p32"/>
            <p:cNvSpPr/>
            <p:nvPr/>
          </p:nvSpPr>
          <p:spPr>
            <a:xfrm>
              <a:off x="633650" y="1712800"/>
              <a:ext cx="209800" cy="24000"/>
            </a:xfrm>
            <a:custGeom>
              <a:avLst/>
              <a:gdLst/>
              <a:ahLst/>
              <a:cxnLst/>
              <a:rect l="l" t="t" r="r" b="b"/>
              <a:pathLst>
                <a:path w="8392" h="960" extrusionOk="0">
                  <a:moveTo>
                    <a:pt x="480" y="1"/>
                  </a:moveTo>
                  <a:lnTo>
                    <a:pt x="1" y="240"/>
                  </a:lnTo>
                  <a:lnTo>
                    <a:pt x="4076" y="480"/>
                  </a:lnTo>
                  <a:lnTo>
                    <a:pt x="8151" y="959"/>
                  </a:lnTo>
                  <a:lnTo>
                    <a:pt x="8391" y="720"/>
                  </a:lnTo>
                  <a:lnTo>
                    <a:pt x="5514" y="240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4" name="Google Shape;48294;p32"/>
            <p:cNvSpPr/>
            <p:nvPr/>
          </p:nvSpPr>
          <p:spPr>
            <a:xfrm>
              <a:off x="2917025" y="2090375"/>
              <a:ext cx="137850" cy="41975"/>
            </a:xfrm>
            <a:custGeom>
              <a:avLst/>
              <a:gdLst/>
              <a:ahLst/>
              <a:cxnLst/>
              <a:rect l="l" t="t" r="r" b="b"/>
              <a:pathLst>
                <a:path w="5514" h="1679" extrusionOk="0">
                  <a:moveTo>
                    <a:pt x="5514" y="0"/>
                  </a:moveTo>
                  <a:lnTo>
                    <a:pt x="240" y="1199"/>
                  </a:lnTo>
                  <a:lnTo>
                    <a:pt x="0" y="1678"/>
                  </a:lnTo>
                  <a:lnTo>
                    <a:pt x="5274" y="240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5" name="Google Shape;48295;p32"/>
            <p:cNvSpPr/>
            <p:nvPr/>
          </p:nvSpPr>
          <p:spPr>
            <a:xfrm>
              <a:off x="7357900" y="175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6" name="Google Shape;48296;p32"/>
            <p:cNvSpPr/>
            <p:nvPr/>
          </p:nvSpPr>
          <p:spPr>
            <a:xfrm>
              <a:off x="4241500" y="1802700"/>
              <a:ext cx="245725" cy="18000"/>
            </a:xfrm>
            <a:custGeom>
              <a:avLst/>
              <a:gdLst/>
              <a:ahLst/>
              <a:cxnLst/>
              <a:rect l="l" t="t" r="r" b="b"/>
              <a:pathLst>
                <a:path w="9829" h="720" extrusionOk="0">
                  <a:moveTo>
                    <a:pt x="9829" y="0"/>
                  </a:moveTo>
                  <a:lnTo>
                    <a:pt x="0" y="480"/>
                  </a:lnTo>
                  <a:lnTo>
                    <a:pt x="0" y="720"/>
                  </a:lnTo>
                  <a:lnTo>
                    <a:pt x="982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7" name="Google Shape;48297;p32"/>
            <p:cNvSpPr/>
            <p:nvPr/>
          </p:nvSpPr>
          <p:spPr>
            <a:xfrm>
              <a:off x="4493200" y="1790700"/>
              <a:ext cx="275700" cy="18025"/>
            </a:xfrm>
            <a:custGeom>
              <a:avLst/>
              <a:gdLst/>
              <a:ahLst/>
              <a:cxnLst/>
              <a:rect l="l" t="t" r="r" b="b"/>
              <a:pathLst>
                <a:path w="11028" h="721" extrusionOk="0">
                  <a:moveTo>
                    <a:pt x="11028" y="1"/>
                  </a:moveTo>
                  <a:lnTo>
                    <a:pt x="1439" y="480"/>
                  </a:lnTo>
                  <a:lnTo>
                    <a:pt x="0" y="480"/>
                  </a:lnTo>
                  <a:lnTo>
                    <a:pt x="0" y="720"/>
                  </a:lnTo>
                  <a:lnTo>
                    <a:pt x="1439" y="720"/>
                  </a:lnTo>
                  <a:lnTo>
                    <a:pt x="10788" y="241"/>
                  </a:lnTo>
                  <a:lnTo>
                    <a:pt x="1102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8" name="Google Shape;48298;p32"/>
            <p:cNvSpPr/>
            <p:nvPr/>
          </p:nvSpPr>
          <p:spPr>
            <a:xfrm>
              <a:off x="5380175" y="1766750"/>
              <a:ext cx="317650" cy="12000"/>
            </a:xfrm>
            <a:custGeom>
              <a:avLst/>
              <a:gdLst/>
              <a:ahLst/>
              <a:cxnLst/>
              <a:rect l="l" t="t" r="r" b="b"/>
              <a:pathLst>
                <a:path w="12706" h="480" extrusionOk="0">
                  <a:moveTo>
                    <a:pt x="12706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12706" y="240"/>
                  </a:lnTo>
                  <a:lnTo>
                    <a:pt x="127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9" name="Google Shape;48299;p32"/>
            <p:cNvSpPr/>
            <p:nvPr/>
          </p:nvSpPr>
          <p:spPr>
            <a:xfrm>
              <a:off x="5074525" y="1772725"/>
              <a:ext cx="299675" cy="18000"/>
            </a:xfrm>
            <a:custGeom>
              <a:avLst/>
              <a:gdLst/>
              <a:ahLst/>
              <a:cxnLst/>
              <a:rect l="l" t="t" r="r" b="b"/>
              <a:pathLst>
                <a:path w="11987" h="720" extrusionOk="0">
                  <a:moveTo>
                    <a:pt x="11987" y="1"/>
                  </a:moveTo>
                  <a:lnTo>
                    <a:pt x="5514" y="241"/>
                  </a:lnTo>
                  <a:lnTo>
                    <a:pt x="1" y="480"/>
                  </a:lnTo>
                  <a:lnTo>
                    <a:pt x="1" y="720"/>
                  </a:lnTo>
                  <a:lnTo>
                    <a:pt x="5514" y="480"/>
                  </a:lnTo>
                  <a:lnTo>
                    <a:pt x="11987" y="241"/>
                  </a:lnTo>
                  <a:lnTo>
                    <a:pt x="1198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0" name="Google Shape;48300;p32"/>
            <p:cNvSpPr/>
            <p:nvPr/>
          </p:nvSpPr>
          <p:spPr>
            <a:xfrm>
              <a:off x="4768875" y="1784725"/>
              <a:ext cx="299675" cy="12000"/>
            </a:xfrm>
            <a:custGeom>
              <a:avLst/>
              <a:gdLst/>
              <a:ahLst/>
              <a:cxnLst/>
              <a:rect l="l" t="t" r="r" b="b"/>
              <a:pathLst>
                <a:path w="11987" h="480" extrusionOk="0">
                  <a:moveTo>
                    <a:pt x="11987" y="0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11987" y="240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1" name="Google Shape;48301;p32"/>
            <p:cNvSpPr/>
            <p:nvPr/>
          </p:nvSpPr>
          <p:spPr>
            <a:xfrm>
              <a:off x="2863075" y="1976500"/>
              <a:ext cx="161850" cy="83925"/>
            </a:xfrm>
            <a:custGeom>
              <a:avLst/>
              <a:gdLst/>
              <a:ahLst/>
              <a:cxnLst/>
              <a:rect l="l" t="t" r="r" b="b"/>
              <a:pathLst>
                <a:path w="6474" h="3357" extrusionOk="0">
                  <a:moveTo>
                    <a:pt x="6473" y="0"/>
                  </a:moveTo>
                  <a:lnTo>
                    <a:pt x="480" y="2877"/>
                  </a:lnTo>
                  <a:lnTo>
                    <a:pt x="1" y="3356"/>
                  </a:lnTo>
                  <a:lnTo>
                    <a:pt x="6234" y="480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2" name="Google Shape;48302;p32"/>
            <p:cNvSpPr/>
            <p:nvPr/>
          </p:nvSpPr>
          <p:spPr>
            <a:xfrm>
              <a:off x="2647325" y="2054400"/>
              <a:ext cx="215775" cy="107900"/>
            </a:xfrm>
            <a:custGeom>
              <a:avLst/>
              <a:gdLst/>
              <a:ahLst/>
              <a:cxnLst/>
              <a:rect l="l" t="t" r="r" b="b"/>
              <a:pathLst>
                <a:path w="8631" h="4316" extrusionOk="0">
                  <a:moveTo>
                    <a:pt x="8631" y="1"/>
                  </a:moveTo>
                  <a:lnTo>
                    <a:pt x="6953" y="720"/>
                  </a:lnTo>
                  <a:lnTo>
                    <a:pt x="480" y="3836"/>
                  </a:lnTo>
                  <a:lnTo>
                    <a:pt x="313" y="4170"/>
                  </a:lnTo>
                  <a:lnTo>
                    <a:pt x="7192" y="960"/>
                  </a:lnTo>
                  <a:lnTo>
                    <a:pt x="8151" y="480"/>
                  </a:lnTo>
                  <a:lnTo>
                    <a:pt x="8631" y="1"/>
                  </a:lnTo>
                  <a:close/>
                  <a:moveTo>
                    <a:pt x="313" y="4170"/>
                  </a:moveTo>
                  <a:lnTo>
                    <a:pt x="1" y="4316"/>
                  </a:lnTo>
                  <a:lnTo>
                    <a:pt x="240" y="4316"/>
                  </a:lnTo>
                  <a:lnTo>
                    <a:pt x="313" y="417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3" name="Google Shape;48303;p32"/>
            <p:cNvSpPr/>
            <p:nvPr/>
          </p:nvSpPr>
          <p:spPr>
            <a:xfrm>
              <a:off x="7154125" y="1491050"/>
              <a:ext cx="209775" cy="77950"/>
            </a:xfrm>
            <a:custGeom>
              <a:avLst/>
              <a:gdLst/>
              <a:ahLst/>
              <a:cxnLst/>
              <a:rect l="l" t="t" r="r" b="b"/>
              <a:pathLst>
                <a:path w="8391" h="3118" extrusionOk="0">
                  <a:moveTo>
                    <a:pt x="8391" y="1"/>
                  </a:moveTo>
                  <a:lnTo>
                    <a:pt x="4316" y="1679"/>
                  </a:lnTo>
                  <a:lnTo>
                    <a:pt x="1" y="2878"/>
                  </a:lnTo>
                  <a:lnTo>
                    <a:pt x="1" y="3117"/>
                  </a:lnTo>
                  <a:lnTo>
                    <a:pt x="4316" y="1919"/>
                  </a:lnTo>
                  <a:lnTo>
                    <a:pt x="8391" y="241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4" name="Google Shape;48304;p32"/>
            <p:cNvSpPr/>
            <p:nvPr/>
          </p:nvSpPr>
          <p:spPr>
            <a:xfrm>
              <a:off x="5703800" y="1748750"/>
              <a:ext cx="311675" cy="24000"/>
            </a:xfrm>
            <a:custGeom>
              <a:avLst/>
              <a:gdLst/>
              <a:ahLst/>
              <a:cxnLst/>
              <a:rect l="l" t="t" r="r" b="b"/>
              <a:pathLst>
                <a:path w="12467" h="960" extrusionOk="0">
                  <a:moveTo>
                    <a:pt x="12466" y="1"/>
                  </a:moveTo>
                  <a:lnTo>
                    <a:pt x="1" y="720"/>
                  </a:lnTo>
                  <a:lnTo>
                    <a:pt x="1" y="960"/>
                  </a:lnTo>
                  <a:lnTo>
                    <a:pt x="12226" y="241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5" name="Google Shape;48305;p32"/>
            <p:cNvSpPr/>
            <p:nvPr/>
          </p:nvSpPr>
          <p:spPr>
            <a:xfrm>
              <a:off x="1898200" y="2210225"/>
              <a:ext cx="155850" cy="59950"/>
            </a:xfrm>
            <a:custGeom>
              <a:avLst/>
              <a:gdLst/>
              <a:ahLst/>
              <a:cxnLst/>
              <a:rect l="l" t="t" r="r" b="b"/>
              <a:pathLst>
                <a:path w="6234" h="2398" extrusionOk="0">
                  <a:moveTo>
                    <a:pt x="240" y="1"/>
                  </a:moveTo>
                  <a:lnTo>
                    <a:pt x="0" y="240"/>
                  </a:lnTo>
                  <a:lnTo>
                    <a:pt x="3117" y="1439"/>
                  </a:lnTo>
                  <a:lnTo>
                    <a:pt x="5993" y="2398"/>
                  </a:lnTo>
                  <a:lnTo>
                    <a:pt x="6233" y="2158"/>
                  </a:lnTo>
                  <a:lnTo>
                    <a:pt x="3117" y="119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6" name="Google Shape;48306;p32"/>
            <p:cNvSpPr/>
            <p:nvPr/>
          </p:nvSpPr>
          <p:spPr>
            <a:xfrm>
              <a:off x="3558275" y="1838650"/>
              <a:ext cx="107900" cy="18000"/>
            </a:xfrm>
            <a:custGeom>
              <a:avLst/>
              <a:gdLst/>
              <a:ahLst/>
              <a:cxnLst/>
              <a:rect l="l" t="t" r="r" b="b"/>
              <a:pathLst>
                <a:path w="4316" h="720" extrusionOk="0">
                  <a:moveTo>
                    <a:pt x="4316" y="1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4316" y="240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7" name="Google Shape;48307;p32"/>
            <p:cNvSpPr/>
            <p:nvPr/>
          </p:nvSpPr>
          <p:spPr>
            <a:xfrm>
              <a:off x="3462400" y="1850650"/>
              <a:ext cx="89900" cy="18000"/>
            </a:xfrm>
            <a:custGeom>
              <a:avLst/>
              <a:gdLst/>
              <a:ahLst/>
              <a:cxnLst/>
              <a:rect l="l" t="t" r="r" b="b"/>
              <a:pathLst>
                <a:path w="3596" h="720" extrusionOk="0">
                  <a:moveTo>
                    <a:pt x="3596" y="0"/>
                  </a:moveTo>
                  <a:lnTo>
                    <a:pt x="0" y="480"/>
                  </a:lnTo>
                  <a:lnTo>
                    <a:pt x="0" y="719"/>
                  </a:lnTo>
                  <a:lnTo>
                    <a:pt x="3596" y="24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8" name="Google Shape;48308;p32"/>
            <p:cNvSpPr/>
            <p:nvPr/>
          </p:nvSpPr>
          <p:spPr>
            <a:xfrm>
              <a:off x="7375875" y="1491050"/>
              <a:ext cx="25" cy="6025"/>
            </a:xfrm>
            <a:custGeom>
              <a:avLst/>
              <a:gdLst/>
              <a:ahLst/>
              <a:cxnLst/>
              <a:rect l="l" t="t" r="r" b="b"/>
              <a:pathLst>
                <a:path w="1" h="241" extrusionOk="0">
                  <a:moveTo>
                    <a:pt x="0" y="241"/>
                  </a:moveTo>
                  <a:lnTo>
                    <a:pt x="0" y="2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9" name="Google Shape;48309;p32"/>
            <p:cNvSpPr/>
            <p:nvPr/>
          </p:nvSpPr>
          <p:spPr>
            <a:xfrm>
              <a:off x="1334850" y="1790700"/>
              <a:ext cx="143850" cy="107900"/>
            </a:xfrm>
            <a:custGeom>
              <a:avLst/>
              <a:gdLst/>
              <a:ahLst/>
              <a:cxnLst/>
              <a:rect l="l" t="t" r="r" b="b"/>
              <a:pathLst>
                <a:path w="5754" h="4316" extrusionOk="0">
                  <a:moveTo>
                    <a:pt x="0" y="1"/>
                  </a:moveTo>
                  <a:lnTo>
                    <a:pt x="0" y="241"/>
                  </a:lnTo>
                  <a:lnTo>
                    <a:pt x="2877" y="2158"/>
                  </a:lnTo>
                  <a:lnTo>
                    <a:pt x="5754" y="4316"/>
                  </a:lnTo>
                  <a:lnTo>
                    <a:pt x="3117" y="19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0" name="Google Shape;48310;p32"/>
            <p:cNvSpPr/>
            <p:nvPr/>
          </p:nvSpPr>
          <p:spPr>
            <a:xfrm>
              <a:off x="3210675" y="1886600"/>
              <a:ext cx="77950" cy="30000"/>
            </a:xfrm>
            <a:custGeom>
              <a:avLst/>
              <a:gdLst/>
              <a:ahLst/>
              <a:cxnLst/>
              <a:rect l="l" t="t" r="r" b="b"/>
              <a:pathLst>
                <a:path w="3118" h="1200" extrusionOk="0">
                  <a:moveTo>
                    <a:pt x="3117" y="1"/>
                  </a:moveTo>
                  <a:lnTo>
                    <a:pt x="1" y="959"/>
                  </a:lnTo>
                  <a:lnTo>
                    <a:pt x="1" y="1199"/>
                  </a:lnTo>
                  <a:lnTo>
                    <a:pt x="3117" y="240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1" name="Google Shape;48311;p32"/>
            <p:cNvSpPr/>
            <p:nvPr/>
          </p:nvSpPr>
          <p:spPr>
            <a:xfrm>
              <a:off x="3294575" y="1874625"/>
              <a:ext cx="77950" cy="18000"/>
            </a:xfrm>
            <a:custGeom>
              <a:avLst/>
              <a:gdLst/>
              <a:ahLst/>
              <a:cxnLst/>
              <a:rect l="l" t="t" r="r" b="b"/>
              <a:pathLst>
                <a:path w="3118" h="720" extrusionOk="0">
                  <a:moveTo>
                    <a:pt x="3117" y="0"/>
                  </a:moveTo>
                  <a:lnTo>
                    <a:pt x="720" y="480"/>
                  </a:lnTo>
                  <a:lnTo>
                    <a:pt x="241" y="480"/>
                  </a:lnTo>
                  <a:lnTo>
                    <a:pt x="1" y="719"/>
                  </a:lnTo>
                  <a:lnTo>
                    <a:pt x="720" y="719"/>
                  </a:lnTo>
                  <a:lnTo>
                    <a:pt x="3117" y="240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2" name="Google Shape;48312;p32"/>
            <p:cNvSpPr/>
            <p:nvPr/>
          </p:nvSpPr>
          <p:spPr>
            <a:xfrm>
              <a:off x="6015450" y="1724800"/>
              <a:ext cx="317650" cy="29975"/>
            </a:xfrm>
            <a:custGeom>
              <a:avLst/>
              <a:gdLst/>
              <a:ahLst/>
              <a:cxnLst/>
              <a:rect l="l" t="t" r="r" b="b"/>
              <a:pathLst>
                <a:path w="12706" h="1199" extrusionOk="0">
                  <a:moveTo>
                    <a:pt x="12705" y="0"/>
                  </a:moveTo>
                  <a:lnTo>
                    <a:pt x="240" y="959"/>
                  </a:lnTo>
                  <a:lnTo>
                    <a:pt x="0" y="1199"/>
                  </a:lnTo>
                  <a:lnTo>
                    <a:pt x="12705" y="240"/>
                  </a:lnTo>
                  <a:lnTo>
                    <a:pt x="127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3" name="Google Shape;48313;p32"/>
            <p:cNvSpPr/>
            <p:nvPr/>
          </p:nvSpPr>
          <p:spPr>
            <a:xfrm>
              <a:off x="2419600" y="2156300"/>
              <a:ext cx="227750" cy="95900"/>
            </a:xfrm>
            <a:custGeom>
              <a:avLst/>
              <a:gdLst/>
              <a:ahLst/>
              <a:cxnLst/>
              <a:rect l="l" t="t" r="r" b="b"/>
              <a:pathLst>
                <a:path w="9110" h="3836" extrusionOk="0">
                  <a:moveTo>
                    <a:pt x="9110" y="0"/>
                  </a:moveTo>
                  <a:lnTo>
                    <a:pt x="4795" y="1918"/>
                  </a:lnTo>
                  <a:lnTo>
                    <a:pt x="480" y="3356"/>
                  </a:lnTo>
                  <a:lnTo>
                    <a:pt x="0" y="3836"/>
                  </a:lnTo>
                  <a:lnTo>
                    <a:pt x="0" y="3836"/>
                  </a:lnTo>
                  <a:lnTo>
                    <a:pt x="4315" y="2397"/>
                  </a:lnTo>
                  <a:lnTo>
                    <a:pt x="8391" y="719"/>
                  </a:lnTo>
                  <a:lnTo>
                    <a:pt x="911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4" name="Google Shape;48314;p32"/>
            <p:cNvSpPr/>
            <p:nvPr/>
          </p:nvSpPr>
          <p:spPr>
            <a:xfrm>
              <a:off x="1754350" y="2126325"/>
              <a:ext cx="143875" cy="83925"/>
            </a:xfrm>
            <a:custGeom>
              <a:avLst/>
              <a:gdLst/>
              <a:ahLst/>
              <a:cxnLst/>
              <a:rect l="l" t="t" r="r" b="b"/>
              <a:pathLst>
                <a:path w="5755" h="3357" extrusionOk="0">
                  <a:moveTo>
                    <a:pt x="1" y="0"/>
                  </a:moveTo>
                  <a:lnTo>
                    <a:pt x="2638" y="1918"/>
                  </a:lnTo>
                  <a:lnTo>
                    <a:pt x="5515" y="3357"/>
                  </a:lnTo>
                  <a:lnTo>
                    <a:pt x="5754" y="3117"/>
                  </a:lnTo>
                  <a:lnTo>
                    <a:pt x="2878" y="167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5" name="Google Shape;48315;p32"/>
            <p:cNvSpPr/>
            <p:nvPr/>
          </p:nvSpPr>
          <p:spPr>
            <a:xfrm>
              <a:off x="1167050" y="1700825"/>
              <a:ext cx="167825" cy="89900"/>
            </a:xfrm>
            <a:custGeom>
              <a:avLst/>
              <a:gdLst/>
              <a:ahLst/>
              <a:cxnLst/>
              <a:rect l="l" t="t" r="r" b="b"/>
              <a:pathLst>
                <a:path w="6713" h="3596" extrusionOk="0">
                  <a:moveTo>
                    <a:pt x="0" y="0"/>
                  </a:moveTo>
                  <a:lnTo>
                    <a:pt x="3116" y="1678"/>
                  </a:lnTo>
                  <a:lnTo>
                    <a:pt x="6473" y="3596"/>
                  </a:lnTo>
                  <a:lnTo>
                    <a:pt x="6712" y="3356"/>
                  </a:lnTo>
                  <a:lnTo>
                    <a:pt x="3356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6" name="Google Shape;48316;p32"/>
            <p:cNvSpPr/>
            <p:nvPr/>
          </p:nvSpPr>
          <p:spPr>
            <a:xfrm>
              <a:off x="501800" y="1616925"/>
              <a:ext cx="251750" cy="35975"/>
            </a:xfrm>
            <a:custGeom>
              <a:avLst/>
              <a:gdLst/>
              <a:ahLst/>
              <a:cxnLst/>
              <a:rect l="l" t="t" r="r" b="b"/>
              <a:pathLst>
                <a:path w="10070" h="1439" extrusionOk="0">
                  <a:moveTo>
                    <a:pt x="10069" y="0"/>
                  </a:moveTo>
                  <a:lnTo>
                    <a:pt x="5275" y="479"/>
                  </a:lnTo>
                  <a:lnTo>
                    <a:pt x="241" y="1199"/>
                  </a:lnTo>
                  <a:lnTo>
                    <a:pt x="1" y="1438"/>
                  </a:lnTo>
                  <a:lnTo>
                    <a:pt x="5035" y="719"/>
                  </a:lnTo>
                  <a:lnTo>
                    <a:pt x="982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7" name="Google Shape;48317;p32"/>
            <p:cNvSpPr/>
            <p:nvPr/>
          </p:nvSpPr>
          <p:spPr>
            <a:xfrm>
              <a:off x="1478675" y="1898575"/>
              <a:ext cx="137875" cy="119900"/>
            </a:xfrm>
            <a:custGeom>
              <a:avLst/>
              <a:gdLst/>
              <a:ahLst/>
              <a:cxnLst/>
              <a:rect l="l" t="t" r="r" b="b"/>
              <a:pathLst>
                <a:path w="5515" h="4796" extrusionOk="0">
                  <a:moveTo>
                    <a:pt x="240" y="1"/>
                  </a:moveTo>
                  <a:lnTo>
                    <a:pt x="1" y="241"/>
                  </a:lnTo>
                  <a:lnTo>
                    <a:pt x="3357" y="3117"/>
                  </a:lnTo>
                  <a:lnTo>
                    <a:pt x="5275" y="4795"/>
                  </a:lnTo>
                  <a:lnTo>
                    <a:pt x="5514" y="4556"/>
                  </a:lnTo>
                  <a:lnTo>
                    <a:pt x="3597" y="287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8" name="Google Shape;48318;p32"/>
            <p:cNvSpPr/>
            <p:nvPr/>
          </p:nvSpPr>
          <p:spPr>
            <a:xfrm>
              <a:off x="3378475" y="1862625"/>
              <a:ext cx="77950" cy="18000"/>
            </a:xfrm>
            <a:custGeom>
              <a:avLst/>
              <a:gdLst/>
              <a:ahLst/>
              <a:cxnLst/>
              <a:rect l="l" t="t" r="r" b="b"/>
              <a:pathLst>
                <a:path w="3118" h="720" extrusionOk="0">
                  <a:moveTo>
                    <a:pt x="3117" y="1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3117" y="240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9" name="Google Shape;48319;p32"/>
            <p:cNvSpPr/>
            <p:nvPr/>
          </p:nvSpPr>
          <p:spPr>
            <a:xfrm>
              <a:off x="1616525" y="2018450"/>
              <a:ext cx="137850" cy="107900"/>
            </a:xfrm>
            <a:custGeom>
              <a:avLst/>
              <a:gdLst/>
              <a:ahLst/>
              <a:cxnLst/>
              <a:rect l="l" t="t" r="r" b="b"/>
              <a:pathLst>
                <a:path w="5514" h="4316" extrusionOk="0">
                  <a:moveTo>
                    <a:pt x="0" y="0"/>
                  </a:moveTo>
                  <a:lnTo>
                    <a:pt x="5274" y="4315"/>
                  </a:lnTo>
                  <a:lnTo>
                    <a:pt x="5514" y="4076"/>
                  </a:lnTo>
                  <a:lnTo>
                    <a:pt x="2877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0" name="Google Shape;48320;p32"/>
            <p:cNvSpPr/>
            <p:nvPr/>
          </p:nvSpPr>
          <p:spPr>
            <a:xfrm>
              <a:off x="3144750" y="1910575"/>
              <a:ext cx="59950" cy="24000"/>
            </a:xfrm>
            <a:custGeom>
              <a:avLst/>
              <a:gdLst/>
              <a:ahLst/>
              <a:cxnLst/>
              <a:rect l="l" t="t" r="r" b="b"/>
              <a:pathLst>
                <a:path w="2398" h="960" extrusionOk="0">
                  <a:moveTo>
                    <a:pt x="2398" y="0"/>
                  </a:moveTo>
                  <a:lnTo>
                    <a:pt x="240" y="720"/>
                  </a:lnTo>
                  <a:lnTo>
                    <a:pt x="1" y="959"/>
                  </a:lnTo>
                  <a:lnTo>
                    <a:pt x="2158" y="240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1" name="Google Shape;48321;p32"/>
            <p:cNvSpPr/>
            <p:nvPr/>
          </p:nvSpPr>
          <p:spPr>
            <a:xfrm>
              <a:off x="4007750" y="1814675"/>
              <a:ext cx="227775" cy="12025"/>
            </a:xfrm>
            <a:custGeom>
              <a:avLst/>
              <a:gdLst/>
              <a:ahLst/>
              <a:cxnLst/>
              <a:rect l="l" t="t" r="r" b="b"/>
              <a:pathLst>
                <a:path w="9111" h="481" extrusionOk="0">
                  <a:moveTo>
                    <a:pt x="7193" y="1"/>
                  </a:moveTo>
                  <a:lnTo>
                    <a:pt x="241" y="241"/>
                  </a:lnTo>
                  <a:lnTo>
                    <a:pt x="1" y="480"/>
                  </a:lnTo>
                  <a:lnTo>
                    <a:pt x="7193" y="241"/>
                  </a:lnTo>
                  <a:lnTo>
                    <a:pt x="9110" y="241"/>
                  </a:lnTo>
                  <a:lnTo>
                    <a:pt x="911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2" name="Google Shape;48322;p32"/>
            <p:cNvSpPr/>
            <p:nvPr/>
          </p:nvSpPr>
          <p:spPr>
            <a:xfrm>
              <a:off x="280075" y="1646875"/>
              <a:ext cx="221750" cy="65950"/>
            </a:xfrm>
            <a:custGeom>
              <a:avLst/>
              <a:gdLst/>
              <a:ahLst/>
              <a:cxnLst/>
              <a:rect l="l" t="t" r="r" b="b"/>
              <a:pathLst>
                <a:path w="8870" h="2638" extrusionOk="0">
                  <a:moveTo>
                    <a:pt x="8870" y="1"/>
                  </a:moveTo>
                  <a:lnTo>
                    <a:pt x="4555" y="960"/>
                  </a:lnTo>
                  <a:lnTo>
                    <a:pt x="240" y="2158"/>
                  </a:lnTo>
                  <a:lnTo>
                    <a:pt x="0" y="2638"/>
                  </a:lnTo>
                  <a:lnTo>
                    <a:pt x="4315" y="1439"/>
                  </a:lnTo>
                  <a:lnTo>
                    <a:pt x="8630" y="240"/>
                  </a:lnTo>
                  <a:lnTo>
                    <a:pt x="887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3" name="Google Shape;48323;p32"/>
            <p:cNvSpPr/>
            <p:nvPr/>
          </p:nvSpPr>
          <p:spPr>
            <a:xfrm>
              <a:off x="2227825" y="2246175"/>
              <a:ext cx="191800" cy="36000"/>
            </a:xfrm>
            <a:custGeom>
              <a:avLst/>
              <a:gdLst/>
              <a:ahLst/>
              <a:cxnLst/>
              <a:rect l="l" t="t" r="r" b="b"/>
              <a:pathLst>
                <a:path w="7672" h="1440" extrusionOk="0">
                  <a:moveTo>
                    <a:pt x="7671" y="1"/>
                  </a:moveTo>
                  <a:lnTo>
                    <a:pt x="4075" y="720"/>
                  </a:lnTo>
                  <a:lnTo>
                    <a:pt x="480" y="1199"/>
                  </a:lnTo>
                  <a:lnTo>
                    <a:pt x="0" y="1439"/>
                  </a:lnTo>
                  <a:lnTo>
                    <a:pt x="0" y="1439"/>
                  </a:lnTo>
                  <a:lnTo>
                    <a:pt x="3836" y="960"/>
                  </a:lnTo>
                  <a:lnTo>
                    <a:pt x="7192" y="241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4" name="Google Shape;48324;p32"/>
            <p:cNvSpPr/>
            <p:nvPr/>
          </p:nvSpPr>
          <p:spPr>
            <a:xfrm>
              <a:off x="6902425" y="1568975"/>
              <a:ext cx="245725" cy="65950"/>
            </a:xfrm>
            <a:custGeom>
              <a:avLst/>
              <a:gdLst/>
              <a:ahLst/>
              <a:cxnLst/>
              <a:rect l="l" t="t" r="r" b="b"/>
              <a:pathLst>
                <a:path w="9829" h="2638" extrusionOk="0">
                  <a:moveTo>
                    <a:pt x="9829" y="0"/>
                  </a:moveTo>
                  <a:lnTo>
                    <a:pt x="5034" y="1199"/>
                  </a:lnTo>
                  <a:lnTo>
                    <a:pt x="240" y="2397"/>
                  </a:lnTo>
                  <a:lnTo>
                    <a:pt x="0" y="2637"/>
                  </a:lnTo>
                  <a:lnTo>
                    <a:pt x="0" y="2637"/>
                  </a:lnTo>
                  <a:lnTo>
                    <a:pt x="5034" y="1439"/>
                  </a:lnTo>
                  <a:lnTo>
                    <a:pt x="982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5" name="Google Shape;48325;p32"/>
            <p:cNvSpPr/>
            <p:nvPr/>
          </p:nvSpPr>
          <p:spPr>
            <a:xfrm>
              <a:off x="975250" y="1640875"/>
              <a:ext cx="191825" cy="59975"/>
            </a:xfrm>
            <a:custGeom>
              <a:avLst/>
              <a:gdLst/>
              <a:ahLst/>
              <a:cxnLst/>
              <a:rect l="l" t="t" r="r" b="b"/>
              <a:pathLst>
                <a:path w="7673" h="2399" extrusionOk="0">
                  <a:moveTo>
                    <a:pt x="1" y="1"/>
                  </a:moveTo>
                  <a:lnTo>
                    <a:pt x="3837" y="960"/>
                  </a:lnTo>
                  <a:lnTo>
                    <a:pt x="241" y="1"/>
                  </a:lnTo>
                  <a:close/>
                  <a:moveTo>
                    <a:pt x="3837" y="960"/>
                  </a:moveTo>
                  <a:lnTo>
                    <a:pt x="7432" y="2398"/>
                  </a:lnTo>
                  <a:lnTo>
                    <a:pt x="7672" y="2158"/>
                  </a:lnTo>
                  <a:lnTo>
                    <a:pt x="3837" y="96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6" name="Google Shape;48326;p32"/>
            <p:cNvSpPr/>
            <p:nvPr/>
          </p:nvSpPr>
          <p:spPr>
            <a:xfrm>
              <a:off x="3024900" y="1934550"/>
              <a:ext cx="113900" cy="47975"/>
            </a:xfrm>
            <a:custGeom>
              <a:avLst/>
              <a:gdLst/>
              <a:ahLst/>
              <a:cxnLst/>
              <a:rect l="l" t="t" r="r" b="b"/>
              <a:pathLst>
                <a:path w="4556" h="1919" extrusionOk="0">
                  <a:moveTo>
                    <a:pt x="4555" y="0"/>
                  </a:moveTo>
                  <a:lnTo>
                    <a:pt x="240" y="1678"/>
                  </a:lnTo>
                  <a:lnTo>
                    <a:pt x="0" y="1918"/>
                  </a:lnTo>
                  <a:lnTo>
                    <a:pt x="4555" y="24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7" name="Google Shape;48327;p32"/>
            <p:cNvSpPr/>
            <p:nvPr/>
          </p:nvSpPr>
          <p:spPr>
            <a:xfrm>
              <a:off x="753525" y="1616925"/>
              <a:ext cx="221750" cy="23975"/>
            </a:xfrm>
            <a:custGeom>
              <a:avLst/>
              <a:gdLst/>
              <a:ahLst/>
              <a:cxnLst/>
              <a:rect l="l" t="t" r="r" b="b"/>
              <a:pathLst>
                <a:path w="8870" h="959" extrusionOk="0">
                  <a:moveTo>
                    <a:pt x="240" y="0"/>
                  </a:moveTo>
                  <a:lnTo>
                    <a:pt x="0" y="240"/>
                  </a:lnTo>
                  <a:lnTo>
                    <a:pt x="4315" y="479"/>
                  </a:lnTo>
                  <a:lnTo>
                    <a:pt x="8630" y="959"/>
                  </a:lnTo>
                  <a:lnTo>
                    <a:pt x="8870" y="959"/>
                  </a:lnTo>
                  <a:lnTo>
                    <a:pt x="5274" y="24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8" name="Google Shape;48328;p32"/>
            <p:cNvSpPr/>
            <p:nvPr/>
          </p:nvSpPr>
          <p:spPr>
            <a:xfrm>
              <a:off x="3821975" y="1820675"/>
              <a:ext cx="185800" cy="12000"/>
            </a:xfrm>
            <a:custGeom>
              <a:avLst/>
              <a:gdLst/>
              <a:ahLst/>
              <a:cxnLst/>
              <a:rect l="l" t="t" r="r" b="b"/>
              <a:pathLst>
                <a:path w="7432" h="480" extrusionOk="0">
                  <a:moveTo>
                    <a:pt x="7432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7192" y="240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9" name="Google Shape;48329;p32"/>
            <p:cNvSpPr/>
            <p:nvPr/>
          </p:nvSpPr>
          <p:spPr>
            <a:xfrm>
              <a:off x="2054025" y="2264175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240" y="0"/>
                  </a:moveTo>
                  <a:lnTo>
                    <a:pt x="0" y="240"/>
                  </a:lnTo>
                  <a:lnTo>
                    <a:pt x="2877" y="719"/>
                  </a:lnTo>
                  <a:lnTo>
                    <a:pt x="6712" y="719"/>
                  </a:lnTo>
                  <a:lnTo>
                    <a:pt x="6952" y="479"/>
                  </a:lnTo>
                  <a:lnTo>
                    <a:pt x="3596" y="4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0" name="Google Shape;48330;p32"/>
            <p:cNvSpPr/>
            <p:nvPr/>
          </p:nvSpPr>
          <p:spPr>
            <a:xfrm>
              <a:off x="6339075" y="1682825"/>
              <a:ext cx="287675" cy="47975"/>
            </a:xfrm>
            <a:custGeom>
              <a:avLst/>
              <a:gdLst/>
              <a:ahLst/>
              <a:cxnLst/>
              <a:rect l="l" t="t" r="r" b="b"/>
              <a:pathLst>
                <a:path w="11507" h="1919" extrusionOk="0">
                  <a:moveTo>
                    <a:pt x="11507" y="1"/>
                  </a:moveTo>
                  <a:lnTo>
                    <a:pt x="5754" y="960"/>
                  </a:lnTo>
                  <a:lnTo>
                    <a:pt x="0" y="1439"/>
                  </a:lnTo>
                  <a:lnTo>
                    <a:pt x="0" y="1919"/>
                  </a:lnTo>
                  <a:lnTo>
                    <a:pt x="5754" y="1200"/>
                  </a:lnTo>
                  <a:lnTo>
                    <a:pt x="11507" y="241"/>
                  </a:lnTo>
                  <a:lnTo>
                    <a:pt x="1150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1" name="Google Shape;48331;p32"/>
            <p:cNvSpPr/>
            <p:nvPr/>
          </p:nvSpPr>
          <p:spPr>
            <a:xfrm>
              <a:off x="3672150" y="1826675"/>
              <a:ext cx="143850" cy="18000"/>
            </a:xfrm>
            <a:custGeom>
              <a:avLst/>
              <a:gdLst/>
              <a:ahLst/>
              <a:cxnLst/>
              <a:rect l="l" t="t" r="r" b="b"/>
              <a:pathLst>
                <a:path w="5754" h="720" extrusionOk="0">
                  <a:moveTo>
                    <a:pt x="5754" y="0"/>
                  </a:moveTo>
                  <a:lnTo>
                    <a:pt x="0" y="480"/>
                  </a:lnTo>
                  <a:lnTo>
                    <a:pt x="0" y="719"/>
                  </a:lnTo>
                  <a:lnTo>
                    <a:pt x="5754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2" name="Google Shape;48332;p32"/>
            <p:cNvSpPr/>
            <p:nvPr/>
          </p:nvSpPr>
          <p:spPr>
            <a:xfrm>
              <a:off x="6632725" y="1628900"/>
              <a:ext cx="269725" cy="59950"/>
            </a:xfrm>
            <a:custGeom>
              <a:avLst/>
              <a:gdLst/>
              <a:ahLst/>
              <a:cxnLst/>
              <a:rect l="l" t="t" r="r" b="b"/>
              <a:pathLst>
                <a:path w="10789" h="2398" extrusionOk="0">
                  <a:moveTo>
                    <a:pt x="10788" y="0"/>
                  </a:moveTo>
                  <a:lnTo>
                    <a:pt x="5514" y="1199"/>
                  </a:lnTo>
                  <a:lnTo>
                    <a:pt x="1" y="2158"/>
                  </a:lnTo>
                  <a:lnTo>
                    <a:pt x="1" y="2398"/>
                  </a:lnTo>
                  <a:lnTo>
                    <a:pt x="5275" y="1439"/>
                  </a:lnTo>
                  <a:lnTo>
                    <a:pt x="10548" y="240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3" name="Google Shape;48333;p32"/>
            <p:cNvSpPr/>
            <p:nvPr/>
          </p:nvSpPr>
          <p:spPr>
            <a:xfrm>
              <a:off x="7363875" y="14910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4" name="Google Shape;48334;p32"/>
            <p:cNvSpPr/>
            <p:nvPr/>
          </p:nvSpPr>
          <p:spPr>
            <a:xfrm>
              <a:off x="1976100" y="2102350"/>
              <a:ext cx="149850" cy="59950"/>
            </a:xfrm>
            <a:custGeom>
              <a:avLst/>
              <a:gdLst/>
              <a:ahLst/>
              <a:cxnLst/>
              <a:rect l="l" t="t" r="r" b="b"/>
              <a:pathLst>
                <a:path w="5994" h="2398" extrusionOk="0">
                  <a:moveTo>
                    <a:pt x="1" y="1"/>
                  </a:moveTo>
                  <a:lnTo>
                    <a:pt x="1" y="240"/>
                  </a:lnTo>
                  <a:lnTo>
                    <a:pt x="3357" y="1679"/>
                  </a:lnTo>
                  <a:lnTo>
                    <a:pt x="5994" y="2398"/>
                  </a:lnTo>
                  <a:lnTo>
                    <a:pt x="5994" y="2158"/>
                  </a:lnTo>
                  <a:lnTo>
                    <a:pt x="3357" y="14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5" name="Google Shape;48335;p32"/>
            <p:cNvSpPr/>
            <p:nvPr/>
          </p:nvSpPr>
          <p:spPr>
            <a:xfrm>
              <a:off x="2305725" y="2132325"/>
              <a:ext cx="197800" cy="47950"/>
            </a:xfrm>
            <a:custGeom>
              <a:avLst/>
              <a:gdLst/>
              <a:ahLst/>
              <a:cxnLst/>
              <a:rect l="l" t="t" r="r" b="b"/>
              <a:pathLst>
                <a:path w="7912" h="1918" extrusionOk="0">
                  <a:moveTo>
                    <a:pt x="7911" y="0"/>
                  </a:moveTo>
                  <a:lnTo>
                    <a:pt x="4076" y="1199"/>
                  </a:lnTo>
                  <a:lnTo>
                    <a:pt x="0" y="1678"/>
                  </a:lnTo>
                  <a:lnTo>
                    <a:pt x="0" y="1918"/>
                  </a:lnTo>
                  <a:lnTo>
                    <a:pt x="3836" y="1438"/>
                  </a:lnTo>
                  <a:lnTo>
                    <a:pt x="7672" y="480"/>
                  </a:lnTo>
                  <a:lnTo>
                    <a:pt x="791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6" name="Google Shape;48336;p32"/>
            <p:cNvSpPr/>
            <p:nvPr/>
          </p:nvSpPr>
          <p:spPr>
            <a:xfrm>
              <a:off x="3276600" y="1688825"/>
              <a:ext cx="71950" cy="35975"/>
            </a:xfrm>
            <a:custGeom>
              <a:avLst/>
              <a:gdLst/>
              <a:ahLst/>
              <a:cxnLst/>
              <a:rect l="l" t="t" r="r" b="b"/>
              <a:pathLst>
                <a:path w="2878" h="1439" extrusionOk="0">
                  <a:moveTo>
                    <a:pt x="2877" y="1"/>
                  </a:moveTo>
                  <a:lnTo>
                    <a:pt x="1" y="960"/>
                  </a:lnTo>
                  <a:lnTo>
                    <a:pt x="1" y="1439"/>
                  </a:lnTo>
                  <a:lnTo>
                    <a:pt x="2638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7" name="Google Shape;48337;p32"/>
            <p:cNvSpPr/>
            <p:nvPr/>
          </p:nvSpPr>
          <p:spPr>
            <a:xfrm>
              <a:off x="3222675" y="1718800"/>
              <a:ext cx="47950" cy="29975"/>
            </a:xfrm>
            <a:custGeom>
              <a:avLst/>
              <a:gdLst/>
              <a:ahLst/>
              <a:cxnLst/>
              <a:rect l="l" t="t" r="r" b="b"/>
              <a:pathLst>
                <a:path w="1918" h="1199" extrusionOk="0">
                  <a:moveTo>
                    <a:pt x="1918" y="0"/>
                  </a:moveTo>
                  <a:lnTo>
                    <a:pt x="0" y="959"/>
                  </a:lnTo>
                  <a:lnTo>
                    <a:pt x="0" y="1199"/>
                  </a:lnTo>
                  <a:lnTo>
                    <a:pt x="167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8" name="Google Shape;48338;p32"/>
            <p:cNvSpPr/>
            <p:nvPr/>
          </p:nvSpPr>
          <p:spPr>
            <a:xfrm>
              <a:off x="2131925" y="2156300"/>
              <a:ext cx="167825" cy="23975"/>
            </a:xfrm>
            <a:custGeom>
              <a:avLst/>
              <a:gdLst/>
              <a:ahLst/>
              <a:cxnLst/>
              <a:rect l="l" t="t" r="r" b="b"/>
              <a:pathLst>
                <a:path w="6713" h="959" extrusionOk="0">
                  <a:moveTo>
                    <a:pt x="1" y="0"/>
                  </a:moveTo>
                  <a:lnTo>
                    <a:pt x="1" y="240"/>
                  </a:lnTo>
                  <a:lnTo>
                    <a:pt x="2877" y="719"/>
                  </a:lnTo>
                  <a:lnTo>
                    <a:pt x="5514" y="959"/>
                  </a:lnTo>
                  <a:lnTo>
                    <a:pt x="6713" y="959"/>
                  </a:lnTo>
                  <a:lnTo>
                    <a:pt x="6713" y="719"/>
                  </a:lnTo>
                  <a:lnTo>
                    <a:pt x="3357" y="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9" name="Google Shape;48339;p32"/>
            <p:cNvSpPr/>
            <p:nvPr/>
          </p:nvSpPr>
          <p:spPr>
            <a:xfrm>
              <a:off x="6902425" y="1341225"/>
              <a:ext cx="215775" cy="101925"/>
            </a:xfrm>
            <a:custGeom>
              <a:avLst/>
              <a:gdLst/>
              <a:ahLst/>
              <a:cxnLst/>
              <a:rect l="l" t="t" r="r" b="b"/>
              <a:pathLst>
                <a:path w="8631" h="4077" extrusionOk="0">
                  <a:moveTo>
                    <a:pt x="8630" y="1"/>
                  </a:moveTo>
                  <a:lnTo>
                    <a:pt x="4315" y="2158"/>
                  </a:lnTo>
                  <a:lnTo>
                    <a:pt x="0" y="3836"/>
                  </a:lnTo>
                  <a:lnTo>
                    <a:pt x="0" y="4076"/>
                  </a:lnTo>
                  <a:lnTo>
                    <a:pt x="4315" y="2398"/>
                  </a:lnTo>
                  <a:lnTo>
                    <a:pt x="8630" y="241"/>
                  </a:lnTo>
                  <a:lnTo>
                    <a:pt x="863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0" name="Google Shape;48340;p32"/>
            <p:cNvSpPr/>
            <p:nvPr/>
          </p:nvSpPr>
          <p:spPr>
            <a:xfrm>
              <a:off x="2755200" y="1898575"/>
              <a:ext cx="197800" cy="125900"/>
            </a:xfrm>
            <a:custGeom>
              <a:avLst/>
              <a:gdLst/>
              <a:ahLst/>
              <a:cxnLst/>
              <a:rect l="l" t="t" r="r" b="b"/>
              <a:pathLst>
                <a:path w="7912" h="5036" extrusionOk="0">
                  <a:moveTo>
                    <a:pt x="7672" y="1"/>
                  </a:moveTo>
                  <a:lnTo>
                    <a:pt x="240" y="4795"/>
                  </a:lnTo>
                  <a:lnTo>
                    <a:pt x="1" y="5035"/>
                  </a:lnTo>
                  <a:lnTo>
                    <a:pt x="7912" y="241"/>
                  </a:lnTo>
                  <a:lnTo>
                    <a:pt x="791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1" name="Google Shape;48341;p32"/>
            <p:cNvSpPr/>
            <p:nvPr/>
          </p:nvSpPr>
          <p:spPr>
            <a:xfrm>
              <a:off x="3108800" y="1742775"/>
              <a:ext cx="107900" cy="65950"/>
            </a:xfrm>
            <a:custGeom>
              <a:avLst/>
              <a:gdLst/>
              <a:ahLst/>
              <a:cxnLst/>
              <a:rect l="l" t="t" r="r" b="b"/>
              <a:pathLst>
                <a:path w="4316" h="2638" extrusionOk="0">
                  <a:moveTo>
                    <a:pt x="4315" y="0"/>
                  </a:moveTo>
                  <a:lnTo>
                    <a:pt x="240" y="2397"/>
                  </a:lnTo>
                  <a:lnTo>
                    <a:pt x="0" y="2637"/>
                  </a:lnTo>
                  <a:lnTo>
                    <a:pt x="4076" y="480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2" name="Google Shape;48342;p32"/>
            <p:cNvSpPr/>
            <p:nvPr/>
          </p:nvSpPr>
          <p:spPr>
            <a:xfrm>
              <a:off x="2503500" y="2018450"/>
              <a:ext cx="245725" cy="119875"/>
            </a:xfrm>
            <a:custGeom>
              <a:avLst/>
              <a:gdLst/>
              <a:ahLst/>
              <a:cxnLst/>
              <a:rect l="l" t="t" r="r" b="b"/>
              <a:pathLst>
                <a:path w="9829" h="4795" extrusionOk="0">
                  <a:moveTo>
                    <a:pt x="9829" y="0"/>
                  </a:moveTo>
                  <a:lnTo>
                    <a:pt x="5035" y="2637"/>
                  </a:lnTo>
                  <a:lnTo>
                    <a:pt x="2637" y="3596"/>
                  </a:lnTo>
                  <a:lnTo>
                    <a:pt x="240" y="4555"/>
                  </a:lnTo>
                  <a:lnTo>
                    <a:pt x="0" y="4795"/>
                  </a:lnTo>
                  <a:lnTo>
                    <a:pt x="2398" y="3836"/>
                  </a:lnTo>
                  <a:lnTo>
                    <a:pt x="5035" y="2877"/>
                  </a:lnTo>
                  <a:lnTo>
                    <a:pt x="9589" y="48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3" name="Google Shape;48343;p32"/>
            <p:cNvSpPr/>
            <p:nvPr/>
          </p:nvSpPr>
          <p:spPr>
            <a:xfrm>
              <a:off x="2958975" y="1802700"/>
              <a:ext cx="149850" cy="95900"/>
            </a:xfrm>
            <a:custGeom>
              <a:avLst/>
              <a:gdLst/>
              <a:ahLst/>
              <a:cxnLst/>
              <a:rect l="l" t="t" r="r" b="b"/>
              <a:pathLst>
                <a:path w="5994" h="3836" extrusionOk="0">
                  <a:moveTo>
                    <a:pt x="5993" y="0"/>
                  </a:moveTo>
                  <a:lnTo>
                    <a:pt x="240" y="3596"/>
                  </a:lnTo>
                  <a:lnTo>
                    <a:pt x="0" y="3836"/>
                  </a:lnTo>
                  <a:lnTo>
                    <a:pt x="0" y="3836"/>
                  </a:lnTo>
                  <a:lnTo>
                    <a:pt x="5754" y="480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4" name="Google Shape;48344;p32"/>
            <p:cNvSpPr/>
            <p:nvPr/>
          </p:nvSpPr>
          <p:spPr>
            <a:xfrm>
              <a:off x="5745750" y="1640875"/>
              <a:ext cx="311675" cy="36000"/>
            </a:xfrm>
            <a:custGeom>
              <a:avLst/>
              <a:gdLst/>
              <a:ahLst/>
              <a:cxnLst/>
              <a:rect l="l" t="t" r="r" b="b"/>
              <a:pathLst>
                <a:path w="12467" h="1440" extrusionOk="0">
                  <a:moveTo>
                    <a:pt x="12466" y="1"/>
                  </a:moveTo>
                  <a:lnTo>
                    <a:pt x="6233" y="720"/>
                  </a:lnTo>
                  <a:lnTo>
                    <a:pt x="1" y="1200"/>
                  </a:lnTo>
                  <a:lnTo>
                    <a:pt x="1" y="1439"/>
                  </a:lnTo>
                  <a:lnTo>
                    <a:pt x="6233" y="960"/>
                  </a:lnTo>
                  <a:lnTo>
                    <a:pt x="12466" y="241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5" name="Google Shape;48345;p32"/>
            <p:cNvSpPr/>
            <p:nvPr/>
          </p:nvSpPr>
          <p:spPr>
            <a:xfrm>
              <a:off x="7309950" y="1233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6" name="Google Shape;48346;p32"/>
            <p:cNvSpPr/>
            <p:nvPr/>
          </p:nvSpPr>
          <p:spPr>
            <a:xfrm>
              <a:off x="6063375" y="1586950"/>
              <a:ext cx="299700" cy="59950"/>
            </a:xfrm>
            <a:custGeom>
              <a:avLst/>
              <a:gdLst/>
              <a:ahLst/>
              <a:cxnLst/>
              <a:rect l="l" t="t" r="r" b="b"/>
              <a:pathLst>
                <a:path w="11988" h="2398" extrusionOk="0">
                  <a:moveTo>
                    <a:pt x="11987" y="0"/>
                  </a:moveTo>
                  <a:lnTo>
                    <a:pt x="5994" y="1199"/>
                  </a:lnTo>
                  <a:lnTo>
                    <a:pt x="1" y="2158"/>
                  </a:lnTo>
                  <a:lnTo>
                    <a:pt x="1" y="2398"/>
                  </a:lnTo>
                  <a:lnTo>
                    <a:pt x="5994" y="1439"/>
                  </a:lnTo>
                  <a:lnTo>
                    <a:pt x="11987" y="240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7" name="Google Shape;48347;p32"/>
            <p:cNvSpPr/>
            <p:nvPr/>
          </p:nvSpPr>
          <p:spPr>
            <a:xfrm>
              <a:off x="1256925" y="1580950"/>
              <a:ext cx="161850" cy="95925"/>
            </a:xfrm>
            <a:custGeom>
              <a:avLst/>
              <a:gdLst/>
              <a:ahLst/>
              <a:cxnLst/>
              <a:rect l="l" t="t" r="r" b="b"/>
              <a:pathLst>
                <a:path w="6474" h="3837" extrusionOk="0">
                  <a:moveTo>
                    <a:pt x="1" y="1"/>
                  </a:moveTo>
                  <a:lnTo>
                    <a:pt x="1" y="240"/>
                  </a:lnTo>
                  <a:lnTo>
                    <a:pt x="3117" y="1918"/>
                  </a:lnTo>
                  <a:lnTo>
                    <a:pt x="6234" y="3836"/>
                  </a:lnTo>
                  <a:lnTo>
                    <a:pt x="6473" y="3597"/>
                  </a:lnTo>
                  <a:lnTo>
                    <a:pt x="3117" y="16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8" name="Google Shape;48348;p32"/>
            <p:cNvSpPr/>
            <p:nvPr/>
          </p:nvSpPr>
          <p:spPr>
            <a:xfrm>
              <a:off x="1418750" y="1670850"/>
              <a:ext cx="77925" cy="59950"/>
            </a:xfrm>
            <a:custGeom>
              <a:avLst/>
              <a:gdLst/>
              <a:ahLst/>
              <a:cxnLst/>
              <a:rect l="l" t="t" r="r" b="b"/>
              <a:pathLst>
                <a:path w="3117" h="2398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3117" y="2398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9" name="Google Shape;48349;p32"/>
            <p:cNvSpPr/>
            <p:nvPr/>
          </p:nvSpPr>
          <p:spPr>
            <a:xfrm>
              <a:off x="5422125" y="1670850"/>
              <a:ext cx="317650" cy="24000"/>
            </a:xfrm>
            <a:custGeom>
              <a:avLst/>
              <a:gdLst/>
              <a:ahLst/>
              <a:cxnLst/>
              <a:rect l="l" t="t" r="r" b="b"/>
              <a:pathLst>
                <a:path w="12706" h="960" extrusionOk="0">
                  <a:moveTo>
                    <a:pt x="12706" y="1"/>
                  </a:moveTo>
                  <a:lnTo>
                    <a:pt x="1" y="720"/>
                  </a:lnTo>
                  <a:lnTo>
                    <a:pt x="1" y="959"/>
                  </a:lnTo>
                  <a:lnTo>
                    <a:pt x="12706" y="240"/>
                  </a:lnTo>
                  <a:lnTo>
                    <a:pt x="1270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0" name="Google Shape;48350;p32"/>
            <p:cNvSpPr/>
            <p:nvPr/>
          </p:nvSpPr>
          <p:spPr>
            <a:xfrm>
              <a:off x="1059175" y="1521025"/>
              <a:ext cx="191800" cy="65950"/>
            </a:xfrm>
            <a:custGeom>
              <a:avLst/>
              <a:gdLst/>
              <a:ahLst/>
              <a:cxnLst/>
              <a:rect l="l" t="t" r="r" b="b"/>
              <a:pathLst>
                <a:path w="7672" h="2638" extrusionOk="0">
                  <a:moveTo>
                    <a:pt x="240" y="0"/>
                  </a:moveTo>
                  <a:lnTo>
                    <a:pt x="0" y="240"/>
                  </a:lnTo>
                  <a:lnTo>
                    <a:pt x="3836" y="1199"/>
                  </a:lnTo>
                  <a:lnTo>
                    <a:pt x="7671" y="2637"/>
                  </a:lnTo>
                  <a:lnTo>
                    <a:pt x="7671" y="2398"/>
                  </a:lnTo>
                  <a:lnTo>
                    <a:pt x="3836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1" name="Google Shape;48351;p32"/>
            <p:cNvSpPr/>
            <p:nvPr/>
          </p:nvSpPr>
          <p:spPr>
            <a:xfrm>
              <a:off x="5110475" y="1688825"/>
              <a:ext cx="305675" cy="12025"/>
            </a:xfrm>
            <a:custGeom>
              <a:avLst/>
              <a:gdLst/>
              <a:ahLst/>
              <a:cxnLst/>
              <a:rect l="l" t="t" r="r" b="b"/>
              <a:pathLst>
                <a:path w="12227" h="481" extrusionOk="0">
                  <a:moveTo>
                    <a:pt x="12227" y="1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11987" y="240"/>
                  </a:lnTo>
                  <a:lnTo>
                    <a:pt x="1222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2" name="Google Shape;48352;p32"/>
            <p:cNvSpPr/>
            <p:nvPr/>
          </p:nvSpPr>
          <p:spPr>
            <a:xfrm>
              <a:off x="3708100" y="1658875"/>
              <a:ext cx="143875" cy="18000"/>
            </a:xfrm>
            <a:custGeom>
              <a:avLst/>
              <a:gdLst/>
              <a:ahLst/>
              <a:cxnLst/>
              <a:rect l="l" t="t" r="r" b="b"/>
              <a:pathLst>
                <a:path w="5755" h="720" extrusionOk="0">
                  <a:moveTo>
                    <a:pt x="1" y="0"/>
                  </a:moveTo>
                  <a:lnTo>
                    <a:pt x="1" y="240"/>
                  </a:lnTo>
                  <a:lnTo>
                    <a:pt x="5754" y="719"/>
                  </a:lnTo>
                  <a:lnTo>
                    <a:pt x="5754" y="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3" name="Google Shape;48353;p32"/>
            <p:cNvSpPr/>
            <p:nvPr/>
          </p:nvSpPr>
          <p:spPr>
            <a:xfrm>
              <a:off x="1838275" y="2012450"/>
              <a:ext cx="137850" cy="89925"/>
            </a:xfrm>
            <a:custGeom>
              <a:avLst/>
              <a:gdLst/>
              <a:ahLst/>
              <a:cxnLst/>
              <a:rect l="l" t="t" r="r" b="b"/>
              <a:pathLst>
                <a:path w="5514" h="3597" extrusionOk="0">
                  <a:moveTo>
                    <a:pt x="0" y="1"/>
                  </a:moveTo>
                  <a:lnTo>
                    <a:pt x="0" y="240"/>
                  </a:lnTo>
                  <a:lnTo>
                    <a:pt x="2637" y="2158"/>
                  </a:lnTo>
                  <a:lnTo>
                    <a:pt x="5274" y="3597"/>
                  </a:lnTo>
                  <a:lnTo>
                    <a:pt x="5514" y="3597"/>
                  </a:lnTo>
                  <a:lnTo>
                    <a:pt x="2637" y="1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4" name="Google Shape;48354;p32"/>
            <p:cNvSpPr/>
            <p:nvPr/>
          </p:nvSpPr>
          <p:spPr>
            <a:xfrm>
              <a:off x="1568575" y="1784725"/>
              <a:ext cx="131875" cy="119875"/>
            </a:xfrm>
            <a:custGeom>
              <a:avLst/>
              <a:gdLst/>
              <a:ahLst/>
              <a:cxnLst/>
              <a:rect l="l" t="t" r="r" b="b"/>
              <a:pathLst>
                <a:path w="5275" h="4795" extrusionOk="0">
                  <a:moveTo>
                    <a:pt x="1" y="0"/>
                  </a:moveTo>
                  <a:lnTo>
                    <a:pt x="1" y="240"/>
                  </a:lnTo>
                  <a:lnTo>
                    <a:pt x="3357" y="3117"/>
                  </a:lnTo>
                  <a:lnTo>
                    <a:pt x="3357" y="3117"/>
                  </a:lnTo>
                  <a:lnTo>
                    <a:pt x="1" y="0"/>
                  </a:lnTo>
                  <a:close/>
                  <a:moveTo>
                    <a:pt x="3357" y="3117"/>
                  </a:moveTo>
                  <a:lnTo>
                    <a:pt x="5035" y="4795"/>
                  </a:lnTo>
                  <a:lnTo>
                    <a:pt x="5274" y="4555"/>
                  </a:lnTo>
                  <a:lnTo>
                    <a:pt x="3357" y="311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5" name="Google Shape;48355;p32"/>
            <p:cNvSpPr/>
            <p:nvPr/>
          </p:nvSpPr>
          <p:spPr>
            <a:xfrm>
              <a:off x="837425" y="1503050"/>
              <a:ext cx="221775" cy="24000"/>
            </a:xfrm>
            <a:custGeom>
              <a:avLst/>
              <a:gdLst/>
              <a:ahLst/>
              <a:cxnLst/>
              <a:rect l="l" t="t" r="r" b="b"/>
              <a:pathLst>
                <a:path w="8871" h="960" extrusionOk="0">
                  <a:moveTo>
                    <a:pt x="0" y="0"/>
                  </a:moveTo>
                  <a:lnTo>
                    <a:pt x="0" y="240"/>
                  </a:lnTo>
                  <a:lnTo>
                    <a:pt x="4315" y="240"/>
                  </a:lnTo>
                  <a:lnTo>
                    <a:pt x="8630" y="959"/>
                  </a:lnTo>
                  <a:lnTo>
                    <a:pt x="8870" y="719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6" name="Google Shape;48356;p32"/>
            <p:cNvSpPr/>
            <p:nvPr/>
          </p:nvSpPr>
          <p:spPr>
            <a:xfrm>
              <a:off x="1700425" y="1904575"/>
              <a:ext cx="131875" cy="113900"/>
            </a:xfrm>
            <a:custGeom>
              <a:avLst/>
              <a:gdLst/>
              <a:ahLst/>
              <a:cxnLst/>
              <a:rect l="l" t="t" r="r" b="b"/>
              <a:pathLst>
                <a:path w="5275" h="4556" extrusionOk="0">
                  <a:moveTo>
                    <a:pt x="240" y="1"/>
                  </a:moveTo>
                  <a:lnTo>
                    <a:pt x="0" y="240"/>
                  </a:lnTo>
                  <a:lnTo>
                    <a:pt x="2637" y="2398"/>
                  </a:lnTo>
                  <a:lnTo>
                    <a:pt x="5274" y="4555"/>
                  </a:lnTo>
                  <a:lnTo>
                    <a:pt x="5274" y="4316"/>
                  </a:lnTo>
                  <a:lnTo>
                    <a:pt x="2637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7" name="Google Shape;48357;p32"/>
            <p:cNvSpPr/>
            <p:nvPr/>
          </p:nvSpPr>
          <p:spPr>
            <a:xfrm>
              <a:off x="573725" y="1503050"/>
              <a:ext cx="257725" cy="35975"/>
            </a:xfrm>
            <a:custGeom>
              <a:avLst/>
              <a:gdLst/>
              <a:ahLst/>
              <a:cxnLst/>
              <a:rect l="l" t="t" r="r" b="b"/>
              <a:pathLst>
                <a:path w="10309" h="1439" extrusionOk="0">
                  <a:moveTo>
                    <a:pt x="10309" y="0"/>
                  </a:moveTo>
                  <a:lnTo>
                    <a:pt x="5274" y="240"/>
                  </a:lnTo>
                  <a:lnTo>
                    <a:pt x="240" y="1199"/>
                  </a:lnTo>
                  <a:lnTo>
                    <a:pt x="0" y="1439"/>
                  </a:lnTo>
                  <a:lnTo>
                    <a:pt x="5274" y="480"/>
                  </a:lnTo>
                  <a:lnTo>
                    <a:pt x="10309" y="240"/>
                  </a:lnTo>
                  <a:lnTo>
                    <a:pt x="1030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8" name="Google Shape;48358;p32"/>
            <p:cNvSpPr/>
            <p:nvPr/>
          </p:nvSpPr>
          <p:spPr>
            <a:xfrm>
              <a:off x="7124150" y="1239350"/>
              <a:ext cx="185825" cy="107900"/>
            </a:xfrm>
            <a:custGeom>
              <a:avLst/>
              <a:gdLst/>
              <a:ahLst/>
              <a:cxnLst/>
              <a:rect l="l" t="t" r="r" b="b"/>
              <a:pathLst>
                <a:path w="7433" h="4316" extrusionOk="0">
                  <a:moveTo>
                    <a:pt x="7193" y="1"/>
                  </a:moveTo>
                  <a:lnTo>
                    <a:pt x="3597" y="2158"/>
                  </a:lnTo>
                  <a:lnTo>
                    <a:pt x="1" y="4076"/>
                  </a:lnTo>
                  <a:lnTo>
                    <a:pt x="1" y="4316"/>
                  </a:lnTo>
                  <a:lnTo>
                    <a:pt x="3597" y="2398"/>
                  </a:lnTo>
                  <a:lnTo>
                    <a:pt x="7432" y="240"/>
                  </a:lnTo>
                  <a:lnTo>
                    <a:pt x="719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9" name="Google Shape;48359;p32"/>
            <p:cNvSpPr/>
            <p:nvPr/>
          </p:nvSpPr>
          <p:spPr>
            <a:xfrm>
              <a:off x="316025" y="1533000"/>
              <a:ext cx="257725" cy="65950"/>
            </a:xfrm>
            <a:custGeom>
              <a:avLst/>
              <a:gdLst/>
              <a:ahLst/>
              <a:cxnLst/>
              <a:rect l="l" t="t" r="r" b="b"/>
              <a:pathLst>
                <a:path w="10309" h="2638" extrusionOk="0">
                  <a:moveTo>
                    <a:pt x="10308" y="1"/>
                  </a:moveTo>
                  <a:lnTo>
                    <a:pt x="5274" y="960"/>
                  </a:lnTo>
                  <a:lnTo>
                    <a:pt x="0" y="2398"/>
                  </a:lnTo>
                  <a:lnTo>
                    <a:pt x="0" y="2638"/>
                  </a:lnTo>
                  <a:lnTo>
                    <a:pt x="5035" y="1439"/>
                  </a:lnTo>
                  <a:lnTo>
                    <a:pt x="10069" y="241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0" name="Google Shape;48360;p32"/>
            <p:cNvSpPr/>
            <p:nvPr/>
          </p:nvSpPr>
          <p:spPr>
            <a:xfrm>
              <a:off x="3594225" y="1652875"/>
              <a:ext cx="107900" cy="12000"/>
            </a:xfrm>
            <a:custGeom>
              <a:avLst/>
              <a:gdLst/>
              <a:ahLst/>
              <a:cxnLst/>
              <a:rect l="l" t="t" r="r" b="b"/>
              <a:pathLst>
                <a:path w="4316" h="480" extrusionOk="0">
                  <a:moveTo>
                    <a:pt x="1" y="0"/>
                  </a:moveTo>
                  <a:lnTo>
                    <a:pt x="1" y="240"/>
                  </a:lnTo>
                  <a:lnTo>
                    <a:pt x="3837" y="480"/>
                  </a:lnTo>
                  <a:lnTo>
                    <a:pt x="4316" y="480"/>
                  </a:lnTo>
                  <a:lnTo>
                    <a:pt x="4316" y="240"/>
                  </a:lnTo>
                  <a:lnTo>
                    <a:pt x="3837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1" name="Google Shape;48361;p32"/>
            <p:cNvSpPr/>
            <p:nvPr/>
          </p:nvSpPr>
          <p:spPr>
            <a:xfrm>
              <a:off x="4810825" y="1694825"/>
              <a:ext cx="293700" cy="6025"/>
            </a:xfrm>
            <a:custGeom>
              <a:avLst/>
              <a:gdLst/>
              <a:ahLst/>
              <a:cxnLst/>
              <a:rect l="l" t="t" r="r" b="b"/>
              <a:pathLst>
                <a:path w="11748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11747" y="240"/>
                  </a:lnTo>
                  <a:lnTo>
                    <a:pt x="1174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2" name="Google Shape;48362;p32"/>
            <p:cNvSpPr/>
            <p:nvPr/>
          </p:nvSpPr>
          <p:spPr>
            <a:xfrm>
              <a:off x="4283450" y="1694825"/>
              <a:ext cx="245725" cy="6025"/>
            </a:xfrm>
            <a:custGeom>
              <a:avLst/>
              <a:gdLst/>
              <a:ahLst/>
              <a:cxnLst/>
              <a:rect l="l" t="t" r="r" b="b"/>
              <a:pathLst>
                <a:path w="9829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9589" y="240"/>
                  </a:lnTo>
                  <a:lnTo>
                    <a:pt x="982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3" name="Google Shape;48363;p32"/>
            <p:cNvSpPr/>
            <p:nvPr/>
          </p:nvSpPr>
          <p:spPr>
            <a:xfrm>
              <a:off x="3354525" y="1664850"/>
              <a:ext cx="65925" cy="24000"/>
            </a:xfrm>
            <a:custGeom>
              <a:avLst/>
              <a:gdLst/>
              <a:ahLst/>
              <a:cxnLst/>
              <a:rect l="l" t="t" r="r" b="b"/>
              <a:pathLst>
                <a:path w="2637" h="960" extrusionOk="0">
                  <a:moveTo>
                    <a:pt x="2637" y="1"/>
                  </a:moveTo>
                  <a:lnTo>
                    <a:pt x="719" y="480"/>
                  </a:lnTo>
                  <a:lnTo>
                    <a:pt x="0" y="720"/>
                  </a:lnTo>
                  <a:lnTo>
                    <a:pt x="0" y="960"/>
                  </a:lnTo>
                  <a:lnTo>
                    <a:pt x="719" y="720"/>
                  </a:lnTo>
                  <a:lnTo>
                    <a:pt x="2637" y="241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4" name="Google Shape;48364;p32"/>
            <p:cNvSpPr/>
            <p:nvPr/>
          </p:nvSpPr>
          <p:spPr>
            <a:xfrm>
              <a:off x="4529150" y="1694825"/>
              <a:ext cx="275725" cy="6025"/>
            </a:xfrm>
            <a:custGeom>
              <a:avLst/>
              <a:gdLst/>
              <a:ahLst/>
              <a:cxnLst/>
              <a:rect l="l" t="t" r="r" b="b"/>
              <a:pathLst>
                <a:path w="11029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11028" y="240"/>
                  </a:lnTo>
                  <a:lnTo>
                    <a:pt x="1102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5" name="Google Shape;48365;p32"/>
            <p:cNvSpPr/>
            <p:nvPr/>
          </p:nvSpPr>
          <p:spPr>
            <a:xfrm>
              <a:off x="3426425" y="1652875"/>
              <a:ext cx="71950" cy="18000"/>
            </a:xfrm>
            <a:custGeom>
              <a:avLst/>
              <a:gdLst/>
              <a:ahLst/>
              <a:cxnLst/>
              <a:rect l="l" t="t" r="r" b="b"/>
              <a:pathLst>
                <a:path w="2878" h="720" extrusionOk="0">
                  <a:moveTo>
                    <a:pt x="2877" y="0"/>
                  </a:moveTo>
                  <a:lnTo>
                    <a:pt x="1" y="480"/>
                  </a:lnTo>
                  <a:lnTo>
                    <a:pt x="1" y="720"/>
                  </a:lnTo>
                  <a:lnTo>
                    <a:pt x="2877" y="240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6" name="Google Shape;48366;p32"/>
            <p:cNvSpPr/>
            <p:nvPr/>
          </p:nvSpPr>
          <p:spPr>
            <a:xfrm>
              <a:off x="4061700" y="1682825"/>
              <a:ext cx="215775" cy="18025"/>
            </a:xfrm>
            <a:custGeom>
              <a:avLst/>
              <a:gdLst/>
              <a:ahLst/>
              <a:cxnLst/>
              <a:rect l="l" t="t" r="r" b="b"/>
              <a:pathLst>
                <a:path w="8631" h="721" extrusionOk="0">
                  <a:moveTo>
                    <a:pt x="0" y="1"/>
                  </a:moveTo>
                  <a:lnTo>
                    <a:pt x="0" y="241"/>
                  </a:lnTo>
                  <a:lnTo>
                    <a:pt x="8630" y="720"/>
                  </a:lnTo>
                  <a:lnTo>
                    <a:pt x="8630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7" name="Google Shape;48367;p32"/>
            <p:cNvSpPr/>
            <p:nvPr/>
          </p:nvSpPr>
          <p:spPr>
            <a:xfrm>
              <a:off x="6369025" y="1521025"/>
              <a:ext cx="281700" cy="71950"/>
            </a:xfrm>
            <a:custGeom>
              <a:avLst/>
              <a:gdLst/>
              <a:ahLst/>
              <a:cxnLst/>
              <a:rect l="l" t="t" r="r" b="b"/>
              <a:pathLst>
                <a:path w="11268" h="2878" extrusionOk="0">
                  <a:moveTo>
                    <a:pt x="11268" y="0"/>
                  </a:moveTo>
                  <a:lnTo>
                    <a:pt x="5754" y="1439"/>
                  </a:lnTo>
                  <a:lnTo>
                    <a:pt x="1" y="2637"/>
                  </a:lnTo>
                  <a:lnTo>
                    <a:pt x="1" y="2877"/>
                  </a:lnTo>
                  <a:lnTo>
                    <a:pt x="5754" y="1679"/>
                  </a:lnTo>
                  <a:lnTo>
                    <a:pt x="11268" y="240"/>
                  </a:lnTo>
                  <a:lnTo>
                    <a:pt x="112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8" name="Google Shape;48368;p32"/>
            <p:cNvSpPr/>
            <p:nvPr/>
          </p:nvSpPr>
          <p:spPr>
            <a:xfrm>
              <a:off x="6656700" y="1437125"/>
              <a:ext cx="239750" cy="89925"/>
            </a:xfrm>
            <a:custGeom>
              <a:avLst/>
              <a:gdLst/>
              <a:ahLst/>
              <a:cxnLst/>
              <a:rect l="l" t="t" r="r" b="b"/>
              <a:pathLst>
                <a:path w="9590" h="3597" extrusionOk="0">
                  <a:moveTo>
                    <a:pt x="9589" y="0"/>
                  </a:moveTo>
                  <a:lnTo>
                    <a:pt x="4795" y="1678"/>
                  </a:lnTo>
                  <a:lnTo>
                    <a:pt x="1" y="3356"/>
                  </a:lnTo>
                  <a:lnTo>
                    <a:pt x="1" y="3596"/>
                  </a:lnTo>
                  <a:lnTo>
                    <a:pt x="4795" y="1918"/>
                  </a:lnTo>
                  <a:lnTo>
                    <a:pt x="9589" y="240"/>
                  </a:lnTo>
                  <a:lnTo>
                    <a:pt x="958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9" name="Google Shape;48369;p32"/>
            <p:cNvSpPr/>
            <p:nvPr/>
          </p:nvSpPr>
          <p:spPr>
            <a:xfrm>
              <a:off x="3504350" y="1652875"/>
              <a:ext cx="83925" cy="6025"/>
            </a:xfrm>
            <a:custGeom>
              <a:avLst/>
              <a:gdLst/>
              <a:ahLst/>
              <a:cxnLst/>
              <a:rect l="l" t="t" r="r" b="b"/>
              <a:pathLst>
                <a:path w="3357" h="241" extrusionOk="0">
                  <a:moveTo>
                    <a:pt x="0" y="0"/>
                  </a:moveTo>
                  <a:lnTo>
                    <a:pt x="0" y="240"/>
                  </a:lnTo>
                  <a:lnTo>
                    <a:pt x="3356" y="240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0" name="Google Shape;48370;p32"/>
            <p:cNvSpPr/>
            <p:nvPr/>
          </p:nvSpPr>
          <p:spPr>
            <a:xfrm>
              <a:off x="3857925" y="1670850"/>
              <a:ext cx="197800" cy="18000"/>
            </a:xfrm>
            <a:custGeom>
              <a:avLst/>
              <a:gdLst/>
              <a:ahLst/>
              <a:cxnLst/>
              <a:rect l="l" t="t" r="r" b="b"/>
              <a:pathLst>
                <a:path w="7912" h="720" extrusionOk="0">
                  <a:moveTo>
                    <a:pt x="1" y="1"/>
                  </a:moveTo>
                  <a:lnTo>
                    <a:pt x="1" y="240"/>
                  </a:lnTo>
                  <a:lnTo>
                    <a:pt x="7672" y="720"/>
                  </a:lnTo>
                  <a:lnTo>
                    <a:pt x="7912" y="4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1" name="Google Shape;48371;p32"/>
            <p:cNvSpPr/>
            <p:nvPr/>
          </p:nvSpPr>
          <p:spPr>
            <a:xfrm>
              <a:off x="7303950" y="12333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2" name="Google Shape;48372;p32"/>
            <p:cNvSpPr/>
            <p:nvPr/>
          </p:nvSpPr>
          <p:spPr>
            <a:xfrm>
              <a:off x="3012900" y="1574950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5994" y="1"/>
                  </a:moveTo>
                  <a:lnTo>
                    <a:pt x="241" y="4076"/>
                  </a:lnTo>
                  <a:lnTo>
                    <a:pt x="1" y="4316"/>
                  </a:lnTo>
                  <a:lnTo>
                    <a:pt x="241" y="4316"/>
                  </a:lnTo>
                  <a:lnTo>
                    <a:pt x="5994" y="480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3" name="Google Shape;48373;p32"/>
            <p:cNvSpPr/>
            <p:nvPr/>
          </p:nvSpPr>
          <p:spPr>
            <a:xfrm>
              <a:off x="2000075" y="1928550"/>
              <a:ext cx="155850" cy="59950"/>
            </a:xfrm>
            <a:custGeom>
              <a:avLst/>
              <a:gdLst/>
              <a:ahLst/>
              <a:cxnLst/>
              <a:rect l="l" t="t" r="r" b="b"/>
              <a:pathLst>
                <a:path w="6234" h="2398" extrusionOk="0">
                  <a:moveTo>
                    <a:pt x="1" y="1"/>
                  </a:moveTo>
                  <a:lnTo>
                    <a:pt x="1" y="240"/>
                  </a:lnTo>
                  <a:lnTo>
                    <a:pt x="2158" y="1199"/>
                  </a:lnTo>
                  <a:lnTo>
                    <a:pt x="4316" y="1918"/>
                  </a:lnTo>
                  <a:lnTo>
                    <a:pt x="6233" y="2398"/>
                  </a:lnTo>
                  <a:lnTo>
                    <a:pt x="6233" y="2398"/>
                  </a:lnTo>
                  <a:lnTo>
                    <a:pt x="5994" y="1918"/>
                  </a:lnTo>
                  <a:lnTo>
                    <a:pt x="4316" y="1679"/>
                  </a:lnTo>
                  <a:lnTo>
                    <a:pt x="2158" y="9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4" name="Google Shape;48374;p32"/>
            <p:cNvSpPr/>
            <p:nvPr/>
          </p:nvSpPr>
          <p:spPr>
            <a:xfrm>
              <a:off x="567725" y="1335250"/>
              <a:ext cx="275725" cy="35975"/>
            </a:xfrm>
            <a:custGeom>
              <a:avLst/>
              <a:gdLst/>
              <a:ahLst/>
              <a:cxnLst/>
              <a:rect l="l" t="t" r="r" b="b"/>
              <a:pathLst>
                <a:path w="11029" h="1439" extrusionOk="0">
                  <a:moveTo>
                    <a:pt x="10788" y="0"/>
                  </a:moveTo>
                  <a:lnTo>
                    <a:pt x="5514" y="480"/>
                  </a:lnTo>
                  <a:lnTo>
                    <a:pt x="1" y="1199"/>
                  </a:lnTo>
                  <a:lnTo>
                    <a:pt x="240" y="1438"/>
                  </a:lnTo>
                  <a:lnTo>
                    <a:pt x="5754" y="719"/>
                  </a:lnTo>
                  <a:lnTo>
                    <a:pt x="11028" y="240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5" name="Google Shape;48375;p32"/>
            <p:cNvSpPr/>
            <p:nvPr/>
          </p:nvSpPr>
          <p:spPr>
            <a:xfrm>
              <a:off x="2545450" y="1820675"/>
              <a:ext cx="257725" cy="131875"/>
            </a:xfrm>
            <a:custGeom>
              <a:avLst/>
              <a:gdLst/>
              <a:ahLst/>
              <a:cxnLst/>
              <a:rect l="l" t="t" r="r" b="b"/>
              <a:pathLst>
                <a:path w="10309" h="5275" extrusionOk="0">
                  <a:moveTo>
                    <a:pt x="10309" y="1"/>
                  </a:moveTo>
                  <a:lnTo>
                    <a:pt x="5274" y="2877"/>
                  </a:lnTo>
                  <a:lnTo>
                    <a:pt x="2877" y="4076"/>
                  </a:lnTo>
                  <a:lnTo>
                    <a:pt x="0" y="5035"/>
                  </a:lnTo>
                  <a:lnTo>
                    <a:pt x="0" y="5274"/>
                  </a:lnTo>
                  <a:lnTo>
                    <a:pt x="2637" y="4316"/>
                  </a:lnTo>
                  <a:lnTo>
                    <a:pt x="5274" y="3117"/>
                  </a:lnTo>
                  <a:lnTo>
                    <a:pt x="10309" y="240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6" name="Google Shape;48376;p32"/>
            <p:cNvSpPr/>
            <p:nvPr/>
          </p:nvSpPr>
          <p:spPr>
            <a:xfrm>
              <a:off x="399925" y="1365200"/>
              <a:ext cx="167825" cy="47975"/>
            </a:xfrm>
            <a:custGeom>
              <a:avLst/>
              <a:gdLst/>
              <a:ahLst/>
              <a:cxnLst/>
              <a:rect l="l" t="t" r="r" b="b"/>
              <a:pathLst>
                <a:path w="6713" h="1919" extrusionOk="0">
                  <a:moveTo>
                    <a:pt x="6713" y="1"/>
                  </a:moveTo>
                  <a:lnTo>
                    <a:pt x="240" y="1439"/>
                  </a:lnTo>
                  <a:lnTo>
                    <a:pt x="1" y="1918"/>
                  </a:lnTo>
                  <a:lnTo>
                    <a:pt x="6713" y="240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7" name="Google Shape;48377;p32"/>
            <p:cNvSpPr/>
            <p:nvPr/>
          </p:nvSpPr>
          <p:spPr>
            <a:xfrm>
              <a:off x="7040250" y="1029600"/>
              <a:ext cx="113900" cy="101900"/>
            </a:xfrm>
            <a:custGeom>
              <a:avLst/>
              <a:gdLst/>
              <a:ahLst/>
              <a:cxnLst/>
              <a:rect l="l" t="t" r="r" b="b"/>
              <a:pathLst>
                <a:path w="4556" h="4076" extrusionOk="0">
                  <a:moveTo>
                    <a:pt x="4316" y="0"/>
                  </a:moveTo>
                  <a:lnTo>
                    <a:pt x="2158" y="1918"/>
                  </a:lnTo>
                  <a:lnTo>
                    <a:pt x="1" y="3836"/>
                  </a:lnTo>
                  <a:lnTo>
                    <a:pt x="1" y="4076"/>
                  </a:lnTo>
                  <a:lnTo>
                    <a:pt x="2398" y="2158"/>
                  </a:lnTo>
                  <a:lnTo>
                    <a:pt x="4556" y="24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8" name="Google Shape;48378;p32"/>
            <p:cNvSpPr/>
            <p:nvPr/>
          </p:nvSpPr>
          <p:spPr>
            <a:xfrm>
              <a:off x="3168725" y="1509050"/>
              <a:ext cx="101900" cy="71925"/>
            </a:xfrm>
            <a:custGeom>
              <a:avLst/>
              <a:gdLst/>
              <a:ahLst/>
              <a:cxnLst/>
              <a:rect l="l" t="t" r="r" b="b"/>
              <a:pathLst>
                <a:path w="4076" h="2877" extrusionOk="0">
                  <a:moveTo>
                    <a:pt x="4076" y="0"/>
                  </a:moveTo>
                  <a:lnTo>
                    <a:pt x="1" y="2637"/>
                  </a:lnTo>
                  <a:lnTo>
                    <a:pt x="1" y="2877"/>
                  </a:lnTo>
                  <a:lnTo>
                    <a:pt x="4076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9" name="Google Shape;48379;p32"/>
            <p:cNvSpPr/>
            <p:nvPr/>
          </p:nvSpPr>
          <p:spPr>
            <a:xfrm>
              <a:off x="1862225" y="1844650"/>
              <a:ext cx="131875" cy="83925"/>
            </a:xfrm>
            <a:custGeom>
              <a:avLst/>
              <a:gdLst/>
              <a:ahLst/>
              <a:cxnLst/>
              <a:rect l="l" t="t" r="r" b="b"/>
              <a:pathLst>
                <a:path w="5275" h="3357" extrusionOk="0">
                  <a:moveTo>
                    <a:pt x="1" y="0"/>
                  </a:moveTo>
                  <a:lnTo>
                    <a:pt x="1" y="240"/>
                  </a:lnTo>
                  <a:lnTo>
                    <a:pt x="2638" y="1918"/>
                  </a:lnTo>
                  <a:lnTo>
                    <a:pt x="5275" y="3357"/>
                  </a:lnTo>
                  <a:lnTo>
                    <a:pt x="5275" y="3117"/>
                  </a:lnTo>
                  <a:lnTo>
                    <a:pt x="2638" y="16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0" name="Google Shape;48380;p32"/>
            <p:cNvSpPr/>
            <p:nvPr/>
          </p:nvSpPr>
          <p:spPr>
            <a:xfrm>
              <a:off x="2335700" y="1952525"/>
              <a:ext cx="203775" cy="47975"/>
            </a:xfrm>
            <a:custGeom>
              <a:avLst/>
              <a:gdLst/>
              <a:ahLst/>
              <a:cxnLst/>
              <a:rect l="l" t="t" r="r" b="b"/>
              <a:pathLst>
                <a:path w="8151" h="1919" extrusionOk="0">
                  <a:moveTo>
                    <a:pt x="8151" y="0"/>
                  </a:moveTo>
                  <a:lnTo>
                    <a:pt x="4315" y="959"/>
                  </a:lnTo>
                  <a:lnTo>
                    <a:pt x="2158" y="1439"/>
                  </a:lnTo>
                  <a:lnTo>
                    <a:pt x="0" y="1679"/>
                  </a:lnTo>
                  <a:lnTo>
                    <a:pt x="0" y="1918"/>
                  </a:lnTo>
                  <a:lnTo>
                    <a:pt x="2158" y="1679"/>
                  </a:lnTo>
                  <a:lnTo>
                    <a:pt x="4315" y="1199"/>
                  </a:lnTo>
                  <a:lnTo>
                    <a:pt x="8151" y="240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1" name="Google Shape;48381;p32"/>
            <p:cNvSpPr/>
            <p:nvPr/>
          </p:nvSpPr>
          <p:spPr>
            <a:xfrm>
              <a:off x="2155900" y="1982500"/>
              <a:ext cx="173825" cy="18000"/>
            </a:xfrm>
            <a:custGeom>
              <a:avLst/>
              <a:gdLst/>
              <a:ahLst/>
              <a:cxnLst/>
              <a:rect l="l" t="t" r="r" b="b"/>
              <a:pathLst>
                <a:path w="6953" h="720" extrusionOk="0">
                  <a:moveTo>
                    <a:pt x="0" y="0"/>
                  </a:moveTo>
                  <a:lnTo>
                    <a:pt x="240" y="240"/>
                  </a:lnTo>
                  <a:lnTo>
                    <a:pt x="2877" y="719"/>
                  </a:lnTo>
                  <a:lnTo>
                    <a:pt x="6952" y="719"/>
                  </a:lnTo>
                  <a:lnTo>
                    <a:pt x="6952" y="480"/>
                  </a:lnTo>
                  <a:lnTo>
                    <a:pt x="3596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2" name="Google Shape;48382;p32"/>
            <p:cNvSpPr/>
            <p:nvPr/>
          </p:nvSpPr>
          <p:spPr>
            <a:xfrm>
              <a:off x="2809150" y="1682825"/>
              <a:ext cx="197800" cy="137875"/>
            </a:xfrm>
            <a:custGeom>
              <a:avLst/>
              <a:gdLst/>
              <a:ahLst/>
              <a:cxnLst/>
              <a:rect l="l" t="t" r="r" b="b"/>
              <a:pathLst>
                <a:path w="7912" h="5515" extrusionOk="0">
                  <a:moveTo>
                    <a:pt x="7911" y="1"/>
                  </a:moveTo>
                  <a:lnTo>
                    <a:pt x="4076" y="2638"/>
                  </a:lnTo>
                  <a:lnTo>
                    <a:pt x="0" y="5275"/>
                  </a:lnTo>
                  <a:lnTo>
                    <a:pt x="0" y="5515"/>
                  </a:lnTo>
                  <a:lnTo>
                    <a:pt x="4076" y="3117"/>
                  </a:lnTo>
                  <a:lnTo>
                    <a:pt x="7911" y="241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3" name="Google Shape;48383;p32"/>
            <p:cNvSpPr/>
            <p:nvPr/>
          </p:nvSpPr>
          <p:spPr>
            <a:xfrm>
              <a:off x="1268925" y="1419150"/>
              <a:ext cx="161825" cy="95900"/>
            </a:xfrm>
            <a:custGeom>
              <a:avLst/>
              <a:gdLst/>
              <a:ahLst/>
              <a:cxnLst/>
              <a:rect l="l" t="t" r="r" b="b"/>
              <a:pathLst>
                <a:path w="6473" h="3836" extrusionOk="0">
                  <a:moveTo>
                    <a:pt x="0" y="0"/>
                  </a:moveTo>
                  <a:lnTo>
                    <a:pt x="240" y="240"/>
                  </a:lnTo>
                  <a:lnTo>
                    <a:pt x="3357" y="1918"/>
                  </a:lnTo>
                  <a:lnTo>
                    <a:pt x="6473" y="3836"/>
                  </a:lnTo>
                  <a:lnTo>
                    <a:pt x="6473" y="3356"/>
                  </a:lnTo>
                  <a:lnTo>
                    <a:pt x="3357" y="16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4" name="Google Shape;48384;p32"/>
            <p:cNvSpPr/>
            <p:nvPr/>
          </p:nvSpPr>
          <p:spPr>
            <a:xfrm>
              <a:off x="6075375" y="1461100"/>
              <a:ext cx="287700" cy="77925"/>
            </a:xfrm>
            <a:custGeom>
              <a:avLst/>
              <a:gdLst/>
              <a:ahLst/>
              <a:cxnLst/>
              <a:rect l="l" t="t" r="r" b="b"/>
              <a:pathLst>
                <a:path w="11508" h="3117" extrusionOk="0">
                  <a:moveTo>
                    <a:pt x="11507" y="0"/>
                  </a:moveTo>
                  <a:lnTo>
                    <a:pt x="5754" y="1439"/>
                  </a:lnTo>
                  <a:lnTo>
                    <a:pt x="0" y="2877"/>
                  </a:lnTo>
                  <a:lnTo>
                    <a:pt x="0" y="3117"/>
                  </a:lnTo>
                  <a:lnTo>
                    <a:pt x="5754" y="1678"/>
                  </a:lnTo>
                  <a:lnTo>
                    <a:pt x="11507" y="240"/>
                  </a:lnTo>
                  <a:lnTo>
                    <a:pt x="1150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5" name="Google Shape;48385;p32"/>
            <p:cNvSpPr/>
            <p:nvPr/>
          </p:nvSpPr>
          <p:spPr>
            <a:xfrm>
              <a:off x="5769725" y="1533000"/>
              <a:ext cx="299675" cy="47975"/>
            </a:xfrm>
            <a:custGeom>
              <a:avLst/>
              <a:gdLst/>
              <a:ahLst/>
              <a:cxnLst/>
              <a:rect l="l" t="t" r="r" b="b"/>
              <a:pathLst>
                <a:path w="11987" h="1919" extrusionOk="0">
                  <a:moveTo>
                    <a:pt x="11987" y="1"/>
                  </a:moveTo>
                  <a:lnTo>
                    <a:pt x="5994" y="960"/>
                  </a:lnTo>
                  <a:lnTo>
                    <a:pt x="0" y="1679"/>
                  </a:lnTo>
                  <a:lnTo>
                    <a:pt x="0" y="1919"/>
                  </a:lnTo>
                  <a:lnTo>
                    <a:pt x="5994" y="1200"/>
                  </a:lnTo>
                  <a:lnTo>
                    <a:pt x="11987" y="241"/>
                  </a:lnTo>
                  <a:lnTo>
                    <a:pt x="1198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6" name="Google Shape;48386;p32"/>
            <p:cNvSpPr/>
            <p:nvPr/>
          </p:nvSpPr>
          <p:spPr>
            <a:xfrm>
              <a:off x="4145600" y="1527025"/>
              <a:ext cx="203800" cy="41975"/>
            </a:xfrm>
            <a:custGeom>
              <a:avLst/>
              <a:gdLst/>
              <a:ahLst/>
              <a:cxnLst/>
              <a:rect l="l" t="t" r="r" b="b"/>
              <a:pathLst>
                <a:path w="8152" h="1679" extrusionOk="0">
                  <a:moveTo>
                    <a:pt x="1" y="0"/>
                  </a:moveTo>
                  <a:lnTo>
                    <a:pt x="1" y="240"/>
                  </a:lnTo>
                  <a:lnTo>
                    <a:pt x="7911" y="1678"/>
                  </a:lnTo>
                  <a:lnTo>
                    <a:pt x="8151" y="14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7" name="Google Shape;48387;p32"/>
            <p:cNvSpPr/>
            <p:nvPr/>
          </p:nvSpPr>
          <p:spPr>
            <a:xfrm>
              <a:off x="3923850" y="1473075"/>
              <a:ext cx="215775" cy="53975"/>
            </a:xfrm>
            <a:custGeom>
              <a:avLst/>
              <a:gdLst/>
              <a:ahLst/>
              <a:cxnLst/>
              <a:rect l="l" t="t" r="r" b="b"/>
              <a:pathLst>
                <a:path w="8631" h="2159" extrusionOk="0">
                  <a:moveTo>
                    <a:pt x="1" y="1"/>
                  </a:moveTo>
                  <a:lnTo>
                    <a:pt x="1" y="240"/>
                  </a:lnTo>
                  <a:lnTo>
                    <a:pt x="8631" y="2158"/>
                  </a:lnTo>
                  <a:lnTo>
                    <a:pt x="8631" y="1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8" name="Google Shape;48388;p32"/>
            <p:cNvSpPr/>
            <p:nvPr/>
          </p:nvSpPr>
          <p:spPr>
            <a:xfrm>
              <a:off x="3762050" y="1437125"/>
              <a:ext cx="161825" cy="41975"/>
            </a:xfrm>
            <a:custGeom>
              <a:avLst/>
              <a:gdLst/>
              <a:ahLst/>
              <a:cxnLst/>
              <a:rect l="l" t="t" r="r" b="b"/>
              <a:pathLst>
                <a:path w="6473" h="1679" extrusionOk="0">
                  <a:moveTo>
                    <a:pt x="0" y="0"/>
                  </a:moveTo>
                  <a:lnTo>
                    <a:pt x="0" y="240"/>
                  </a:lnTo>
                  <a:lnTo>
                    <a:pt x="5754" y="1439"/>
                  </a:lnTo>
                  <a:lnTo>
                    <a:pt x="6233" y="1678"/>
                  </a:lnTo>
                  <a:lnTo>
                    <a:pt x="6473" y="1439"/>
                  </a:lnTo>
                  <a:lnTo>
                    <a:pt x="5754" y="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9" name="Google Shape;48389;p32"/>
            <p:cNvSpPr/>
            <p:nvPr/>
          </p:nvSpPr>
          <p:spPr>
            <a:xfrm>
              <a:off x="1586550" y="1616925"/>
              <a:ext cx="131875" cy="119875"/>
            </a:xfrm>
            <a:custGeom>
              <a:avLst/>
              <a:gdLst/>
              <a:ahLst/>
              <a:cxnLst/>
              <a:rect l="l" t="t" r="r" b="b"/>
              <a:pathLst>
                <a:path w="5275" h="4795" extrusionOk="0">
                  <a:moveTo>
                    <a:pt x="1" y="0"/>
                  </a:moveTo>
                  <a:lnTo>
                    <a:pt x="1" y="479"/>
                  </a:lnTo>
                  <a:lnTo>
                    <a:pt x="3597" y="3356"/>
                  </a:lnTo>
                  <a:lnTo>
                    <a:pt x="5275" y="4794"/>
                  </a:lnTo>
                  <a:lnTo>
                    <a:pt x="5275" y="4555"/>
                  </a:lnTo>
                  <a:lnTo>
                    <a:pt x="3597" y="31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0" name="Google Shape;48390;p32"/>
            <p:cNvSpPr/>
            <p:nvPr/>
          </p:nvSpPr>
          <p:spPr>
            <a:xfrm>
              <a:off x="1724400" y="1736775"/>
              <a:ext cx="131875" cy="107900"/>
            </a:xfrm>
            <a:custGeom>
              <a:avLst/>
              <a:gdLst/>
              <a:ahLst/>
              <a:cxnLst/>
              <a:rect l="l" t="t" r="r" b="b"/>
              <a:pathLst>
                <a:path w="5275" h="4316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2398"/>
                  </a:lnTo>
                  <a:lnTo>
                    <a:pt x="5274" y="4315"/>
                  </a:lnTo>
                  <a:lnTo>
                    <a:pt x="5274" y="4076"/>
                  </a:lnTo>
                  <a:lnTo>
                    <a:pt x="2637" y="19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1" name="Google Shape;48391;p32"/>
            <p:cNvSpPr/>
            <p:nvPr/>
          </p:nvSpPr>
          <p:spPr>
            <a:xfrm>
              <a:off x="6369025" y="1365200"/>
              <a:ext cx="257725" cy="101900"/>
            </a:xfrm>
            <a:custGeom>
              <a:avLst/>
              <a:gdLst/>
              <a:ahLst/>
              <a:cxnLst/>
              <a:rect l="l" t="t" r="r" b="b"/>
              <a:pathLst>
                <a:path w="10309" h="4076" extrusionOk="0">
                  <a:moveTo>
                    <a:pt x="10309" y="1"/>
                  </a:moveTo>
                  <a:lnTo>
                    <a:pt x="5275" y="2158"/>
                  </a:lnTo>
                  <a:lnTo>
                    <a:pt x="1" y="3836"/>
                  </a:lnTo>
                  <a:lnTo>
                    <a:pt x="1" y="4076"/>
                  </a:lnTo>
                  <a:lnTo>
                    <a:pt x="5275" y="2398"/>
                  </a:lnTo>
                  <a:lnTo>
                    <a:pt x="10309" y="240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2" name="Google Shape;48392;p32"/>
            <p:cNvSpPr/>
            <p:nvPr/>
          </p:nvSpPr>
          <p:spPr>
            <a:xfrm>
              <a:off x="4583100" y="1586950"/>
              <a:ext cx="269700" cy="24000"/>
            </a:xfrm>
            <a:custGeom>
              <a:avLst/>
              <a:gdLst/>
              <a:ahLst/>
              <a:cxnLst/>
              <a:rect l="l" t="t" r="r" b="b"/>
              <a:pathLst>
                <a:path w="10788" h="960" extrusionOk="0">
                  <a:moveTo>
                    <a:pt x="240" y="0"/>
                  </a:moveTo>
                  <a:lnTo>
                    <a:pt x="0" y="240"/>
                  </a:lnTo>
                  <a:lnTo>
                    <a:pt x="10788" y="959"/>
                  </a:lnTo>
                  <a:lnTo>
                    <a:pt x="10788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3" name="Google Shape;48393;p32"/>
            <p:cNvSpPr/>
            <p:nvPr/>
          </p:nvSpPr>
          <p:spPr>
            <a:xfrm>
              <a:off x="5452100" y="1574950"/>
              <a:ext cx="311650" cy="36000"/>
            </a:xfrm>
            <a:custGeom>
              <a:avLst/>
              <a:gdLst/>
              <a:ahLst/>
              <a:cxnLst/>
              <a:rect l="l" t="t" r="r" b="b"/>
              <a:pathLst>
                <a:path w="12466" h="1440" extrusionOk="0">
                  <a:moveTo>
                    <a:pt x="12466" y="1"/>
                  </a:moveTo>
                  <a:lnTo>
                    <a:pt x="6233" y="720"/>
                  </a:lnTo>
                  <a:lnTo>
                    <a:pt x="240" y="960"/>
                  </a:lnTo>
                  <a:lnTo>
                    <a:pt x="0" y="1439"/>
                  </a:lnTo>
                  <a:lnTo>
                    <a:pt x="6233" y="960"/>
                  </a:lnTo>
                  <a:lnTo>
                    <a:pt x="12466" y="480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4" name="Google Shape;48394;p32"/>
            <p:cNvSpPr/>
            <p:nvPr/>
          </p:nvSpPr>
          <p:spPr>
            <a:xfrm>
              <a:off x="5152425" y="1604925"/>
              <a:ext cx="299700" cy="12000"/>
            </a:xfrm>
            <a:custGeom>
              <a:avLst/>
              <a:gdLst/>
              <a:ahLst/>
              <a:cxnLst/>
              <a:rect l="l" t="t" r="r" b="b"/>
              <a:pathLst>
                <a:path w="11988" h="480" extrusionOk="0">
                  <a:moveTo>
                    <a:pt x="5994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5754" y="240"/>
                  </a:lnTo>
                  <a:lnTo>
                    <a:pt x="11747" y="240"/>
                  </a:lnTo>
                  <a:lnTo>
                    <a:pt x="1198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5" name="Google Shape;48395;p32"/>
            <p:cNvSpPr/>
            <p:nvPr/>
          </p:nvSpPr>
          <p:spPr>
            <a:xfrm>
              <a:off x="4349375" y="1562975"/>
              <a:ext cx="233750" cy="30000"/>
            </a:xfrm>
            <a:custGeom>
              <a:avLst/>
              <a:gdLst/>
              <a:ahLst/>
              <a:cxnLst/>
              <a:rect l="l" t="t" r="r" b="b"/>
              <a:pathLst>
                <a:path w="9350" h="1200" extrusionOk="0">
                  <a:moveTo>
                    <a:pt x="240" y="1"/>
                  </a:moveTo>
                  <a:lnTo>
                    <a:pt x="0" y="240"/>
                  </a:lnTo>
                  <a:lnTo>
                    <a:pt x="4555" y="959"/>
                  </a:lnTo>
                  <a:lnTo>
                    <a:pt x="8870" y="1199"/>
                  </a:lnTo>
                  <a:lnTo>
                    <a:pt x="9110" y="1199"/>
                  </a:lnTo>
                  <a:lnTo>
                    <a:pt x="9349" y="959"/>
                  </a:lnTo>
                  <a:lnTo>
                    <a:pt x="9110" y="959"/>
                  </a:lnTo>
                  <a:lnTo>
                    <a:pt x="4555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6" name="Google Shape;48396;p32"/>
            <p:cNvSpPr/>
            <p:nvPr/>
          </p:nvSpPr>
          <p:spPr>
            <a:xfrm>
              <a:off x="1436725" y="1509050"/>
              <a:ext cx="143850" cy="113875"/>
            </a:xfrm>
            <a:custGeom>
              <a:avLst/>
              <a:gdLst/>
              <a:ahLst/>
              <a:cxnLst/>
              <a:rect l="l" t="t" r="r" b="b"/>
              <a:pathLst>
                <a:path w="5754" h="4555" extrusionOk="0">
                  <a:moveTo>
                    <a:pt x="1" y="0"/>
                  </a:moveTo>
                  <a:lnTo>
                    <a:pt x="1" y="240"/>
                  </a:lnTo>
                  <a:lnTo>
                    <a:pt x="1918" y="1678"/>
                  </a:lnTo>
                  <a:lnTo>
                    <a:pt x="5754" y="4555"/>
                  </a:lnTo>
                  <a:lnTo>
                    <a:pt x="5754" y="4075"/>
                  </a:lnTo>
                  <a:lnTo>
                    <a:pt x="2158" y="14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7" name="Google Shape;48397;p32"/>
            <p:cNvSpPr/>
            <p:nvPr/>
          </p:nvSpPr>
          <p:spPr>
            <a:xfrm>
              <a:off x="6848475" y="1131475"/>
              <a:ext cx="185825" cy="131875"/>
            </a:xfrm>
            <a:custGeom>
              <a:avLst/>
              <a:gdLst/>
              <a:ahLst/>
              <a:cxnLst/>
              <a:rect l="l" t="t" r="r" b="b"/>
              <a:pathLst>
                <a:path w="7433" h="5275" extrusionOk="0">
                  <a:moveTo>
                    <a:pt x="7432" y="1"/>
                  </a:moveTo>
                  <a:lnTo>
                    <a:pt x="3836" y="2637"/>
                  </a:lnTo>
                  <a:lnTo>
                    <a:pt x="1" y="5035"/>
                  </a:lnTo>
                  <a:lnTo>
                    <a:pt x="1" y="5274"/>
                  </a:lnTo>
                  <a:lnTo>
                    <a:pt x="3836" y="2877"/>
                  </a:lnTo>
                  <a:lnTo>
                    <a:pt x="7432" y="240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8" name="Google Shape;48398;p32"/>
            <p:cNvSpPr/>
            <p:nvPr/>
          </p:nvSpPr>
          <p:spPr>
            <a:xfrm>
              <a:off x="3642175" y="1413150"/>
              <a:ext cx="113900" cy="30000"/>
            </a:xfrm>
            <a:custGeom>
              <a:avLst/>
              <a:gdLst/>
              <a:ahLst/>
              <a:cxnLst/>
              <a:rect l="l" t="t" r="r" b="b"/>
              <a:pathLst>
                <a:path w="4556" h="1200" extrusionOk="0">
                  <a:moveTo>
                    <a:pt x="1" y="0"/>
                  </a:moveTo>
                  <a:lnTo>
                    <a:pt x="1" y="240"/>
                  </a:lnTo>
                  <a:lnTo>
                    <a:pt x="3836" y="959"/>
                  </a:lnTo>
                  <a:lnTo>
                    <a:pt x="4555" y="1199"/>
                  </a:lnTo>
                  <a:lnTo>
                    <a:pt x="4555" y="959"/>
                  </a:lnTo>
                  <a:lnTo>
                    <a:pt x="3836" y="7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9" name="Google Shape;48399;p32"/>
            <p:cNvSpPr/>
            <p:nvPr/>
          </p:nvSpPr>
          <p:spPr>
            <a:xfrm>
              <a:off x="3348525" y="1437125"/>
              <a:ext cx="59950" cy="35975"/>
            </a:xfrm>
            <a:custGeom>
              <a:avLst/>
              <a:gdLst/>
              <a:ahLst/>
              <a:cxnLst/>
              <a:rect l="l" t="t" r="r" b="b"/>
              <a:pathLst>
                <a:path w="2398" h="1439" extrusionOk="0">
                  <a:moveTo>
                    <a:pt x="2398" y="0"/>
                  </a:moveTo>
                  <a:lnTo>
                    <a:pt x="0" y="1199"/>
                  </a:lnTo>
                  <a:lnTo>
                    <a:pt x="0" y="1439"/>
                  </a:lnTo>
                  <a:lnTo>
                    <a:pt x="2398" y="240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0" name="Google Shape;48400;p32"/>
            <p:cNvSpPr/>
            <p:nvPr/>
          </p:nvSpPr>
          <p:spPr>
            <a:xfrm>
              <a:off x="1077150" y="1359200"/>
              <a:ext cx="185800" cy="65950"/>
            </a:xfrm>
            <a:custGeom>
              <a:avLst/>
              <a:gdLst/>
              <a:ahLst/>
              <a:cxnLst/>
              <a:rect l="l" t="t" r="r" b="b"/>
              <a:pathLst>
                <a:path w="7432" h="2638" extrusionOk="0">
                  <a:moveTo>
                    <a:pt x="0" y="1"/>
                  </a:moveTo>
                  <a:lnTo>
                    <a:pt x="0" y="241"/>
                  </a:lnTo>
                  <a:lnTo>
                    <a:pt x="3836" y="1200"/>
                  </a:lnTo>
                  <a:lnTo>
                    <a:pt x="7432" y="2638"/>
                  </a:lnTo>
                  <a:lnTo>
                    <a:pt x="7432" y="2398"/>
                  </a:lnTo>
                  <a:lnTo>
                    <a:pt x="3836" y="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1" name="Google Shape;48401;p32"/>
            <p:cNvSpPr/>
            <p:nvPr/>
          </p:nvSpPr>
          <p:spPr>
            <a:xfrm>
              <a:off x="843425" y="1335250"/>
              <a:ext cx="227750" cy="29975"/>
            </a:xfrm>
            <a:custGeom>
              <a:avLst/>
              <a:gdLst/>
              <a:ahLst/>
              <a:cxnLst/>
              <a:rect l="l" t="t" r="r" b="b"/>
              <a:pathLst>
                <a:path w="9110" h="1199" extrusionOk="0">
                  <a:moveTo>
                    <a:pt x="0" y="0"/>
                  </a:moveTo>
                  <a:lnTo>
                    <a:pt x="240" y="240"/>
                  </a:lnTo>
                  <a:lnTo>
                    <a:pt x="4795" y="480"/>
                  </a:lnTo>
                  <a:lnTo>
                    <a:pt x="9110" y="1199"/>
                  </a:lnTo>
                  <a:lnTo>
                    <a:pt x="9110" y="959"/>
                  </a:lnTo>
                  <a:lnTo>
                    <a:pt x="5274" y="480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2" name="Google Shape;48402;p32"/>
            <p:cNvSpPr/>
            <p:nvPr/>
          </p:nvSpPr>
          <p:spPr>
            <a:xfrm>
              <a:off x="4858775" y="1604925"/>
              <a:ext cx="287700" cy="12000"/>
            </a:xfrm>
            <a:custGeom>
              <a:avLst/>
              <a:gdLst/>
              <a:ahLst/>
              <a:cxnLst/>
              <a:rect l="l" t="t" r="r" b="b"/>
              <a:pathLst>
                <a:path w="11508" h="480" extrusionOk="0">
                  <a:moveTo>
                    <a:pt x="240" y="1"/>
                  </a:moveTo>
                  <a:lnTo>
                    <a:pt x="1" y="240"/>
                  </a:lnTo>
                  <a:lnTo>
                    <a:pt x="11507" y="480"/>
                  </a:lnTo>
                  <a:lnTo>
                    <a:pt x="11507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3" name="Google Shape;48403;p32"/>
            <p:cNvSpPr/>
            <p:nvPr/>
          </p:nvSpPr>
          <p:spPr>
            <a:xfrm>
              <a:off x="3480375" y="1401175"/>
              <a:ext cx="65950" cy="18000"/>
            </a:xfrm>
            <a:custGeom>
              <a:avLst/>
              <a:gdLst/>
              <a:ahLst/>
              <a:cxnLst/>
              <a:rect l="l" t="t" r="r" b="b"/>
              <a:pathLst>
                <a:path w="2638" h="720" extrusionOk="0">
                  <a:moveTo>
                    <a:pt x="2637" y="0"/>
                  </a:moveTo>
                  <a:lnTo>
                    <a:pt x="0" y="479"/>
                  </a:lnTo>
                  <a:lnTo>
                    <a:pt x="0" y="719"/>
                  </a:lnTo>
                  <a:lnTo>
                    <a:pt x="263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4" name="Google Shape;48404;p32"/>
            <p:cNvSpPr/>
            <p:nvPr/>
          </p:nvSpPr>
          <p:spPr>
            <a:xfrm>
              <a:off x="3552275" y="1401175"/>
              <a:ext cx="89925" cy="12000"/>
            </a:xfrm>
            <a:custGeom>
              <a:avLst/>
              <a:gdLst/>
              <a:ahLst/>
              <a:cxnLst/>
              <a:rect l="l" t="t" r="r" b="b"/>
              <a:pathLst>
                <a:path w="3597" h="480" extrusionOk="0">
                  <a:moveTo>
                    <a:pt x="1" y="0"/>
                  </a:moveTo>
                  <a:lnTo>
                    <a:pt x="1" y="240"/>
                  </a:lnTo>
                  <a:lnTo>
                    <a:pt x="1679" y="479"/>
                  </a:lnTo>
                  <a:lnTo>
                    <a:pt x="3357" y="479"/>
                  </a:lnTo>
                  <a:lnTo>
                    <a:pt x="3597" y="240"/>
                  </a:lnTo>
                  <a:lnTo>
                    <a:pt x="1679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5" name="Google Shape;48405;p32"/>
            <p:cNvSpPr/>
            <p:nvPr/>
          </p:nvSpPr>
          <p:spPr>
            <a:xfrm>
              <a:off x="3414450" y="1413150"/>
              <a:ext cx="59950" cy="30000"/>
            </a:xfrm>
            <a:custGeom>
              <a:avLst/>
              <a:gdLst/>
              <a:ahLst/>
              <a:cxnLst/>
              <a:rect l="l" t="t" r="r" b="b"/>
              <a:pathLst>
                <a:path w="2398" h="1200" extrusionOk="0">
                  <a:moveTo>
                    <a:pt x="2398" y="0"/>
                  </a:moveTo>
                  <a:lnTo>
                    <a:pt x="480" y="720"/>
                  </a:lnTo>
                  <a:lnTo>
                    <a:pt x="0" y="959"/>
                  </a:lnTo>
                  <a:lnTo>
                    <a:pt x="0" y="1199"/>
                  </a:lnTo>
                  <a:lnTo>
                    <a:pt x="480" y="959"/>
                  </a:lnTo>
                  <a:lnTo>
                    <a:pt x="2398" y="240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6" name="Google Shape;48406;p32"/>
            <p:cNvSpPr/>
            <p:nvPr/>
          </p:nvSpPr>
          <p:spPr>
            <a:xfrm>
              <a:off x="3276600" y="1473075"/>
              <a:ext cx="65950" cy="41975"/>
            </a:xfrm>
            <a:custGeom>
              <a:avLst/>
              <a:gdLst/>
              <a:ahLst/>
              <a:cxnLst/>
              <a:rect l="l" t="t" r="r" b="b"/>
              <a:pathLst>
                <a:path w="2638" h="1679" extrusionOk="0">
                  <a:moveTo>
                    <a:pt x="2638" y="1"/>
                  </a:moveTo>
                  <a:lnTo>
                    <a:pt x="1" y="1199"/>
                  </a:lnTo>
                  <a:lnTo>
                    <a:pt x="1" y="1679"/>
                  </a:lnTo>
                  <a:lnTo>
                    <a:pt x="2398" y="240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7" name="Google Shape;48407;p32"/>
            <p:cNvSpPr/>
            <p:nvPr/>
          </p:nvSpPr>
          <p:spPr>
            <a:xfrm>
              <a:off x="6632725" y="1257325"/>
              <a:ext cx="215775" cy="113900"/>
            </a:xfrm>
            <a:custGeom>
              <a:avLst/>
              <a:gdLst/>
              <a:ahLst/>
              <a:cxnLst/>
              <a:rect l="l" t="t" r="r" b="b"/>
              <a:pathLst>
                <a:path w="8631" h="4556" extrusionOk="0">
                  <a:moveTo>
                    <a:pt x="8391" y="1"/>
                  </a:moveTo>
                  <a:lnTo>
                    <a:pt x="4316" y="2158"/>
                  </a:lnTo>
                  <a:lnTo>
                    <a:pt x="1" y="4316"/>
                  </a:lnTo>
                  <a:lnTo>
                    <a:pt x="1" y="4555"/>
                  </a:lnTo>
                  <a:lnTo>
                    <a:pt x="4316" y="2398"/>
                  </a:lnTo>
                  <a:lnTo>
                    <a:pt x="8631" y="240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8" name="Google Shape;48408;p32"/>
            <p:cNvSpPr/>
            <p:nvPr/>
          </p:nvSpPr>
          <p:spPr>
            <a:xfrm>
              <a:off x="6315100" y="3097200"/>
              <a:ext cx="41975" cy="65950"/>
            </a:xfrm>
            <a:custGeom>
              <a:avLst/>
              <a:gdLst/>
              <a:ahLst/>
              <a:cxnLst/>
              <a:rect l="l" t="t" r="r" b="b"/>
              <a:pathLst>
                <a:path w="1679" h="2638" extrusionOk="0">
                  <a:moveTo>
                    <a:pt x="240" y="0"/>
                  </a:moveTo>
                  <a:lnTo>
                    <a:pt x="0" y="240"/>
                  </a:lnTo>
                  <a:lnTo>
                    <a:pt x="1439" y="2637"/>
                  </a:lnTo>
                  <a:lnTo>
                    <a:pt x="1678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9" name="Google Shape;48409;p32"/>
            <p:cNvSpPr/>
            <p:nvPr/>
          </p:nvSpPr>
          <p:spPr>
            <a:xfrm>
              <a:off x="7034275" y="1131475"/>
              <a:ext cx="89900" cy="209775"/>
            </a:xfrm>
            <a:custGeom>
              <a:avLst/>
              <a:gdLst/>
              <a:ahLst/>
              <a:cxnLst/>
              <a:rect l="l" t="t" r="r" b="b"/>
              <a:pathLst>
                <a:path w="3596" h="8391" extrusionOk="0">
                  <a:moveTo>
                    <a:pt x="240" y="1"/>
                  </a:moveTo>
                  <a:lnTo>
                    <a:pt x="0" y="240"/>
                  </a:lnTo>
                  <a:lnTo>
                    <a:pt x="1918" y="4316"/>
                  </a:lnTo>
                  <a:lnTo>
                    <a:pt x="3356" y="8391"/>
                  </a:lnTo>
                  <a:lnTo>
                    <a:pt x="3596" y="8391"/>
                  </a:lnTo>
                  <a:lnTo>
                    <a:pt x="2158" y="407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0" name="Google Shape;48410;p32"/>
            <p:cNvSpPr/>
            <p:nvPr/>
          </p:nvSpPr>
          <p:spPr>
            <a:xfrm>
              <a:off x="6153275" y="2617750"/>
              <a:ext cx="30000" cy="149850"/>
            </a:xfrm>
            <a:custGeom>
              <a:avLst/>
              <a:gdLst/>
              <a:ahLst/>
              <a:cxnLst/>
              <a:rect l="l" t="t" r="r" b="b"/>
              <a:pathLst>
                <a:path w="1200" h="5994" extrusionOk="0">
                  <a:moveTo>
                    <a:pt x="960" y="1"/>
                  </a:moveTo>
                  <a:lnTo>
                    <a:pt x="480" y="1439"/>
                  </a:lnTo>
                  <a:lnTo>
                    <a:pt x="240" y="2877"/>
                  </a:lnTo>
                  <a:lnTo>
                    <a:pt x="1" y="4555"/>
                  </a:lnTo>
                  <a:lnTo>
                    <a:pt x="240" y="5994"/>
                  </a:lnTo>
                  <a:lnTo>
                    <a:pt x="480" y="5994"/>
                  </a:lnTo>
                  <a:lnTo>
                    <a:pt x="240" y="4316"/>
                  </a:lnTo>
                  <a:lnTo>
                    <a:pt x="480" y="2877"/>
                  </a:lnTo>
                  <a:lnTo>
                    <a:pt x="720" y="1439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1" name="Google Shape;48411;p32"/>
            <p:cNvSpPr/>
            <p:nvPr/>
          </p:nvSpPr>
          <p:spPr>
            <a:xfrm>
              <a:off x="6854475" y="1994475"/>
              <a:ext cx="161825" cy="161825"/>
            </a:xfrm>
            <a:custGeom>
              <a:avLst/>
              <a:gdLst/>
              <a:ahLst/>
              <a:cxnLst/>
              <a:rect l="l" t="t" r="r" b="b"/>
              <a:pathLst>
                <a:path w="6473" h="6473" extrusionOk="0">
                  <a:moveTo>
                    <a:pt x="6473" y="1"/>
                  </a:moveTo>
                  <a:lnTo>
                    <a:pt x="6233" y="240"/>
                  </a:lnTo>
                  <a:lnTo>
                    <a:pt x="3836" y="2877"/>
                  </a:lnTo>
                  <a:lnTo>
                    <a:pt x="1439" y="5274"/>
                  </a:lnTo>
                  <a:lnTo>
                    <a:pt x="0" y="6233"/>
                  </a:lnTo>
                  <a:lnTo>
                    <a:pt x="240" y="6473"/>
                  </a:lnTo>
                  <a:lnTo>
                    <a:pt x="1439" y="5514"/>
                  </a:lnTo>
                  <a:lnTo>
                    <a:pt x="4076" y="2877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2" name="Google Shape;48412;p32"/>
            <p:cNvSpPr/>
            <p:nvPr/>
          </p:nvSpPr>
          <p:spPr>
            <a:xfrm>
              <a:off x="6159275" y="2773575"/>
              <a:ext cx="53950" cy="155850"/>
            </a:xfrm>
            <a:custGeom>
              <a:avLst/>
              <a:gdLst/>
              <a:ahLst/>
              <a:cxnLst/>
              <a:rect l="l" t="t" r="r" b="b"/>
              <a:pathLst>
                <a:path w="2158" h="6234" extrusionOk="0">
                  <a:moveTo>
                    <a:pt x="0" y="0"/>
                  </a:moveTo>
                  <a:lnTo>
                    <a:pt x="240" y="1918"/>
                  </a:lnTo>
                  <a:lnTo>
                    <a:pt x="720" y="3596"/>
                  </a:lnTo>
                  <a:lnTo>
                    <a:pt x="1918" y="6233"/>
                  </a:lnTo>
                  <a:lnTo>
                    <a:pt x="2158" y="6233"/>
                  </a:lnTo>
                  <a:lnTo>
                    <a:pt x="959" y="3596"/>
                  </a:lnTo>
                  <a:lnTo>
                    <a:pt x="48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3" name="Google Shape;48413;p32"/>
            <p:cNvSpPr/>
            <p:nvPr/>
          </p:nvSpPr>
          <p:spPr>
            <a:xfrm>
              <a:off x="6213200" y="2935375"/>
              <a:ext cx="101925" cy="161850"/>
            </a:xfrm>
            <a:custGeom>
              <a:avLst/>
              <a:gdLst/>
              <a:ahLst/>
              <a:cxnLst/>
              <a:rect l="l" t="t" r="r" b="b"/>
              <a:pathLst>
                <a:path w="4077" h="6474" extrusionOk="0">
                  <a:moveTo>
                    <a:pt x="1" y="1"/>
                  </a:moveTo>
                  <a:lnTo>
                    <a:pt x="1439" y="2638"/>
                  </a:lnTo>
                  <a:lnTo>
                    <a:pt x="3117" y="5275"/>
                  </a:lnTo>
                  <a:lnTo>
                    <a:pt x="3837" y="6473"/>
                  </a:lnTo>
                  <a:lnTo>
                    <a:pt x="4076" y="6473"/>
                  </a:lnTo>
                  <a:lnTo>
                    <a:pt x="3357" y="5035"/>
                  </a:lnTo>
                  <a:lnTo>
                    <a:pt x="1679" y="263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4" name="Google Shape;48414;p32"/>
            <p:cNvSpPr/>
            <p:nvPr/>
          </p:nvSpPr>
          <p:spPr>
            <a:xfrm>
              <a:off x="6662700" y="2156300"/>
              <a:ext cx="191800" cy="107875"/>
            </a:xfrm>
            <a:custGeom>
              <a:avLst/>
              <a:gdLst/>
              <a:ahLst/>
              <a:cxnLst/>
              <a:rect l="l" t="t" r="r" b="b"/>
              <a:pathLst>
                <a:path w="7672" h="4315" extrusionOk="0">
                  <a:moveTo>
                    <a:pt x="7432" y="0"/>
                  </a:moveTo>
                  <a:lnTo>
                    <a:pt x="3836" y="2158"/>
                  </a:lnTo>
                  <a:lnTo>
                    <a:pt x="0" y="4075"/>
                  </a:lnTo>
                  <a:lnTo>
                    <a:pt x="480" y="4315"/>
                  </a:lnTo>
                  <a:lnTo>
                    <a:pt x="4315" y="2158"/>
                  </a:lnTo>
                  <a:lnTo>
                    <a:pt x="76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5" name="Google Shape;48415;p32"/>
            <p:cNvSpPr/>
            <p:nvPr/>
          </p:nvSpPr>
          <p:spPr>
            <a:xfrm>
              <a:off x="6908400" y="945700"/>
              <a:ext cx="131875" cy="185800"/>
            </a:xfrm>
            <a:custGeom>
              <a:avLst/>
              <a:gdLst/>
              <a:ahLst/>
              <a:cxnLst/>
              <a:rect l="l" t="t" r="r" b="b"/>
              <a:pathLst>
                <a:path w="5275" h="7432" extrusionOk="0">
                  <a:moveTo>
                    <a:pt x="1" y="0"/>
                  </a:moveTo>
                  <a:lnTo>
                    <a:pt x="2638" y="3596"/>
                  </a:lnTo>
                  <a:lnTo>
                    <a:pt x="5035" y="7432"/>
                  </a:lnTo>
                  <a:lnTo>
                    <a:pt x="5275" y="7192"/>
                  </a:lnTo>
                  <a:lnTo>
                    <a:pt x="2878" y="3356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6" name="Google Shape;48416;p32"/>
            <p:cNvSpPr/>
            <p:nvPr/>
          </p:nvSpPr>
          <p:spPr>
            <a:xfrm>
              <a:off x="6177250" y="2449950"/>
              <a:ext cx="149850" cy="161825"/>
            </a:xfrm>
            <a:custGeom>
              <a:avLst/>
              <a:gdLst/>
              <a:ahLst/>
              <a:cxnLst/>
              <a:rect l="l" t="t" r="r" b="b"/>
              <a:pathLst>
                <a:path w="5994" h="6473" extrusionOk="0">
                  <a:moveTo>
                    <a:pt x="5754" y="0"/>
                  </a:moveTo>
                  <a:lnTo>
                    <a:pt x="3117" y="2158"/>
                  </a:lnTo>
                  <a:lnTo>
                    <a:pt x="1439" y="4315"/>
                  </a:lnTo>
                  <a:lnTo>
                    <a:pt x="1" y="6473"/>
                  </a:lnTo>
                  <a:lnTo>
                    <a:pt x="240" y="6473"/>
                  </a:lnTo>
                  <a:lnTo>
                    <a:pt x="1439" y="4795"/>
                  </a:lnTo>
                  <a:lnTo>
                    <a:pt x="2638" y="3117"/>
                  </a:lnTo>
                  <a:lnTo>
                    <a:pt x="4316" y="143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7" name="Google Shape;48417;p32"/>
            <p:cNvSpPr/>
            <p:nvPr/>
          </p:nvSpPr>
          <p:spPr>
            <a:xfrm>
              <a:off x="6327075" y="2264175"/>
              <a:ext cx="335650" cy="179800"/>
            </a:xfrm>
            <a:custGeom>
              <a:avLst/>
              <a:gdLst/>
              <a:ahLst/>
              <a:cxnLst/>
              <a:rect l="l" t="t" r="r" b="b"/>
              <a:pathLst>
                <a:path w="13426" h="7192" extrusionOk="0">
                  <a:moveTo>
                    <a:pt x="12946" y="0"/>
                  </a:moveTo>
                  <a:lnTo>
                    <a:pt x="11268" y="959"/>
                  </a:lnTo>
                  <a:lnTo>
                    <a:pt x="5275" y="3836"/>
                  </a:lnTo>
                  <a:lnTo>
                    <a:pt x="2638" y="5514"/>
                  </a:lnTo>
                  <a:lnTo>
                    <a:pt x="1" y="7192"/>
                  </a:lnTo>
                  <a:lnTo>
                    <a:pt x="480" y="7192"/>
                  </a:lnTo>
                  <a:lnTo>
                    <a:pt x="2877" y="5514"/>
                  </a:lnTo>
                  <a:lnTo>
                    <a:pt x="5514" y="4075"/>
                  </a:lnTo>
                  <a:lnTo>
                    <a:pt x="11268" y="1199"/>
                  </a:lnTo>
                  <a:lnTo>
                    <a:pt x="1342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8" name="Google Shape;48418;p32"/>
            <p:cNvSpPr/>
            <p:nvPr/>
          </p:nvSpPr>
          <p:spPr>
            <a:xfrm>
              <a:off x="7112175" y="1568975"/>
              <a:ext cx="41975" cy="221750"/>
            </a:xfrm>
            <a:custGeom>
              <a:avLst/>
              <a:gdLst/>
              <a:ahLst/>
              <a:cxnLst/>
              <a:rect l="l" t="t" r="r" b="b"/>
              <a:pathLst>
                <a:path w="1679" h="8870" extrusionOk="0">
                  <a:moveTo>
                    <a:pt x="1679" y="0"/>
                  </a:moveTo>
                  <a:lnTo>
                    <a:pt x="1439" y="240"/>
                  </a:lnTo>
                  <a:lnTo>
                    <a:pt x="1199" y="2637"/>
                  </a:lnTo>
                  <a:lnTo>
                    <a:pt x="959" y="5754"/>
                  </a:lnTo>
                  <a:lnTo>
                    <a:pt x="0" y="8870"/>
                  </a:lnTo>
                  <a:lnTo>
                    <a:pt x="480" y="8870"/>
                  </a:lnTo>
                  <a:lnTo>
                    <a:pt x="1199" y="5754"/>
                  </a:lnTo>
                  <a:lnTo>
                    <a:pt x="1439" y="263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9" name="Google Shape;48419;p32"/>
            <p:cNvSpPr/>
            <p:nvPr/>
          </p:nvSpPr>
          <p:spPr>
            <a:xfrm>
              <a:off x="7118175" y="1347225"/>
              <a:ext cx="35975" cy="221775"/>
            </a:xfrm>
            <a:custGeom>
              <a:avLst/>
              <a:gdLst/>
              <a:ahLst/>
              <a:cxnLst/>
              <a:rect l="l" t="t" r="r" b="b"/>
              <a:pathLst>
                <a:path w="1439" h="8871" extrusionOk="0">
                  <a:moveTo>
                    <a:pt x="0" y="1"/>
                  </a:moveTo>
                  <a:lnTo>
                    <a:pt x="959" y="4316"/>
                  </a:lnTo>
                  <a:lnTo>
                    <a:pt x="1199" y="8870"/>
                  </a:lnTo>
                  <a:lnTo>
                    <a:pt x="1439" y="8631"/>
                  </a:lnTo>
                  <a:lnTo>
                    <a:pt x="1199" y="431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0" name="Google Shape;48420;p32"/>
            <p:cNvSpPr/>
            <p:nvPr/>
          </p:nvSpPr>
          <p:spPr>
            <a:xfrm>
              <a:off x="7016275" y="1796700"/>
              <a:ext cx="101925" cy="191800"/>
            </a:xfrm>
            <a:custGeom>
              <a:avLst/>
              <a:gdLst/>
              <a:ahLst/>
              <a:cxnLst/>
              <a:rect l="l" t="t" r="r" b="b"/>
              <a:pathLst>
                <a:path w="4077" h="7672" extrusionOk="0">
                  <a:moveTo>
                    <a:pt x="3836" y="1"/>
                  </a:moveTo>
                  <a:lnTo>
                    <a:pt x="3117" y="1918"/>
                  </a:lnTo>
                  <a:lnTo>
                    <a:pt x="2158" y="4076"/>
                  </a:lnTo>
                  <a:lnTo>
                    <a:pt x="1200" y="5994"/>
                  </a:lnTo>
                  <a:lnTo>
                    <a:pt x="1" y="7672"/>
                  </a:lnTo>
                  <a:lnTo>
                    <a:pt x="241" y="7672"/>
                  </a:lnTo>
                  <a:lnTo>
                    <a:pt x="1439" y="5994"/>
                  </a:lnTo>
                  <a:lnTo>
                    <a:pt x="2398" y="4076"/>
                  </a:lnTo>
                  <a:lnTo>
                    <a:pt x="3357" y="1918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1" name="Google Shape;48421;p32"/>
            <p:cNvSpPr/>
            <p:nvPr/>
          </p:nvSpPr>
          <p:spPr>
            <a:xfrm>
              <a:off x="6309100" y="30972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2" name="Google Shape;48422;p32"/>
            <p:cNvSpPr/>
            <p:nvPr/>
          </p:nvSpPr>
          <p:spPr>
            <a:xfrm>
              <a:off x="6207225" y="29294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3" name="Google Shape;48423;p32"/>
            <p:cNvSpPr/>
            <p:nvPr/>
          </p:nvSpPr>
          <p:spPr>
            <a:xfrm>
              <a:off x="6159275" y="27675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4" name="Google Shape;48424;p32"/>
            <p:cNvSpPr/>
            <p:nvPr/>
          </p:nvSpPr>
          <p:spPr>
            <a:xfrm>
              <a:off x="6177250" y="2611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5" name="Google Shape;48425;p32"/>
            <p:cNvSpPr/>
            <p:nvPr/>
          </p:nvSpPr>
          <p:spPr>
            <a:xfrm>
              <a:off x="6321100" y="24439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6" name="Google Shape;48426;p32"/>
            <p:cNvSpPr/>
            <p:nvPr/>
          </p:nvSpPr>
          <p:spPr>
            <a:xfrm>
              <a:off x="6650700" y="22581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96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7" name="Google Shape;48427;p32"/>
            <p:cNvSpPr/>
            <p:nvPr/>
          </p:nvSpPr>
          <p:spPr>
            <a:xfrm>
              <a:off x="6848475" y="21503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8" name="Google Shape;48428;p32"/>
            <p:cNvSpPr/>
            <p:nvPr/>
          </p:nvSpPr>
          <p:spPr>
            <a:xfrm>
              <a:off x="7010300" y="19884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480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9" name="Google Shape;48429;p32"/>
            <p:cNvSpPr/>
            <p:nvPr/>
          </p:nvSpPr>
          <p:spPr>
            <a:xfrm>
              <a:off x="7112175" y="1790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0" name="Google Shape;48430;p32"/>
            <p:cNvSpPr/>
            <p:nvPr/>
          </p:nvSpPr>
          <p:spPr>
            <a:xfrm>
              <a:off x="7148125" y="15629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1" name="Google Shape;48431;p32"/>
            <p:cNvSpPr/>
            <p:nvPr/>
          </p:nvSpPr>
          <p:spPr>
            <a:xfrm>
              <a:off x="7118175" y="13412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2" name="Google Shape;48432;p32"/>
            <p:cNvSpPr/>
            <p:nvPr/>
          </p:nvSpPr>
          <p:spPr>
            <a:xfrm>
              <a:off x="7034275" y="1125475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3" name="Google Shape;48433;p32"/>
            <p:cNvSpPr/>
            <p:nvPr/>
          </p:nvSpPr>
          <p:spPr>
            <a:xfrm>
              <a:off x="5919550" y="2797550"/>
              <a:ext cx="65950" cy="161825"/>
            </a:xfrm>
            <a:custGeom>
              <a:avLst/>
              <a:gdLst/>
              <a:ahLst/>
              <a:cxnLst/>
              <a:rect l="l" t="t" r="r" b="b"/>
              <a:pathLst>
                <a:path w="2638" h="6473" extrusionOk="0">
                  <a:moveTo>
                    <a:pt x="1" y="0"/>
                  </a:moveTo>
                  <a:lnTo>
                    <a:pt x="480" y="1918"/>
                  </a:lnTo>
                  <a:lnTo>
                    <a:pt x="1199" y="3836"/>
                  </a:lnTo>
                  <a:lnTo>
                    <a:pt x="2398" y="6473"/>
                  </a:lnTo>
                  <a:lnTo>
                    <a:pt x="2638" y="6473"/>
                  </a:lnTo>
                  <a:lnTo>
                    <a:pt x="1439" y="3836"/>
                  </a:lnTo>
                  <a:lnTo>
                    <a:pt x="720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4" name="Google Shape;48434;p32"/>
            <p:cNvSpPr/>
            <p:nvPr/>
          </p:nvSpPr>
          <p:spPr>
            <a:xfrm>
              <a:off x="6590775" y="1994475"/>
              <a:ext cx="155850" cy="131875"/>
            </a:xfrm>
            <a:custGeom>
              <a:avLst/>
              <a:gdLst/>
              <a:ahLst/>
              <a:cxnLst/>
              <a:rect l="l" t="t" r="r" b="b"/>
              <a:pathLst>
                <a:path w="6234" h="5275" extrusionOk="0">
                  <a:moveTo>
                    <a:pt x="5994" y="1"/>
                  </a:moveTo>
                  <a:lnTo>
                    <a:pt x="3596" y="2398"/>
                  </a:lnTo>
                  <a:lnTo>
                    <a:pt x="959" y="4555"/>
                  </a:lnTo>
                  <a:lnTo>
                    <a:pt x="1" y="5274"/>
                  </a:lnTo>
                  <a:lnTo>
                    <a:pt x="480" y="5274"/>
                  </a:lnTo>
                  <a:lnTo>
                    <a:pt x="1199" y="4795"/>
                  </a:lnTo>
                  <a:lnTo>
                    <a:pt x="3836" y="2637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5" name="Google Shape;48435;p32"/>
            <p:cNvSpPr/>
            <p:nvPr/>
          </p:nvSpPr>
          <p:spPr>
            <a:xfrm>
              <a:off x="6848475" y="1634900"/>
              <a:ext cx="53975" cy="185800"/>
            </a:xfrm>
            <a:custGeom>
              <a:avLst/>
              <a:gdLst/>
              <a:ahLst/>
              <a:cxnLst/>
              <a:rect l="l" t="t" r="r" b="b"/>
              <a:pathLst>
                <a:path w="2159" h="7432" extrusionOk="0">
                  <a:moveTo>
                    <a:pt x="1918" y="0"/>
                  </a:moveTo>
                  <a:lnTo>
                    <a:pt x="1199" y="3836"/>
                  </a:lnTo>
                  <a:lnTo>
                    <a:pt x="1" y="7432"/>
                  </a:lnTo>
                  <a:lnTo>
                    <a:pt x="240" y="7432"/>
                  </a:lnTo>
                  <a:lnTo>
                    <a:pt x="1439" y="383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6" name="Google Shape;48436;p32"/>
            <p:cNvSpPr/>
            <p:nvPr/>
          </p:nvSpPr>
          <p:spPr>
            <a:xfrm>
              <a:off x="6081375" y="31451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7" name="Google Shape;48437;p32"/>
            <p:cNvSpPr/>
            <p:nvPr/>
          </p:nvSpPr>
          <p:spPr>
            <a:xfrm>
              <a:off x="6428975" y="2132325"/>
              <a:ext cx="161825" cy="95900"/>
            </a:xfrm>
            <a:custGeom>
              <a:avLst/>
              <a:gdLst/>
              <a:ahLst/>
              <a:cxnLst/>
              <a:rect l="l" t="t" r="r" b="b"/>
              <a:pathLst>
                <a:path w="6473" h="3836" extrusionOk="0">
                  <a:moveTo>
                    <a:pt x="6233" y="0"/>
                  </a:moveTo>
                  <a:lnTo>
                    <a:pt x="3116" y="1918"/>
                  </a:lnTo>
                  <a:lnTo>
                    <a:pt x="0" y="3596"/>
                  </a:lnTo>
                  <a:lnTo>
                    <a:pt x="240" y="3836"/>
                  </a:lnTo>
                  <a:lnTo>
                    <a:pt x="3596" y="1918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8" name="Google Shape;48438;p32"/>
            <p:cNvSpPr/>
            <p:nvPr/>
          </p:nvSpPr>
          <p:spPr>
            <a:xfrm>
              <a:off x="6081375" y="2228200"/>
              <a:ext cx="347625" cy="197800"/>
            </a:xfrm>
            <a:custGeom>
              <a:avLst/>
              <a:gdLst/>
              <a:ahLst/>
              <a:cxnLst/>
              <a:rect l="l" t="t" r="r" b="b"/>
              <a:pathLst>
                <a:path w="13905" h="7912" extrusionOk="0">
                  <a:moveTo>
                    <a:pt x="13425" y="1"/>
                  </a:moveTo>
                  <a:lnTo>
                    <a:pt x="11507" y="960"/>
                  </a:lnTo>
                  <a:lnTo>
                    <a:pt x="5514" y="4316"/>
                  </a:lnTo>
                  <a:lnTo>
                    <a:pt x="2637" y="5994"/>
                  </a:lnTo>
                  <a:lnTo>
                    <a:pt x="0" y="7912"/>
                  </a:lnTo>
                  <a:lnTo>
                    <a:pt x="240" y="7912"/>
                  </a:lnTo>
                  <a:lnTo>
                    <a:pt x="2877" y="6233"/>
                  </a:lnTo>
                  <a:lnTo>
                    <a:pt x="5753" y="4555"/>
                  </a:lnTo>
                  <a:lnTo>
                    <a:pt x="11747" y="1199"/>
                  </a:lnTo>
                  <a:lnTo>
                    <a:pt x="1390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9" name="Google Shape;48439;p32"/>
            <p:cNvSpPr/>
            <p:nvPr/>
          </p:nvSpPr>
          <p:spPr>
            <a:xfrm>
              <a:off x="6746600" y="1826675"/>
              <a:ext cx="107900" cy="161825"/>
            </a:xfrm>
            <a:custGeom>
              <a:avLst/>
              <a:gdLst/>
              <a:ahLst/>
              <a:cxnLst/>
              <a:rect l="l" t="t" r="r" b="b"/>
              <a:pathLst>
                <a:path w="4316" h="6473" extrusionOk="0">
                  <a:moveTo>
                    <a:pt x="4076" y="0"/>
                  </a:moveTo>
                  <a:lnTo>
                    <a:pt x="2158" y="3356"/>
                  </a:lnTo>
                  <a:lnTo>
                    <a:pt x="0" y="6473"/>
                  </a:lnTo>
                  <a:lnTo>
                    <a:pt x="240" y="6473"/>
                  </a:lnTo>
                  <a:lnTo>
                    <a:pt x="2398" y="3356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0" name="Google Shape;48440;p32"/>
            <p:cNvSpPr/>
            <p:nvPr/>
          </p:nvSpPr>
          <p:spPr>
            <a:xfrm>
              <a:off x="5979475" y="2965350"/>
              <a:ext cx="107900" cy="173825"/>
            </a:xfrm>
            <a:custGeom>
              <a:avLst/>
              <a:gdLst/>
              <a:ahLst/>
              <a:cxnLst/>
              <a:rect l="l" t="t" r="r" b="b"/>
              <a:pathLst>
                <a:path w="4316" h="6953" extrusionOk="0">
                  <a:moveTo>
                    <a:pt x="1" y="1"/>
                  </a:moveTo>
                  <a:lnTo>
                    <a:pt x="2398" y="4076"/>
                  </a:lnTo>
                  <a:lnTo>
                    <a:pt x="4076" y="6952"/>
                  </a:lnTo>
                  <a:lnTo>
                    <a:pt x="4316" y="6952"/>
                  </a:lnTo>
                  <a:lnTo>
                    <a:pt x="2638" y="4076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1" name="Google Shape;48441;p32"/>
            <p:cNvSpPr/>
            <p:nvPr/>
          </p:nvSpPr>
          <p:spPr>
            <a:xfrm>
              <a:off x="6758575" y="1101500"/>
              <a:ext cx="89925" cy="155850"/>
            </a:xfrm>
            <a:custGeom>
              <a:avLst/>
              <a:gdLst/>
              <a:ahLst/>
              <a:cxnLst/>
              <a:rect l="l" t="t" r="r" b="b"/>
              <a:pathLst>
                <a:path w="3597" h="6234" extrusionOk="0">
                  <a:moveTo>
                    <a:pt x="1" y="1"/>
                  </a:moveTo>
                  <a:lnTo>
                    <a:pt x="1919" y="3117"/>
                  </a:lnTo>
                  <a:lnTo>
                    <a:pt x="3357" y="6234"/>
                  </a:lnTo>
                  <a:lnTo>
                    <a:pt x="3597" y="6234"/>
                  </a:lnTo>
                  <a:lnTo>
                    <a:pt x="2158" y="31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2" name="Google Shape;48442;p32"/>
            <p:cNvSpPr/>
            <p:nvPr/>
          </p:nvSpPr>
          <p:spPr>
            <a:xfrm>
              <a:off x="5931550" y="2431975"/>
              <a:ext cx="149850" cy="185800"/>
            </a:xfrm>
            <a:custGeom>
              <a:avLst/>
              <a:gdLst/>
              <a:ahLst/>
              <a:cxnLst/>
              <a:rect l="l" t="t" r="r" b="b"/>
              <a:pathLst>
                <a:path w="5994" h="7432" extrusionOk="0">
                  <a:moveTo>
                    <a:pt x="5753" y="0"/>
                  </a:moveTo>
                  <a:lnTo>
                    <a:pt x="4315" y="1199"/>
                  </a:lnTo>
                  <a:lnTo>
                    <a:pt x="3116" y="2397"/>
                  </a:lnTo>
                  <a:lnTo>
                    <a:pt x="1199" y="5034"/>
                  </a:lnTo>
                  <a:lnTo>
                    <a:pt x="479" y="6233"/>
                  </a:lnTo>
                  <a:lnTo>
                    <a:pt x="0" y="7432"/>
                  </a:lnTo>
                  <a:lnTo>
                    <a:pt x="240" y="7432"/>
                  </a:lnTo>
                  <a:lnTo>
                    <a:pt x="1199" y="5514"/>
                  </a:lnTo>
                  <a:lnTo>
                    <a:pt x="2637" y="3596"/>
                  </a:lnTo>
                  <a:lnTo>
                    <a:pt x="4075" y="1678"/>
                  </a:lnTo>
                  <a:lnTo>
                    <a:pt x="599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3" name="Google Shape;48443;p32"/>
            <p:cNvSpPr/>
            <p:nvPr/>
          </p:nvSpPr>
          <p:spPr>
            <a:xfrm>
              <a:off x="6848475" y="1263325"/>
              <a:ext cx="53975" cy="173825"/>
            </a:xfrm>
            <a:custGeom>
              <a:avLst/>
              <a:gdLst/>
              <a:ahLst/>
              <a:cxnLst/>
              <a:rect l="l" t="t" r="r" b="b"/>
              <a:pathLst>
                <a:path w="2159" h="6953" extrusionOk="0">
                  <a:moveTo>
                    <a:pt x="1" y="0"/>
                  </a:moveTo>
                  <a:lnTo>
                    <a:pt x="1199" y="3596"/>
                  </a:lnTo>
                  <a:lnTo>
                    <a:pt x="1918" y="6952"/>
                  </a:lnTo>
                  <a:lnTo>
                    <a:pt x="2158" y="6952"/>
                  </a:lnTo>
                  <a:lnTo>
                    <a:pt x="1439" y="33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4" name="Google Shape;48444;p32"/>
            <p:cNvSpPr/>
            <p:nvPr/>
          </p:nvSpPr>
          <p:spPr>
            <a:xfrm>
              <a:off x="6896425" y="1443125"/>
              <a:ext cx="12000" cy="185800"/>
            </a:xfrm>
            <a:custGeom>
              <a:avLst/>
              <a:gdLst/>
              <a:ahLst/>
              <a:cxnLst/>
              <a:rect l="l" t="t" r="r" b="b"/>
              <a:pathLst>
                <a:path w="480" h="7432" extrusionOk="0">
                  <a:moveTo>
                    <a:pt x="0" y="0"/>
                  </a:moveTo>
                  <a:lnTo>
                    <a:pt x="240" y="3836"/>
                  </a:lnTo>
                  <a:lnTo>
                    <a:pt x="240" y="7431"/>
                  </a:lnTo>
                  <a:lnTo>
                    <a:pt x="480" y="7431"/>
                  </a:lnTo>
                  <a:lnTo>
                    <a:pt x="480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5" name="Google Shape;48445;p32"/>
            <p:cNvSpPr/>
            <p:nvPr/>
          </p:nvSpPr>
          <p:spPr>
            <a:xfrm>
              <a:off x="5913550" y="2623750"/>
              <a:ext cx="24000" cy="167825"/>
            </a:xfrm>
            <a:custGeom>
              <a:avLst/>
              <a:gdLst/>
              <a:ahLst/>
              <a:cxnLst/>
              <a:rect l="l" t="t" r="r" b="b"/>
              <a:pathLst>
                <a:path w="960" h="6713" extrusionOk="0">
                  <a:moveTo>
                    <a:pt x="720" y="0"/>
                  </a:moveTo>
                  <a:lnTo>
                    <a:pt x="241" y="1678"/>
                  </a:lnTo>
                  <a:lnTo>
                    <a:pt x="1" y="3356"/>
                  </a:lnTo>
                  <a:lnTo>
                    <a:pt x="1" y="5035"/>
                  </a:lnTo>
                  <a:lnTo>
                    <a:pt x="241" y="6713"/>
                  </a:lnTo>
                  <a:lnTo>
                    <a:pt x="480" y="6713"/>
                  </a:lnTo>
                  <a:lnTo>
                    <a:pt x="241" y="4795"/>
                  </a:lnTo>
                  <a:lnTo>
                    <a:pt x="241" y="3117"/>
                  </a:lnTo>
                  <a:lnTo>
                    <a:pt x="480" y="1678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6" name="Google Shape;48446;p32"/>
            <p:cNvSpPr/>
            <p:nvPr/>
          </p:nvSpPr>
          <p:spPr>
            <a:xfrm>
              <a:off x="6081375" y="31391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7" name="Google Shape;48447;p32"/>
            <p:cNvSpPr/>
            <p:nvPr/>
          </p:nvSpPr>
          <p:spPr>
            <a:xfrm>
              <a:off x="5979475" y="2959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8" name="Google Shape;48448;p32"/>
            <p:cNvSpPr/>
            <p:nvPr/>
          </p:nvSpPr>
          <p:spPr>
            <a:xfrm>
              <a:off x="5919550" y="27915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9" name="Google Shape;48449;p32"/>
            <p:cNvSpPr/>
            <p:nvPr/>
          </p:nvSpPr>
          <p:spPr>
            <a:xfrm>
              <a:off x="5931550" y="26177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0" name="Google Shape;48450;p32"/>
            <p:cNvSpPr/>
            <p:nvPr/>
          </p:nvSpPr>
          <p:spPr>
            <a:xfrm>
              <a:off x="6075375" y="24259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1" name="Google Shape;48451;p32"/>
            <p:cNvSpPr/>
            <p:nvPr/>
          </p:nvSpPr>
          <p:spPr>
            <a:xfrm>
              <a:off x="6416975" y="22222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80" y="1"/>
                  </a:moveTo>
                  <a:lnTo>
                    <a:pt x="1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2" name="Google Shape;48452;p32"/>
            <p:cNvSpPr/>
            <p:nvPr/>
          </p:nvSpPr>
          <p:spPr>
            <a:xfrm>
              <a:off x="6584775" y="2126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3" name="Google Shape;48453;p32"/>
            <p:cNvSpPr/>
            <p:nvPr/>
          </p:nvSpPr>
          <p:spPr>
            <a:xfrm>
              <a:off x="6740600" y="19884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4" name="Google Shape;48454;p32"/>
            <p:cNvSpPr/>
            <p:nvPr/>
          </p:nvSpPr>
          <p:spPr>
            <a:xfrm>
              <a:off x="6848475" y="18206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5" name="Google Shape;48455;p32"/>
            <p:cNvSpPr/>
            <p:nvPr/>
          </p:nvSpPr>
          <p:spPr>
            <a:xfrm>
              <a:off x="6896425" y="16289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6" name="Google Shape;48456;p32"/>
            <p:cNvSpPr/>
            <p:nvPr/>
          </p:nvSpPr>
          <p:spPr>
            <a:xfrm>
              <a:off x="6896425" y="14371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7" name="Google Shape;48457;p32"/>
            <p:cNvSpPr/>
            <p:nvPr/>
          </p:nvSpPr>
          <p:spPr>
            <a:xfrm>
              <a:off x="6842475" y="12573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8" name="Google Shape;48458;p32"/>
            <p:cNvSpPr/>
            <p:nvPr/>
          </p:nvSpPr>
          <p:spPr>
            <a:xfrm>
              <a:off x="5949525" y="4014125"/>
              <a:ext cx="35975" cy="119900"/>
            </a:xfrm>
            <a:custGeom>
              <a:avLst/>
              <a:gdLst/>
              <a:ahLst/>
              <a:cxnLst/>
              <a:rect l="l" t="t" r="r" b="b"/>
              <a:pathLst>
                <a:path w="1439" h="4796" extrusionOk="0">
                  <a:moveTo>
                    <a:pt x="0" y="1"/>
                  </a:moveTo>
                  <a:lnTo>
                    <a:pt x="719" y="2398"/>
                  </a:lnTo>
                  <a:lnTo>
                    <a:pt x="1439" y="4795"/>
                  </a:lnTo>
                  <a:lnTo>
                    <a:pt x="1439" y="4556"/>
                  </a:lnTo>
                  <a:lnTo>
                    <a:pt x="959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9" name="Google Shape;48459;p32"/>
            <p:cNvSpPr/>
            <p:nvPr/>
          </p:nvSpPr>
          <p:spPr>
            <a:xfrm>
              <a:off x="5937525" y="3894275"/>
              <a:ext cx="18000" cy="113900"/>
            </a:xfrm>
            <a:custGeom>
              <a:avLst/>
              <a:gdLst/>
              <a:ahLst/>
              <a:cxnLst/>
              <a:rect l="l" t="t" r="r" b="b"/>
              <a:pathLst>
                <a:path w="720" h="4556" extrusionOk="0">
                  <a:moveTo>
                    <a:pt x="1" y="0"/>
                  </a:moveTo>
                  <a:lnTo>
                    <a:pt x="240" y="2398"/>
                  </a:lnTo>
                  <a:lnTo>
                    <a:pt x="480" y="4555"/>
                  </a:lnTo>
                  <a:lnTo>
                    <a:pt x="720" y="4555"/>
                  </a:lnTo>
                  <a:lnTo>
                    <a:pt x="480" y="239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0" name="Google Shape;48460;p32"/>
            <p:cNvSpPr/>
            <p:nvPr/>
          </p:nvSpPr>
          <p:spPr>
            <a:xfrm>
              <a:off x="6452925" y="1844650"/>
              <a:ext cx="107900" cy="137875"/>
            </a:xfrm>
            <a:custGeom>
              <a:avLst/>
              <a:gdLst/>
              <a:ahLst/>
              <a:cxnLst/>
              <a:rect l="l" t="t" r="r" b="b"/>
              <a:pathLst>
                <a:path w="4316" h="5515" extrusionOk="0">
                  <a:moveTo>
                    <a:pt x="4076" y="0"/>
                  </a:moveTo>
                  <a:lnTo>
                    <a:pt x="2158" y="2877"/>
                  </a:lnTo>
                  <a:lnTo>
                    <a:pt x="1" y="5514"/>
                  </a:lnTo>
                  <a:lnTo>
                    <a:pt x="241" y="5514"/>
                  </a:lnTo>
                  <a:lnTo>
                    <a:pt x="2398" y="2877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1" name="Google Shape;48461;p32"/>
            <p:cNvSpPr/>
            <p:nvPr/>
          </p:nvSpPr>
          <p:spPr>
            <a:xfrm>
              <a:off x="6626725" y="1527025"/>
              <a:ext cx="30000" cy="155825"/>
            </a:xfrm>
            <a:custGeom>
              <a:avLst/>
              <a:gdLst/>
              <a:ahLst/>
              <a:cxnLst/>
              <a:rect l="l" t="t" r="r" b="b"/>
              <a:pathLst>
                <a:path w="1200" h="6233" extrusionOk="0">
                  <a:moveTo>
                    <a:pt x="960" y="0"/>
                  </a:moveTo>
                  <a:lnTo>
                    <a:pt x="960" y="1678"/>
                  </a:lnTo>
                  <a:lnTo>
                    <a:pt x="720" y="3596"/>
                  </a:lnTo>
                  <a:lnTo>
                    <a:pt x="1" y="6233"/>
                  </a:lnTo>
                  <a:lnTo>
                    <a:pt x="241" y="6233"/>
                  </a:lnTo>
                  <a:lnTo>
                    <a:pt x="960" y="3596"/>
                  </a:lnTo>
                  <a:lnTo>
                    <a:pt x="1200" y="1678"/>
                  </a:lnTo>
                  <a:lnTo>
                    <a:pt x="120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2" name="Google Shape;48462;p32"/>
            <p:cNvSpPr/>
            <p:nvPr/>
          </p:nvSpPr>
          <p:spPr>
            <a:xfrm>
              <a:off x="5697800" y="2617750"/>
              <a:ext cx="12025" cy="173825"/>
            </a:xfrm>
            <a:custGeom>
              <a:avLst/>
              <a:gdLst/>
              <a:ahLst/>
              <a:cxnLst/>
              <a:rect l="l" t="t" r="r" b="b"/>
              <a:pathLst>
                <a:path w="481" h="6953" extrusionOk="0">
                  <a:moveTo>
                    <a:pt x="241" y="1"/>
                  </a:moveTo>
                  <a:lnTo>
                    <a:pt x="1" y="1679"/>
                  </a:lnTo>
                  <a:lnTo>
                    <a:pt x="1" y="3357"/>
                  </a:lnTo>
                  <a:lnTo>
                    <a:pt x="1" y="5035"/>
                  </a:lnTo>
                  <a:lnTo>
                    <a:pt x="241" y="6953"/>
                  </a:lnTo>
                  <a:lnTo>
                    <a:pt x="480" y="6953"/>
                  </a:lnTo>
                  <a:lnTo>
                    <a:pt x="241" y="5275"/>
                  </a:lnTo>
                  <a:lnTo>
                    <a:pt x="241" y="3357"/>
                  </a:lnTo>
                  <a:lnTo>
                    <a:pt x="241" y="1679"/>
                  </a:lnTo>
                  <a:lnTo>
                    <a:pt x="48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3" name="Google Shape;48463;p32"/>
            <p:cNvSpPr/>
            <p:nvPr/>
          </p:nvSpPr>
          <p:spPr>
            <a:xfrm>
              <a:off x="5709800" y="2797550"/>
              <a:ext cx="65950" cy="167825"/>
            </a:xfrm>
            <a:custGeom>
              <a:avLst/>
              <a:gdLst/>
              <a:ahLst/>
              <a:cxnLst/>
              <a:rect l="l" t="t" r="r" b="b"/>
              <a:pathLst>
                <a:path w="2638" h="6713" extrusionOk="0">
                  <a:moveTo>
                    <a:pt x="0" y="0"/>
                  </a:moveTo>
                  <a:lnTo>
                    <a:pt x="240" y="1918"/>
                  </a:lnTo>
                  <a:lnTo>
                    <a:pt x="959" y="3836"/>
                  </a:lnTo>
                  <a:lnTo>
                    <a:pt x="2158" y="6713"/>
                  </a:lnTo>
                  <a:lnTo>
                    <a:pt x="2637" y="6713"/>
                  </a:lnTo>
                  <a:lnTo>
                    <a:pt x="1199" y="3836"/>
                  </a:lnTo>
                  <a:lnTo>
                    <a:pt x="480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4" name="Google Shape;48464;p32"/>
            <p:cNvSpPr/>
            <p:nvPr/>
          </p:nvSpPr>
          <p:spPr>
            <a:xfrm>
              <a:off x="6554825" y="12273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5" name="Google Shape;48465;p32"/>
            <p:cNvSpPr/>
            <p:nvPr/>
          </p:nvSpPr>
          <p:spPr>
            <a:xfrm>
              <a:off x="5871600" y="3151125"/>
              <a:ext cx="89925" cy="209800"/>
            </a:xfrm>
            <a:custGeom>
              <a:avLst/>
              <a:gdLst/>
              <a:ahLst/>
              <a:cxnLst/>
              <a:rect l="l" t="t" r="r" b="b"/>
              <a:pathLst>
                <a:path w="3597" h="8392" extrusionOk="0">
                  <a:moveTo>
                    <a:pt x="1" y="1"/>
                  </a:moveTo>
                  <a:lnTo>
                    <a:pt x="1919" y="4076"/>
                  </a:lnTo>
                  <a:lnTo>
                    <a:pt x="2877" y="6234"/>
                  </a:lnTo>
                  <a:lnTo>
                    <a:pt x="3357" y="8391"/>
                  </a:lnTo>
                  <a:lnTo>
                    <a:pt x="3597" y="8391"/>
                  </a:lnTo>
                  <a:lnTo>
                    <a:pt x="3117" y="6234"/>
                  </a:lnTo>
                  <a:lnTo>
                    <a:pt x="2158" y="407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6" name="Google Shape;48466;p32"/>
            <p:cNvSpPr/>
            <p:nvPr/>
          </p:nvSpPr>
          <p:spPr>
            <a:xfrm>
              <a:off x="6626725" y="1371200"/>
              <a:ext cx="30000" cy="149850"/>
            </a:xfrm>
            <a:custGeom>
              <a:avLst/>
              <a:gdLst/>
              <a:ahLst/>
              <a:cxnLst/>
              <a:rect l="l" t="t" r="r" b="b"/>
              <a:pathLst>
                <a:path w="1200" h="5994" extrusionOk="0">
                  <a:moveTo>
                    <a:pt x="1" y="0"/>
                  </a:moveTo>
                  <a:lnTo>
                    <a:pt x="720" y="2877"/>
                  </a:lnTo>
                  <a:lnTo>
                    <a:pt x="960" y="5993"/>
                  </a:lnTo>
                  <a:lnTo>
                    <a:pt x="1200" y="5993"/>
                  </a:lnTo>
                  <a:lnTo>
                    <a:pt x="960" y="287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7" name="Google Shape;48467;p32"/>
            <p:cNvSpPr/>
            <p:nvPr/>
          </p:nvSpPr>
          <p:spPr>
            <a:xfrm>
              <a:off x="5955500" y="3366875"/>
              <a:ext cx="18025" cy="251750"/>
            </a:xfrm>
            <a:custGeom>
              <a:avLst/>
              <a:gdLst/>
              <a:ahLst/>
              <a:cxnLst/>
              <a:rect l="l" t="t" r="r" b="b"/>
              <a:pathLst>
                <a:path w="721" h="10070" extrusionOk="0">
                  <a:moveTo>
                    <a:pt x="1" y="1"/>
                  </a:moveTo>
                  <a:lnTo>
                    <a:pt x="241" y="480"/>
                  </a:lnTo>
                  <a:lnTo>
                    <a:pt x="480" y="2878"/>
                  </a:lnTo>
                  <a:lnTo>
                    <a:pt x="480" y="5275"/>
                  </a:lnTo>
                  <a:lnTo>
                    <a:pt x="1" y="10069"/>
                  </a:lnTo>
                  <a:lnTo>
                    <a:pt x="241" y="10069"/>
                  </a:lnTo>
                  <a:lnTo>
                    <a:pt x="720" y="5275"/>
                  </a:lnTo>
                  <a:lnTo>
                    <a:pt x="720" y="2878"/>
                  </a:lnTo>
                  <a:lnTo>
                    <a:pt x="480" y="48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8" name="Google Shape;48468;p32"/>
            <p:cNvSpPr/>
            <p:nvPr/>
          </p:nvSpPr>
          <p:spPr>
            <a:xfrm>
              <a:off x="5943525" y="3624575"/>
              <a:ext cx="18000" cy="143875"/>
            </a:xfrm>
            <a:custGeom>
              <a:avLst/>
              <a:gdLst/>
              <a:ahLst/>
              <a:cxnLst/>
              <a:rect l="l" t="t" r="r" b="b"/>
              <a:pathLst>
                <a:path w="720" h="5755" extrusionOk="0">
                  <a:moveTo>
                    <a:pt x="480" y="1"/>
                  </a:moveTo>
                  <a:lnTo>
                    <a:pt x="240" y="2158"/>
                  </a:lnTo>
                  <a:lnTo>
                    <a:pt x="0" y="5754"/>
                  </a:lnTo>
                  <a:lnTo>
                    <a:pt x="240" y="5754"/>
                  </a:lnTo>
                  <a:lnTo>
                    <a:pt x="480" y="2398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9" name="Google Shape;48469;p32"/>
            <p:cNvSpPr/>
            <p:nvPr/>
          </p:nvSpPr>
          <p:spPr>
            <a:xfrm>
              <a:off x="6560800" y="1233350"/>
              <a:ext cx="71950" cy="131875"/>
            </a:xfrm>
            <a:custGeom>
              <a:avLst/>
              <a:gdLst/>
              <a:ahLst/>
              <a:cxnLst/>
              <a:rect l="l" t="t" r="r" b="b"/>
              <a:pathLst>
                <a:path w="2878" h="5275" extrusionOk="0">
                  <a:moveTo>
                    <a:pt x="241" y="1"/>
                  </a:moveTo>
                  <a:lnTo>
                    <a:pt x="1" y="241"/>
                  </a:lnTo>
                  <a:lnTo>
                    <a:pt x="1439" y="2638"/>
                  </a:lnTo>
                  <a:lnTo>
                    <a:pt x="2638" y="5275"/>
                  </a:lnTo>
                  <a:lnTo>
                    <a:pt x="2878" y="5275"/>
                  </a:lnTo>
                  <a:lnTo>
                    <a:pt x="1679" y="263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0" name="Google Shape;48470;p32"/>
            <p:cNvSpPr/>
            <p:nvPr/>
          </p:nvSpPr>
          <p:spPr>
            <a:xfrm>
              <a:off x="5841650" y="2192250"/>
              <a:ext cx="335625" cy="215775"/>
            </a:xfrm>
            <a:custGeom>
              <a:avLst/>
              <a:gdLst/>
              <a:ahLst/>
              <a:cxnLst/>
              <a:rect l="l" t="t" r="r" b="b"/>
              <a:pathLst>
                <a:path w="13425" h="8631" extrusionOk="0">
                  <a:moveTo>
                    <a:pt x="12945" y="0"/>
                  </a:moveTo>
                  <a:lnTo>
                    <a:pt x="11507" y="720"/>
                  </a:lnTo>
                  <a:lnTo>
                    <a:pt x="5274" y="4555"/>
                  </a:lnTo>
                  <a:lnTo>
                    <a:pt x="2397" y="6473"/>
                  </a:lnTo>
                  <a:lnTo>
                    <a:pt x="0" y="8630"/>
                  </a:lnTo>
                  <a:lnTo>
                    <a:pt x="240" y="8630"/>
                  </a:lnTo>
                  <a:lnTo>
                    <a:pt x="2877" y="6473"/>
                  </a:lnTo>
                  <a:lnTo>
                    <a:pt x="5514" y="4555"/>
                  </a:lnTo>
                  <a:lnTo>
                    <a:pt x="11507" y="959"/>
                  </a:lnTo>
                  <a:lnTo>
                    <a:pt x="1342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1" name="Google Shape;48471;p32"/>
            <p:cNvSpPr/>
            <p:nvPr/>
          </p:nvSpPr>
          <p:spPr>
            <a:xfrm>
              <a:off x="6171250" y="2102350"/>
              <a:ext cx="143875" cy="83925"/>
            </a:xfrm>
            <a:custGeom>
              <a:avLst/>
              <a:gdLst/>
              <a:ahLst/>
              <a:cxnLst/>
              <a:rect l="l" t="t" r="r" b="b"/>
              <a:pathLst>
                <a:path w="5755" h="3357" extrusionOk="0">
                  <a:moveTo>
                    <a:pt x="5275" y="1"/>
                  </a:moveTo>
                  <a:lnTo>
                    <a:pt x="1" y="3357"/>
                  </a:lnTo>
                  <a:lnTo>
                    <a:pt x="480" y="3357"/>
                  </a:lnTo>
                  <a:lnTo>
                    <a:pt x="5515" y="24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2" name="Google Shape;48472;p32"/>
            <p:cNvSpPr/>
            <p:nvPr/>
          </p:nvSpPr>
          <p:spPr>
            <a:xfrm>
              <a:off x="6315100" y="1988475"/>
              <a:ext cx="137850" cy="107900"/>
            </a:xfrm>
            <a:custGeom>
              <a:avLst/>
              <a:gdLst/>
              <a:ahLst/>
              <a:cxnLst/>
              <a:rect l="l" t="t" r="r" b="b"/>
              <a:pathLst>
                <a:path w="5514" h="4316" extrusionOk="0">
                  <a:moveTo>
                    <a:pt x="5274" y="1"/>
                  </a:moveTo>
                  <a:lnTo>
                    <a:pt x="2637" y="2158"/>
                  </a:lnTo>
                  <a:lnTo>
                    <a:pt x="0" y="4316"/>
                  </a:lnTo>
                  <a:lnTo>
                    <a:pt x="240" y="4316"/>
                  </a:lnTo>
                  <a:lnTo>
                    <a:pt x="3117" y="2398"/>
                  </a:lnTo>
                  <a:lnTo>
                    <a:pt x="551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3" name="Google Shape;48473;p32"/>
            <p:cNvSpPr/>
            <p:nvPr/>
          </p:nvSpPr>
          <p:spPr>
            <a:xfrm>
              <a:off x="5709800" y="2408000"/>
              <a:ext cx="131875" cy="209775"/>
            </a:xfrm>
            <a:custGeom>
              <a:avLst/>
              <a:gdLst/>
              <a:ahLst/>
              <a:cxnLst/>
              <a:rect l="l" t="t" r="r" b="b"/>
              <a:pathLst>
                <a:path w="5275" h="8391" extrusionOk="0">
                  <a:moveTo>
                    <a:pt x="5034" y="0"/>
                  </a:moveTo>
                  <a:lnTo>
                    <a:pt x="3356" y="1918"/>
                  </a:lnTo>
                  <a:lnTo>
                    <a:pt x="1918" y="3836"/>
                  </a:lnTo>
                  <a:lnTo>
                    <a:pt x="719" y="5993"/>
                  </a:lnTo>
                  <a:lnTo>
                    <a:pt x="540" y="6593"/>
                  </a:lnTo>
                  <a:lnTo>
                    <a:pt x="540" y="6593"/>
                  </a:lnTo>
                  <a:lnTo>
                    <a:pt x="1199" y="5274"/>
                  </a:lnTo>
                  <a:lnTo>
                    <a:pt x="1918" y="4076"/>
                  </a:lnTo>
                  <a:lnTo>
                    <a:pt x="2877" y="2637"/>
                  </a:lnTo>
                  <a:lnTo>
                    <a:pt x="4076" y="1439"/>
                  </a:lnTo>
                  <a:lnTo>
                    <a:pt x="5274" y="240"/>
                  </a:lnTo>
                  <a:lnTo>
                    <a:pt x="5034" y="0"/>
                  </a:lnTo>
                  <a:close/>
                  <a:moveTo>
                    <a:pt x="540" y="6593"/>
                  </a:moveTo>
                  <a:lnTo>
                    <a:pt x="480" y="6713"/>
                  </a:lnTo>
                  <a:lnTo>
                    <a:pt x="458" y="6865"/>
                  </a:lnTo>
                  <a:lnTo>
                    <a:pt x="540" y="6593"/>
                  </a:lnTo>
                  <a:close/>
                  <a:moveTo>
                    <a:pt x="458" y="6865"/>
                  </a:moveTo>
                  <a:lnTo>
                    <a:pt x="0" y="8391"/>
                  </a:lnTo>
                  <a:lnTo>
                    <a:pt x="240" y="8391"/>
                  </a:lnTo>
                  <a:lnTo>
                    <a:pt x="458" y="6865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4" name="Google Shape;48474;p32"/>
            <p:cNvSpPr/>
            <p:nvPr/>
          </p:nvSpPr>
          <p:spPr>
            <a:xfrm>
              <a:off x="5769725" y="2971350"/>
              <a:ext cx="107900" cy="173825"/>
            </a:xfrm>
            <a:custGeom>
              <a:avLst/>
              <a:gdLst/>
              <a:ahLst/>
              <a:cxnLst/>
              <a:rect l="l" t="t" r="r" b="b"/>
              <a:pathLst>
                <a:path w="4316" h="6953" extrusionOk="0">
                  <a:moveTo>
                    <a:pt x="0" y="0"/>
                  </a:moveTo>
                  <a:lnTo>
                    <a:pt x="2637" y="4555"/>
                  </a:lnTo>
                  <a:lnTo>
                    <a:pt x="4076" y="6952"/>
                  </a:lnTo>
                  <a:lnTo>
                    <a:pt x="4315" y="6952"/>
                  </a:lnTo>
                  <a:lnTo>
                    <a:pt x="2877" y="455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5" name="Google Shape;48475;p32"/>
            <p:cNvSpPr/>
            <p:nvPr/>
          </p:nvSpPr>
          <p:spPr>
            <a:xfrm>
              <a:off x="5937525" y="3774425"/>
              <a:ext cx="12025" cy="113875"/>
            </a:xfrm>
            <a:custGeom>
              <a:avLst/>
              <a:gdLst/>
              <a:ahLst/>
              <a:cxnLst/>
              <a:rect l="l" t="t" r="r" b="b"/>
              <a:pathLst>
                <a:path w="481" h="4555" extrusionOk="0">
                  <a:moveTo>
                    <a:pt x="240" y="0"/>
                  </a:moveTo>
                  <a:lnTo>
                    <a:pt x="1" y="240"/>
                  </a:lnTo>
                  <a:lnTo>
                    <a:pt x="1" y="2397"/>
                  </a:lnTo>
                  <a:lnTo>
                    <a:pt x="1" y="4555"/>
                  </a:lnTo>
                  <a:lnTo>
                    <a:pt x="240" y="4555"/>
                  </a:lnTo>
                  <a:lnTo>
                    <a:pt x="240" y="2397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6" name="Google Shape;48476;p32"/>
            <p:cNvSpPr/>
            <p:nvPr/>
          </p:nvSpPr>
          <p:spPr>
            <a:xfrm>
              <a:off x="6554825" y="1688825"/>
              <a:ext cx="77925" cy="149850"/>
            </a:xfrm>
            <a:custGeom>
              <a:avLst/>
              <a:gdLst/>
              <a:ahLst/>
              <a:cxnLst/>
              <a:rect l="l" t="t" r="r" b="b"/>
              <a:pathLst>
                <a:path w="3117" h="5994" extrusionOk="0">
                  <a:moveTo>
                    <a:pt x="2877" y="1"/>
                  </a:moveTo>
                  <a:lnTo>
                    <a:pt x="1678" y="3117"/>
                  </a:lnTo>
                  <a:lnTo>
                    <a:pt x="0" y="5994"/>
                  </a:lnTo>
                  <a:lnTo>
                    <a:pt x="480" y="5994"/>
                  </a:lnTo>
                  <a:lnTo>
                    <a:pt x="1918" y="3117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7" name="Google Shape;48477;p32"/>
            <p:cNvSpPr/>
            <p:nvPr/>
          </p:nvSpPr>
          <p:spPr>
            <a:xfrm>
              <a:off x="6554825" y="12273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8" name="Google Shape;48478;p32"/>
            <p:cNvSpPr/>
            <p:nvPr/>
          </p:nvSpPr>
          <p:spPr>
            <a:xfrm>
              <a:off x="5949525" y="400815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9" name="Google Shape;48479;p32"/>
            <p:cNvSpPr/>
            <p:nvPr/>
          </p:nvSpPr>
          <p:spPr>
            <a:xfrm>
              <a:off x="5937525" y="38882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0" name="Google Shape;48480;p32"/>
            <p:cNvSpPr/>
            <p:nvPr/>
          </p:nvSpPr>
          <p:spPr>
            <a:xfrm>
              <a:off x="5943525" y="37684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1" name="Google Shape;48481;p32"/>
            <p:cNvSpPr/>
            <p:nvPr/>
          </p:nvSpPr>
          <p:spPr>
            <a:xfrm>
              <a:off x="5955500" y="36186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2" name="Google Shape;48482;p32"/>
            <p:cNvSpPr/>
            <p:nvPr/>
          </p:nvSpPr>
          <p:spPr>
            <a:xfrm>
              <a:off x="5955500" y="33609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3" name="Google Shape;48483;p32"/>
            <p:cNvSpPr/>
            <p:nvPr/>
          </p:nvSpPr>
          <p:spPr>
            <a:xfrm>
              <a:off x="5871600" y="31451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4" name="Google Shape;48484;p32"/>
            <p:cNvSpPr/>
            <p:nvPr/>
          </p:nvSpPr>
          <p:spPr>
            <a:xfrm>
              <a:off x="5763725" y="29653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5" name="Google Shape;48485;p32"/>
            <p:cNvSpPr/>
            <p:nvPr/>
          </p:nvSpPr>
          <p:spPr>
            <a:xfrm>
              <a:off x="5703800" y="27915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6" name="Google Shape;48486;p32"/>
            <p:cNvSpPr/>
            <p:nvPr/>
          </p:nvSpPr>
          <p:spPr>
            <a:xfrm>
              <a:off x="5703800" y="2617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7" name="Google Shape;48487;p32"/>
            <p:cNvSpPr/>
            <p:nvPr/>
          </p:nvSpPr>
          <p:spPr>
            <a:xfrm>
              <a:off x="5835650" y="24080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8" name="Google Shape;48488;p32"/>
            <p:cNvSpPr/>
            <p:nvPr/>
          </p:nvSpPr>
          <p:spPr>
            <a:xfrm>
              <a:off x="6165275" y="21862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9" name="Google Shape;48489;p32"/>
            <p:cNvSpPr/>
            <p:nvPr/>
          </p:nvSpPr>
          <p:spPr>
            <a:xfrm>
              <a:off x="6309100" y="2096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0" name="Google Shape;48490;p32"/>
            <p:cNvSpPr/>
            <p:nvPr/>
          </p:nvSpPr>
          <p:spPr>
            <a:xfrm>
              <a:off x="6446950" y="19825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1" name="Google Shape;48491;p32"/>
            <p:cNvSpPr/>
            <p:nvPr/>
          </p:nvSpPr>
          <p:spPr>
            <a:xfrm>
              <a:off x="6554825" y="18386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2" name="Google Shape;48492;p32"/>
            <p:cNvSpPr/>
            <p:nvPr/>
          </p:nvSpPr>
          <p:spPr>
            <a:xfrm>
              <a:off x="6626725" y="16828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3" name="Google Shape;48493;p32"/>
            <p:cNvSpPr/>
            <p:nvPr/>
          </p:nvSpPr>
          <p:spPr>
            <a:xfrm>
              <a:off x="6650700" y="1521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4" name="Google Shape;48494;p32"/>
            <p:cNvSpPr/>
            <p:nvPr/>
          </p:nvSpPr>
          <p:spPr>
            <a:xfrm>
              <a:off x="6626725" y="1365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5" name="Google Shape;48495;p32"/>
            <p:cNvSpPr/>
            <p:nvPr/>
          </p:nvSpPr>
          <p:spPr>
            <a:xfrm>
              <a:off x="5901575" y="2072375"/>
              <a:ext cx="143850" cy="77950"/>
            </a:xfrm>
            <a:custGeom>
              <a:avLst/>
              <a:gdLst/>
              <a:ahLst/>
              <a:cxnLst/>
              <a:rect l="l" t="t" r="r" b="b"/>
              <a:pathLst>
                <a:path w="5754" h="3118" extrusionOk="0">
                  <a:moveTo>
                    <a:pt x="5274" y="1"/>
                  </a:moveTo>
                  <a:lnTo>
                    <a:pt x="2637" y="1679"/>
                  </a:lnTo>
                  <a:lnTo>
                    <a:pt x="0" y="3117"/>
                  </a:lnTo>
                  <a:lnTo>
                    <a:pt x="240" y="3117"/>
                  </a:lnTo>
                  <a:lnTo>
                    <a:pt x="2877" y="1679"/>
                  </a:lnTo>
                  <a:lnTo>
                    <a:pt x="5754" y="241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6" name="Google Shape;48496;p32"/>
            <p:cNvSpPr/>
            <p:nvPr/>
          </p:nvSpPr>
          <p:spPr>
            <a:xfrm>
              <a:off x="6333075" y="1592950"/>
              <a:ext cx="35975" cy="131850"/>
            </a:xfrm>
            <a:custGeom>
              <a:avLst/>
              <a:gdLst/>
              <a:ahLst/>
              <a:cxnLst/>
              <a:rect l="l" t="t" r="r" b="b"/>
              <a:pathLst>
                <a:path w="1439" h="5274" extrusionOk="0">
                  <a:moveTo>
                    <a:pt x="1199" y="0"/>
                  </a:moveTo>
                  <a:lnTo>
                    <a:pt x="720" y="2637"/>
                  </a:lnTo>
                  <a:lnTo>
                    <a:pt x="0" y="5274"/>
                  </a:lnTo>
                  <a:lnTo>
                    <a:pt x="240" y="5034"/>
                  </a:lnTo>
                  <a:lnTo>
                    <a:pt x="959" y="2637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7" name="Google Shape;48497;p32"/>
            <p:cNvSpPr/>
            <p:nvPr/>
          </p:nvSpPr>
          <p:spPr>
            <a:xfrm>
              <a:off x="5757750" y="3882300"/>
              <a:ext cx="18000" cy="101900"/>
            </a:xfrm>
            <a:custGeom>
              <a:avLst/>
              <a:gdLst/>
              <a:ahLst/>
              <a:cxnLst/>
              <a:rect l="l" t="t" r="r" b="b"/>
              <a:pathLst>
                <a:path w="720" h="4076" extrusionOk="0">
                  <a:moveTo>
                    <a:pt x="0" y="0"/>
                  </a:moveTo>
                  <a:lnTo>
                    <a:pt x="240" y="1918"/>
                  </a:lnTo>
                  <a:lnTo>
                    <a:pt x="479" y="4075"/>
                  </a:lnTo>
                  <a:lnTo>
                    <a:pt x="719" y="4075"/>
                  </a:lnTo>
                  <a:lnTo>
                    <a:pt x="479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8" name="Google Shape;48498;p32"/>
            <p:cNvSpPr/>
            <p:nvPr/>
          </p:nvSpPr>
          <p:spPr>
            <a:xfrm>
              <a:off x="5571950" y="2150300"/>
              <a:ext cx="329650" cy="233750"/>
            </a:xfrm>
            <a:custGeom>
              <a:avLst/>
              <a:gdLst/>
              <a:ahLst/>
              <a:cxnLst/>
              <a:rect l="l" t="t" r="r" b="b"/>
              <a:pathLst>
                <a:path w="13186" h="9350" extrusionOk="0">
                  <a:moveTo>
                    <a:pt x="12706" y="0"/>
                  </a:moveTo>
                  <a:lnTo>
                    <a:pt x="12466" y="240"/>
                  </a:lnTo>
                  <a:lnTo>
                    <a:pt x="9110" y="1918"/>
                  </a:lnTo>
                  <a:lnTo>
                    <a:pt x="5754" y="4076"/>
                  </a:lnTo>
                  <a:lnTo>
                    <a:pt x="4076" y="5034"/>
                  </a:lnTo>
                  <a:lnTo>
                    <a:pt x="2638" y="6233"/>
                  </a:lnTo>
                  <a:lnTo>
                    <a:pt x="1199" y="7671"/>
                  </a:lnTo>
                  <a:lnTo>
                    <a:pt x="1" y="9349"/>
                  </a:lnTo>
                  <a:lnTo>
                    <a:pt x="240" y="9349"/>
                  </a:lnTo>
                  <a:lnTo>
                    <a:pt x="1679" y="7671"/>
                  </a:lnTo>
                  <a:lnTo>
                    <a:pt x="2877" y="6473"/>
                  </a:lnTo>
                  <a:lnTo>
                    <a:pt x="4316" y="5274"/>
                  </a:lnTo>
                  <a:lnTo>
                    <a:pt x="5994" y="4076"/>
                  </a:lnTo>
                  <a:lnTo>
                    <a:pt x="9110" y="2158"/>
                  </a:lnTo>
                  <a:lnTo>
                    <a:pt x="12706" y="480"/>
                  </a:lnTo>
                  <a:lnTo>
                    <a:pt x="13185" y="240"/>
                  </a:lnTo>
                  <a:lnTo>
                    <a:pt x="127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9" name="Google Shape;48499;p32"/>
            <p:cNvSpPr/>
            <p:nvPr/>
          </p:nvSpPr>
          <p:spPr>
            <a:xfrm>
              <a:off x="5506025" y="2785550"/>
              <a:ext cx="83925" cy="155850"/>
            </a:xfrm>
            <a:custGeom>
              <a:avLst/>
              <a:gdLst/>
              <a:ahLst/>
              <a:cxnLst/>
              <a:rect l="l" t="t" r="r" b="b"/>
              <a:pathLst>
                <a:path w="3357" h="6234" extrusionOk="0">
                  <a:moveTo>
                    <a:pt x="1" y="1"/>
                  </a:moveTo>
                  <a:lnTo>
                    <a:pt x="1679" y="3597"/>
                  </a:lnTo>
                  <a:lnTo>
                    <a:pt x="2877" y="6234"/>
                  </a:lnTo>
                  <a:lnTo>
                    <a:pt x="3357" y="6234"/>
                  </a:lnTo>
                  <a:lnTo>
                    <a:pt x="1679" y="335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0" name="Google Shape;48500;p32"/>
            <p:cNvSpPr/>
            <p:nvPr/>
          </p:nvSpPr>
          <p:spPr>
            <a:xfrm>
              <a:off x="6363050" y="1467075"/>
              <a:ext cx="12000" cy="119900"/>
            </a:xfrm>
            <a:custGeom>
              <a:avLst/>
              <a:gdLst/>
              <a:ahLst/>
              <a:cxnLst/>
              <a:rect l="l" t="t" r="r" b="b"/>
              <a:pathLst>
                <a:path w="480" h="4796" extrusionOk="0">
                  <a:moveTo>
                    <a:pt x="0" y="1"/>
                  </a:moveTo>
                  <a:lnTo>
                    <a:pt x="240" y="2398"/>
                  </a:lnTo>
                  <a:lnTo>
                    <a:pt x="0" y="4795"/>
                  </a:lnTo>
                  <a:lnTo>
                    <a:pt x="240" y="4795"/>
                  </a:lnTo>
                  <a:lnTo>
                    <a:pt x="480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1" name="Google Shape;48501;p32"/>
            <p:cNvSpPr/>
            <p:nvPr/>
          </p:nvSpPr>
          <p:spPr>
            <a:xfrm>
              <a:off x="5775725" y="3342925"/>
              <a:ext cx="18000" cy="263700"/>
            </a:xfrm>
            <a:custGeom>
              <a:avLst/>
              <a:gdLst/>
              <a:ahLst/>
              <a:cxnLst/>
              <a:rect l="l" t="t" r="r" b="b"/>
              <a:pathLst>
                <a:path w="720" h="10548" extrusionOk="0">
                  <a:moveTo>
                    <a:pt x="0" y="0"/>
                  </a:moveTo>
                  <a:lnTo>
                    <a:pt x="240" y="2637"/>
                  </a:lnTo>
                  <a:lnTo>
                    <a:pt x="480" y="5274"/>
                  </a:lnTo>
                  <a:lnTo>
                    <a:pt x="240" y="7671"/>
                  </a:lnTo>
                  <a:lnTo>
                    <a:pt x="0" y="10308"/>
                  </a:lnTo>
                  <a:lnTo>
                    <a:pt x="240" y="10548"/>
                  </a:lnTo>
                  <a:lnTo>
                    <a:pt x="719" y="5274"/>
                  </a:lnTo>
                  <a:lnTo>
                    <a:pt x="480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2" name="Google Shape;48502;p32"/>
            <p:cNvSpPr/>
            <p:nvPr/>
          </p:nvSpPr>
          <p:spPr>
            <a:xfrm>
              <a:off x="5883600" y="4229875"/>
              <a:ext cx="29975" cy="41975"/>
            </a:xfrm>
            <a:custGeom>
              <a:avLst/>
              <a:gdLst/>
              <a:ahLst/>
              <a:cxnLst/>
              <a:rect l="l" t="t" r="r" b="b"/>
              <a:pathLst>
                <a:path w="1199" h="1679" extrusionOk="0">
                  <a:moveTo>
                    <a:pt x="0" y="1"/>
                  </a:moveTo>
                  <a:lnTo>
                    <a:pt x="959" y="1679"/>
                  </a:lnTo>
                  <a:lnTo>
                    <a:pt x="1199" y="1439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3" name="Google Shape;48503;p32"/>
            <p:cNvSpPr/>
            <p:nvPr/>
          </p:nvSpPr>
          <p:spPr>
            <a:xfrm>
              <a:off x="5583950" y="2947375"/>
              <a:ext cx="113875" cy="173825"/>
            </a:xfrm>
            <a:custGeom>
              <a:avLst/>
              <a:gdLst/>
              <a:ahLst/>
              <a:cxnLst/>
              <a:rect l="l" t="t" r="r" b="b"/>
              <a:pathLst>
                <a:path w="4555" h="6953" extrusionOk="0">
                  <a:moveTo>
                    <a:pt x="0" y="0"/>
                  </a:moveTo>
                  <a:lnTo>
                    <a:pt x="2397" y="3836"/>
                  </a:lnTo>
                  <a:lnTo>
                    <a:pt x="4315" y="6952"/>
                  </a:lnTo>
                  <a:lnTo>
                    <a:pt x="4555" y="6952"/>
                  </a:lnTo>
                  <a:lnTo>
                    <a:pt x="2637" y="3596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4" name="Google Shape;48504;p32"/>
            <p:cNvSpPr/>
            <p:nvPr/>
          </p:nvSpPr>
          <p:spPr>
            <a:xfrm>
              <a:off x="5691825" y="3127175"/>
              <a:ext cx="89900" cy="209775"/>
            </a:xfrm>
            <a:custGeom>
              <a:avLst/>
              <a:gdLst/>
              <a:ahLst/>
              <a:cxnLst/>
              <a:rect l="l" t="t" r="r" b="b"/>
              <a:pathLst>
                <a:path w="3596" h="8391" extrusionOk="0">
                  <a:moveTo>
                    <a:pt x="0" y="0"/>
                  </a:moveTo>
                  <a:lnTo>
                    <a:pt x="1199" y="1918"/>
                  </a:lnTo>
                  <a:lnTo>
                    <a:pt x="1918" y="3836"/>
                  </a:lnTo>
                  <a:lnTo>
                    <a:pt x="2637" y="5753"/>
                  </a:lnTo>
                  <a:lnTo>
                    <a:pt x="3356" y="7911"/>
                  </a:lnTo>
                  <a:lnTo>
                    <a:pt x="3356" y="8390"/>
                  </a:lnTo>
                  <a:lnTo>
                    <a:pt x="3596" y="8390"/>
                  </a:lnTo>
                  <a:lnTo>
                    <a:pt x="3596" y="7671"/>
                  </a:lnTo>
                  <a:lnTo>
                    <a:pt x="2877" y="5753"/>
                  </a:lnTo>
                  <a:lnTo>
                    <a:pt x="2158" y="3836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5" name="Google Shape;48505;p32"/>
            <p:cNvSpPr/>
            <p:nvPr/>
          </p:nvSpPr>
          <p:spPr>
            <a:xfrm>
              <a:off x="6321100" y="1329250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6" name="Google Shape;48506;p32"/>
            <p:cNvSpPr/>
            <p:nvPr/>
          </p:nvSpPr>
          <p:spPr>
            <a:xfrm>
              <a:off x="5751750" y="3762425"/>
              <a:ext cx="12000" cy="113900"/>
            </a:xfrm>
            <a:custGeom>
              <a:avLst/>
              <a:gdLst/>
              <a:ahLst/>
              <a:cxnLst/>
              <a:rect l="l" t="t" r="r" b="b"/>
              <a:pathLst>
                <a:path w="480" h="4556" extrusionOk="0">
                  <a:moveTo>
                    <a:pt x="240" y="1"/>
                  </a:moveTo>
                  <a:lnTo>
                    <a:pt x="0" y="1918"/>
                  </a:lnTo>
                  <a:lnTo>
                    <a:pt x="0" y="4555"/>
                  </a:lnTo>
                  <a:lnTo>
                    <a:pt x="240" y="4555"/>
                  </a:lnTo>
                  <a:lnTo>
                    <a:pt x="240" y="191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7" name="Google Shape;48507;p32"/>
            <p:cNvSpPr/>
            <p:nvPr/>
          </p:nvSpPr>
          <p:spPr>
            <a:xfrm>
              <a:off x="6039425" y="1976500"/>
              <a:ext cx="131850" cy="95900"/>
            </a:xfrm>
            <a:custGeom>
              <a:avLst/>
              <a:gdLst/>
              <a:ahLst/>
              <a:cxnLst/>
              <a:rect l="l" t="t" r="r" b="b"/>
              <a:pathLst>
                <a:path w="5274" h="3836" extrusionOk="0">
                  <a:moveTo>
                    <a:pt x="5034" y="0"/>
                  </a:moveTo>
                  <a:lnTo>
                    <a:pt x="3356" y="1439"/>
                  </a:lnTo>
                  <a:lnTo>
                    <a:pt x="1438" y="2877"/>
                  </a:lnTo>
                  <a:lnTo>
                    <a:pt x="0" y="3836"/>
                  </a:lnTo>
                  <a:lnTo>
                    <a:pt x="479" y="3836"/>
                  </a:lnTo>
                  <a:lnTo>
                    <a:pt x="1678" y="3117"/>
                  </a:lnTo>
                  <a:lnTo>
                    <a:pt x="3596" y="1439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8" name="Google Shape;48508;p32"/>
            <p:cNvSpPr/>
            <p:nvPr/>
          </p:nvSpPr>
          <p:spPr>
            <a:xfrm>
              <a:off x="5757750" y="3606600"/>
              <a:ext cx="23975" cy="149850"/>
            </a:xfrm>
            <a:custGeom>
              <a:avLst/>
              <a:gdLst/>
              <a:ahLst/>
              <a:cxnLst/>
              <a:rect l="l" t="t" r="r" b="b"/>
              <a:pathLst>
                <a:path w="959" h="5994" extrusionOk="0">
                  <a:moveTo>
                    <a:pt x="719" y="1"/>
                  </a:moveTo>
                  <a:lnTo>
                    <a:pt x="479" y="1679"/>
                  </a:lnTo>
                  <a:lnTo>
                    <a:pt x="0" y="5994"/>
                  </a:lnTo>
                  <a:lnTo>
                    <a:pt x="240" y="5994"/>
                  </a:lnTo>
                  <a:lnTo>
                    <a:pt x="719" y="1679"/>
                  </a:lnTo>
                  <a:lnTo>
                    <a:pt x="959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9" name="Google Shape;48509;p32"/>
            <p:cNvSpPr/>
            <p:nvPr/>
          </p:nvSpPr>
          <p:spPr>
            <a:xfrm>
              <a:off x="5482050" y="2390025"/>
              <a:ext cx="95925" cy="215775"/>
            </a:xfrm>
            <a:custGeom>
              <a:avLst/>
              <a:gdLst/>
              <a:ahLst/>
              <a:cxnLst/>
              <a:rect l="l" t="t" r="r" b="b"/>
              <a:pathLst>
                <a:path w="3837" h="8631" extrusionOk="0">
                  <a:moveTo>
                    <a:pt x="3597" y="0"/>
                  </a:moveTo>
                  <a:lnTo>
                    <a:pt x="2158" y="2158"/>
                  </a:lnTo>
                  <a:lnTo>
                    <a:pt x="960" y="4555"/>
                  </a:lnTo>
                  <a:lnTo>
                    <a:pt x="240" y="6712"/>
                  </a:lnTo>
                  <a:lnTo>
                    <a:pt x="1" y="8390"/>
                  </a:lnTo>
                  <a:lnTo>
                    <a:pt x="240" y="8630"/>
                  </a:lnTo>
                  <a:lnTo>
                    <a:pt x="480" y="6712"/>
                  </a:lnTo>
                  <a:lnTo>
                    <a:pt x="1199" y="4795"/>
                  </a:lnTo>
                  <a:lnTo>
                    <a:pt x="2398" y="2158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0" name="Google Shape;48510;p32"/>
            <p:cNvSpPr/>
            <p:nvPr/>
          </p:nvSpPr>
          <p:spPr>
            <a:xfrm>
              <a:off x="6171250" y="1856625"/>
              <a:ext cx="95925" cy="113900"/>
            </a:xfrm>
            <a:custGeom>
              <a:avLst/>
              <a:gdLst/>
              <a:ahLst/>
              <a:cxnLst/>
              <a:rect l="l" t="t" r="r" b="b"/>
              <a:pathLst>
                <a:path w="3837" h="4556" extrusionOk="0">
                  <a:moveTo>
                    <a:pt x="3597" y="1"/>
                  </a:moveTo>
                  <a:lnTo>
                    <a:pt x="1919" y="2398"/>
                  </a:lnTo>
                  <a:lnTo>
                    <a:pt x="1" y="4556"/>
                  </a:lnTo>
                  <a:lnTo>
                    <a:pt x="241" y="4556"/>
                  </a:lnTo>
                  <a:lnTo>
                    <a:pt x="2158" y="2398"/>
                  </a:lnTo>
                  <a:lnTo>
                    <a:pt x="38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1" name="Google Shape;48511;p32"/>
            <p:cNvSpPr/>
            <p:nvPr/>
          </p:nvSpPr>
          <p:spPr>
            <a:xfrm>
              <a:off x="5811675" y="4098050"/>
              <a:ext cx="77925" cy="125875"/>
            </a:xfrm>
            <a:custGeom>
              <a:avLst/>
              <a:gdLst/>
              <a:ahLst/>
              <a:cxnLst/>
              <a:rect l="l" t="t" r="r" b="b"/>
              <a:pathLst>
                <a:path w="3117" h="5035" extrusionOk="0">
                  <a:moveTo>
                    <a:pt x="1" y="0"/>
                  </a:moveTo>
                  <a:lnTo>
                    <a:pt x="1199" y="2637"/>
                  </a:lnTo>
                  <a:lnTo>
                    <a:pt x="2637" y="5034"/>
                  </a:lnTo>
                  <a:lnTo>
                    <a:pt x="3117" y="5034"/>
                  </a:lnTo>
                  <a:lnTo>
                    <a:pt x="1679" y="2637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2" name="Google Shape;48512;p32"/>
            <p:cNvSpPr/>
            <p:nvPr/>
          </p:nvSpPr>
          <p:spPr>
            <a:xfrm>
              <a:off x="6327075" y="1347225"/>
              <a:ext cx="41975" cy="113900"/>
            </a:xfrm>
            <a:custGeom>
              <a:avLst/>
              <a:gdLst/>
              <a:ahLst/>
              <a:cxnLst/>
              <a:rect l="l" t="t" r="r" b="b"/>
              <a:pathLst>
                <a:path w="1679" h="4556" extrusionOk="0">
                  <a:moveTo>
                    <a:pt x="1" y="1"/>
                  </a:moveTo>
                  <a:lnTo>
                    <a:pt x="720" y="2398"/>
                  </a:lnTo>
                  <a:lnTo>
                    <a:pt x="1439" y="4555"/>
                  </a:lnTo>
                  <a:lnTo>
                    <a:pt x="1679" y="4555"/>
                  </a:lnTo>
                  <a:lnTo>
                    <a:pt x="960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3" name="Google Shape;48513;p32"/>
            <p:cNvSpPr/>
            <p:nvPr/>
          </p:nvSpPr>
          <p:spPr>
            <a:xfrm>
              <a:off x="5482050" y="2605775"/>
              <a:ext cx="30000" cy="173825"/>
            </a:xfrm>
            <a:custGeom>
              <a:avLst/>
              <a:gdLst/>
              <a:ahLst/>
              <a:cxnLst/>
              <a:rect l="l" t="t" r="r" b="b"/>
              <a:pathLst>
                <a:path w="1200" h="6953" extrusionOk="0">
                  <a:moveTo>
                    <a:pt x="1" y="0"/>
                  </a:moveTo>
                  <a:lnTo>
                    <a:pt x="1" y="1918"/>
                  </a:lnTo>
                  <a:lnTo>
                    <a:pt x="1" y="3596"/>
                  </a:lnTo>
                  <a:lnTo>
                    <a:pt x="480" y="5274"/>
                  </a:lnTo>
                  <a:lnTo>
                    <a:pt x="960" y="6952"/>
                  </a:lnTo>
                  <a:lnTo>
                    <a:pt x="1199" y="6952"/>
                  </a:lnTo>
                  <a:lnTo>
                    <a:pt x="720" y="5274"/>
                  </a:lnTo>
                  <a:lnTo>
                    <a:pt x="240" y="3596"/>
                  </a:lnTo>
                  <a:lnTo>
                    <a:pt x="240" y="1918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4" name="Google Shape;48514;p32"/>
            <p:cNvSpPr/>
            <p:nvPr/>
          </p:nvSpPr>
          <p:spPr>
            <a:xfrm>
              <a:off x="5769725" y="3990175"/>
              <a:ext cx="47975" cy="101900"/>
            </a:xfrm>
            <a:custGeom>
              <a:avLst/>
              <a:gdLst/>
              <a:ahLst/>
              <a:cxnLst/>
              <a:rect l="l" t="t" r="r" b="b"/>
              <a:pathLst>
                <a:path w="1919" h="4076" extrusionOk="0">
                  <a:moveTo>
                    <a:pt x="0" y="0"/>
                  </a:moveTo>
                  <a:lnTo>
                    <a:pt x="720" y="1918"/>
                  </a:lnTo>
                  <a:lnTo>
                    <a:pt x="1439" y="4075"/>
                  </a:lnTo>
                  <a:lnTo>
                    <a:pt x="1918" y="4075"/>
                  </a:lnTo>
                  <a:lnTo>
                    <a:pt x="959" y="215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5" name="Google Shape;48515;p32"/>
            <p:cNvSpPr/>
            <p:nvPr/>
          </p:nvSpPr>
          <p:spPr>
            <a:xfrm>
              <a:off x="6267150" y="1730775"/>
              <a:ext cx="71950" cy="119900"/>
            </a:xfrm>
            <a:custGeom>
              <a:avLst/>
              <a:gdLst/>
              <a:ahLst/>
              <a:cxnLst/>
              <a:rect l="l" t="t" r="r" b="b"/>
              <a:pathLst>
                <a:path w="2878" h="4796" extrusionOk="0">
                  <a:moveTo>
                    <a:pt x="2637" y="1"/>
                  </a:moveTo>
                  <a:lnTo>
                    <a:pt x="1439" y="2398"/>
                  </a:lnTo>
                  <a:lnTo>
                    <a:pt x="1" y="4795"/>
                  </a:lnTo>
                  <a:lnTo>
                    <a:pt x="240" y="4795"/>
                  </a:lnTo>
                  <a:lnTo>
                    <a:pt x="1679" y="2398"/>
                  </a:lnTo>
                  <a:lnTo>
                    <a:pt x="2637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6" name="Google Shape;48516;p32"/>
            <p:cNvSpPr/>
            <p:nvPr/>
          </p:nvSpPr>
          <p:spPr>
            <a:xfrm>
              <a:off x="6321100" y="13412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79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7" name="Google Shape;48517;p32"/>
            <p:cNvSpPr/>
            <p:nvPr/>
          </p:nvSpPr>
          <p:spPr>
            <a:xfrm>
              <a:off x="5877600" y="42239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72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8" name="Google Shape;48518;p32"/>
            <p:cNvSpPr/>
            <p:nvPr/>
          </p:nvSpPr>
          <p:spPr>
            <a:xfrm>
              <a:off x="5805675" y="40920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9" name="Google Shape;48519;p32"/>
            <p:cNvSpPr/>
            <p:nvPr/>
          </p:nvSpPr>
          <p:spPr>
            <a:xfrm>
              <a:off x="5769725" y="39841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0" name="Google Shape;48520;p32"/>
            <p:cNvSpPr/>
            <p:nvPr/>
          </p:nvSpPr>
          <p:spPr>
            <a:xfrm>
              <a:off x="5751750" y="38763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1" name="Google Shape;48521;p32"/>
            <p:cNvSpPr/>
            <p:nvPr/>
          </p:nvSpPr>
          <p:spPr>
            <a:xfrm>
              <a:off x="5757750" y="37564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2" name="Google Shape;48522;p32"/>
            <p:cNvSpPr/>
            <p:nvPr/>
          </p:nvSpPr>
          <p:spPr>
            <a:xfrm>
              <a:off x="5775725" y="36006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3" name="Google Shape;48523;p32"/>
            <p:cNvSpPr/>
            <p:nvPr/>
          </p:nvSpPr>
          <p:spPr>
            <a:xfrm>
              <a:off x="5775725" y="33369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4" name="Google Shape;48524;p32"/>
            <p:cNvSpPr/>
            <p:nvPr/>
          </p:nvSpPr>
          <p:spPr>
            <a:xfrm>
              <a:off x="5691825" y="31211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5" name="Google Shape;48525;p32"/>
            <p:cNvSpPr/>
            <p:nvPr/>
          </p:nvSpPr>
          <p:spPr>
            <a:xfrm>
              <a:off x="5577950" y="29413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6" name="Google Shape;48526;p32"/>
            <p:cNvSpPr/>
            <p:nvPr/>
          </p:nvSpPr>
          <p:spPr>
            <a:xfrm>
              <a:off x="5506025" y="27795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7" name="Google Shape;48527;p32"/>
            <p:cNvSpPr/>
            <p:nvPr/>
          </p:nvSpPr>
          <p:spPr>
            <a:xfrm>
              <a:off x="5482050" y="25997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8" name="Google Shape;48528;p32"/>
            <p:cNvSpPr/>
            <p:nvPr/>
          </p:nvSpPr>
          <p:spPr>
            <a:xfrm>
              <a:off x="5571950" y="2384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9" name="Google Shape;48529;p32"/>
            <p:cNvSpPr/>
            <p:nvPr/>
          </p:nvSpPr>
          <p:spPr>
            <a:xfrm>
              <a:off x="5889575" y="2150300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0" name="Google Shape;48530;p32"/>
            <p:cNvSpPr/>
            <p:nvPr/>
          </p:nvSpPr>
          <p:spPr>
            <a:xfrm>
              <a:off x="6033425" y="20723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480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1" name="Google Shape;48531;p32"/>
            <p:cNvSpPr/>
            <p:nvPr/>
          </p:nvSpPr>
          <p:spPr>
            <a:xfrm>
              <a:off x="6165275" y="19705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2" name="Google Shape;48532;p32"/>
            <p:cNvSpPr/>
            <p:nvPr/>
          </p:nvSpPr>
          <p:spPr>
            <a:xfrm>
              <a:off x="6261150" y="18506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3" name="Google Shape;48533;p32"/>
            <p:cNvSpPr/>
            <p:nvPr/>
          </p:nvSpPr>
          <p:spPr>
            <a:xfrm>
              <a:off x="6333075" y="17188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4" name="Google Shape;48534;p32"/>
            <p:cNvSpPr/>
            <p:nvPr/>
          </p:nvSpPr>
          <p:spPr>
            <a:xfrm>
              <a:off x="6363050" y="15869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5" name="Google Shape;48535;p32"/>
            <p:cNvSpPr/>
            <p:nvPr/>
          </p:nvSpPr>
          <p:spPr>
            <a:xfrm>
              <a:off x="6363050" y="146110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6" name="Google Shape;48536;p32"/>
            <p:cNvSpPr/>
            <p:nvPr/>
          </p:nvSpPr>
          <p:spPr>
            <a:xfrm>
              <a:off x="6057400" y="1539000"/>
              <a:ext cx="18000" cy="101900"/>
            </a:xfrm>
            <a:custGeom>
              <a:avLst/>
              <a:gdLst/>
              <a:ahLst/>
              <a:cxnLst/>
              <a:rect l="l" t="t" r="r" b="b"/>
              <a:pathLst>
                <a:path w="720" h="4076" extrusionOk="0">
                  <a:moveTo>
                    <a:pt x="480" y="1"/>
                  </a:moveTo>
                  <a:lnTo>
                    <a:pt x="240" y="2158"/>
                  </a:lnTo>
                  <a:lnTo>
                    <a:pt x="0" y="4076"/>
                  </a:lnTo>
                  <a:lnTo>
                    <a:pt x="240" y="4076"/>
                  </a:lnTo>
                  <a:lnTo>
                    <a:pt x="719" y="191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7" name="Google Shape;48537;p32"/>
            <p:cNvSpPr/>
            <p:nvPr/>
          </p:nvSpPr>
          <p:spPr>
            <a:xfrm>
              <a:off x="5607900" y="3564650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720" y="1"/>
                  </a:moveTo>
                  <a:lnTo>
                    <a:pt x="720" y="1199"/>
                  </a:lnTo>
                  <a:lnTo>
                    <a:pt x="1" y="6234"/>
                  </a:lnTo>
                  <a:lnTo>
                    <a:pt x="241" y="6234"/>
                  </a:lnTo>
                  <a:lnTo>
                    <a:pt x="720" y="1439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8" name="Google Shape;48538;p32"/>
            <p:cNvSpPr/>
            <p:nvPr/>
          </p:nvSpPr>
          <p:spPr>
            <a:xfrm>
              <a:off x="5739750" y="4163950"/>
              <a:ext cx="137875" cy="155850"/>
            </a:xfrm>
            <a:custGeom>
              <a:avLst/>
              <a:gdLst/>
              <a:ahLst/>
              <a:cxnLst/>
              <a:rect l="l" t="t" r="r" b="b"/>
              <a:pathLst>
                <a:path w="5515" h="6234" extrusionOk="0">
                  <a:moveTo>
                    <a:pt x="1" y="1"/>
                  </a:moveTo>
                  <a:lnTo>
                    <a:pt x="2398" y="3117"/>
                  </a:lnTo>
                  <a:lnTo>
                    <a:pt x="5275" y="6234"/>
                  </a:lnTo>
                  <a:lnTo>
                    <a:pt x="5514" y="6234"/>
                  </a:lnTo>
                  <a:lnTo>
                    <a:pt x="2878" y="3117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9" name="Google Shape;48539;p32"/>
            <p:cNvSpPr/>
            <p:nvPr/>
          </p:nvSpPr>
          <p:spPr>
            <a:xfrm>
              <a:off x="5356200" y="2126325"/>
              <a:ext cx="269725" cy="239750"/>
            </a:xfrm>
            <a:custGeom>
              <a:avLst/>
              <a:gdLst/>
              <a:ahLst/>
              <a:cxnLst/>
              <a:rect l="l" t="t" r="r" b="b"/>
              <a:pathLst>
                <a:path w="10789" h="9590" extrusionOk="0">
                  <a:moveTo>
                    <a:pt x="10548" y="0"/>
                  </a:moveTo>
                  <a:lnTo>
                    <a:pt x="7432" y="2398"/>
                  </a:lnTo>
                  <a:lnTo>
                    <a:pt x="4555" y="4555"/>
                  </a:lnTo>
                  <a:lnTo>
                    <a:pt x="2158" y="7192"/>
                  </a:lnTo>
                  <a:lnTo>
                    <a:pt x="1" y="9589"/>
                  </a:lnTo>
                  <a:lnTo>
                    <a:pt x="240" y="9589"/>
                  </a:lnTo>
                  <a:lnTo>
                    <a:pt x="2398" y="7192"/>
                  </a:lnTo>
                  <a:lnTo>
                    <a:pt x="5035" y="4795"/>
                  </a:lnTo>
                  <a:lnTo>
                    <a:pt x="7911" y="2398"/>
                  </a:lnTo>
                  <a:lnTo>
                    <a:pt x="1078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0" name="Google Shape;48540;p32"/>
            <p:cNvSpPr/>
            <p:nvPr/>
          </p:nvSpPr>
          <p:spPr>
            <a:xfrm>
              <a:off x="5631875" y="3294975"/>
              <a:ext cx="18025" cy="263700"/>
            </a:xfrm>
            <a:custGeom>
              <a:avLst/>
              <a:gdLst/>
              <a:ahLst/>
              <a:cxnLst/>
              <a:rect l="l" t="t" r="r" b="b"/>
              <a:pathLst>
                <a:path w="721" h="10548" extrusionOk="0">
                  <a:moveTo>
                    <a:pt x="241" y="0"/>
                  </a:moveTo>
                  <a:lnTo>
                    <a:pt x="480" y="2637"/>
                  </a:lnTo>
                  <a:lnTo>
                    <a:pt x="480" y="5274"/>
                  </a:lnTo>
                  <a:lnTo>
                    <a:pt x="241" y="7911"/>
                  </a:lnTo>
                  <a:lnTo>
                    <a:pt x="1" y="10548"/>
                  </a:lnTo>
                  <a:lnTo>
                    <a:pt x="241" y="10548"/>
                  </a:lnTo>
                  <a:lnTo>
                    <a:pt x="480" y="7911"/>
                  </a:lnTo>
                  <a:lnTo>
                    <a:pt x="720" y="5274"/>
                  </a:lnTo>
                  <a:lnTo>
                    <a:pt x="720" y="263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1" name="Google Shape;48541;p32"/>
            <p:cNvSpPr/>
            <p:nvPr/>
          </p:nvSpPr>
          <p:spPr>
            <a:xfrm>
              <a:off x="5284275" y="2593775"/>
              <a:ext cx="47975" cy="161850"/>
            </a:xfrm>
            <a:custGeom>
              <a:avLst/>
              <a:gdLst/>
              <a:ahLst/>
              <a:cxnLst/>
              <a:rect l="l" t="t" r="r" b="b"/>
              <a:pathLst>
                <a:path w="1919" h="6474" extrusionOk="0">
                  <a:moveTo>
                    <a:pt x="1" y="1"/>
                  </a:moveTo>
                  <a:lnTo>
                    <a:pt x="241" y="1439"/>
                  </a:lnTo>
                  <a:lnTo>
                    <a:pt x="480" y="3117"/>
                  </a:lnTo>
                  <a:lnTo>
                    <a:pt x="960" y="4795"/>
                  </a:lnTo>
                  <a:lnTo>
                    <a:pt x="1679" y="6473"/>
                  </a:lnTo>
                  <a:lnTo>
                    <a:pt x="1919" y="6473"/>
                  </a:lnTo>
                  <a:lnTo>
                    <a:pt x="1200" y="4795"/>
                  </a:lnTo>
                  <a:lnTo>
                    <a:pt x="720" y="3117"/>
                  </a:lnTo>
                  <a:lnTo>
                    <a:pt x="480" y="167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2" name="Google Shape;48542;p32"/>
            <p:cNvSpPr/>
            <p:nvPr/>
          </p:nvSpPr>
          <p:spPr>
            <a:xfrm>
              <a:off x="5547975" y="3085200"/>
              <a:ext cx="95925" cy="203800"/>
            </a:xfrm>
            <a:custGeom>
              <a:avLst/>
              <a:gdLst/>
              <a:ahLst/>
              <a:cxnLst/>
              <a:rect l="l" t="t" r="r" b="b"/>
              <a:pathLst>
                <a:path w="3837" h="8152" extrusionOk="0">
                  <a:moveTo>
                    <a:pt x="1" y="1"/>
                  </a:moveTo>
                  <a:lnTo>
                    <a:pt x="1199" y="1919"/>
                  </a:lnTo>
                  <a:lnTo>
                    <a:pt x="2158" y="3837"/>
                  </a:lnTo>
                  <a:lnTo>
                    <a:pt x="2877" y="5754"/>
                  </a:lnTo>
                  <a:lnTo>
                    <a:pt x="3597" y="8152"/>
                  </a:lnTo>
                  <a:lnTo>
                    <a:pt x="3836" y="8152"/>
                  </a:lnTo>
                  <a:lnTo>
                    <a:pt x="3117" y="5994"/>
                  </a:lnTo>
                  <a:lnTo>
                    <a:pt x="2398" y="3837"/>
                  </a:lnTo>
                  <a:lnTo>
                    <a:pt x="1439" y="1919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3" name="Google Shape;48543;p32"/>
            <p:cNvSpPr/>
            <p:nvPr/>
          </p:nvSpPr>
          <p:spPr>
            <a:xfrm>
              <a:off x="5284275" y="2372050"/>
              <a:ext cx="71950" cy="215750"/>
            </a:xfrm>
            <a:custGeom>
              <a:avLst/>
              <a:gdLst/>
              <a:ahLst/>
              <a:cxnLst/>
              <a:rect l="l" t="t" r="r" b="b"/>
              <a:pathLst>
                <a:path w="2878" h="8630" extrusionOk="0">
                  <a:moveTo>
                    <a:pt x="2638" y="0"/>
                  </a:moveTo>
                  <a:lnTo>
                    <a:pt x="1439" y="1918"/>
                  </a:lnTo>
                  <a:lnTo>
                    <a:pt x="720" y="4075"/>
                  </a:lnTo>
                  <a:lnTo>
                    <a:pt x="1" y="6233"/>
                  </a:lnTo>
                  <a:lnTo>
                    <a:pt x="1" y="8630"/>
                  </a:lnTo>
                  <a:lnTo>
                    <a:pt x="241" y="8630"/>
                  </a:lnTo>
                  <a:lnTo>
                    <a:pt x="241" y="6233"/>
                  </a:lnTo>
                  <a:lnTo>
                    <a:pt x="960" y="4075"/>
                  </a:lnTo>
                  <a:lnTo>
                    <a:pt x="1679" y="2158"/>
                  </a:lnTo>
                  <a:lnTo>
                    <a:pt x="28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4" name="Google Shape;48544;p32"/>
            <p:cNvSpPr/>
            <p:nvPr/>
          </p:nvSpPr>
          <p:spPr>
            <a:xfrm>
              <a:off x="6015450" y="1646875"/>
              <a:ext cx="47950" cy="101900"/>
            </a:xfrm>
            <a:custGeom>
              <a:avLst/>
              <a:gdLst/>
              <a:ahLst/>
              <a:cxnLst/>
              <a:rect l="l" t="t" r="r" b="b"/>
              <a:pathLst>
                <a:path w="1918" h="4076" extrusionOk="0">
                  <a:moveTo>
                    <a:pt x="1678" y="1"/>
                  </a:moveTo>
                  <a:lnTo>
                    <a:pt x="959" y="2158"/>
                  </a:lnTo>
                  <a:lnTo>
                    <a:pt x="0" y="4076"/>
                  </a:lnTo>
                  <a:lnTo>
                    <a:pt x="240" y="4076"/>
                  </a:lnTo>
                  <a:lnTo>
                    <a:pt x="1199" y="2158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5" name="Google Shape;48545;p32"/>
            <p:cNvSpPr/>
            <p:nvPr/>
          </p:nvSpPr>
          <p:spPr>
            <a:xfrm>
              <a:off x="5428125" y="2917400"/>
              <a:ext cx="125875" cy="161850"/>
            </a:xfrm>
            <a:custGeom>
              <a:avLst/>
              <a:gdLst/>
              <a:ahLst/>
              <a:cxnLst/>
              <a:rect l="l" t="t" r="r" b="b"/>
              <a:pathLst>
                <a:path w="5035" h="6474" extrusionOk="0">
                  <a:moveTo>
                    <a:pt x="0" y="1"/>
                  </a:moveTo>
                  <a:lnTo>
                    <a:pt x="1439" y="1919"/>
                  </a:lnTo>
                  <a:lnTo>
                    <a:pt x="4555" y="6473"/>
                  </a:lnTo>
                  <a:lnTo>
                    <a:pt x="5034" y="6473"/>
                  </a:lnTo>
                  <a:lnTo>
                    <a:pt x="3356" y="4076"/>
                  </a:lnTo>
                  <a:lnTo>
                    <a:pt x="1678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6" name="Google Shape;48546;p32"/>
            <p:cNvSpPr/>
            <p:nvPr/>
          </p:nvSpPr>
          <p:spPr>
            <a:xfrm>
              <a:off x="6057400" y="1413150"/>
              <a:ext cx="6000" cy="18000"/>
            </a:xfrm>
            <a:custGeom>
              <a:avLst/>
              <a:gdLst/>
              <a:ahLst/>
              <a:cxnLst/>
              <a:rect l="l" t="t" r="r" b="b"/>
              <a:pathLst>
                <a:path w="240" h="720" extrusionOk="0">
                  <a:moveTo>
                    <a:pt x="0" y="0"/>
                  </a:moveTo>
                  <a:lnTo>
                    <a:pt x="0" y="72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7" name="Google Shape;48547;p32"/>
            <p:cNvSpPr/>
            <p:nvPr/>
          </p:nvSpPr>
          <p:spPr>
            <a:xfrm>
              <a:off x="5835650" y="1862625"/>
              <a:ext cx="101900" cy="95925"/>
            </a:xfrm>
            <a:custGeom>
              <a:avLst/>
              <a:gdLst/>
              <a:ahLst/>
              <a:cxnLst/>
              <a:rect l="l" t="t" r="r" b="b"/>
              <a:pathLst>
                <a:path w="4076" h="3837" extrusionOk="0">
                  <a:moveTo>
                    <a:pt x="3836" y="1"/>
                  </a:moveTo>
                  <a:lnTo>
                    <a:pt x="2158" y="1918"/>
                  </a:lnTo>
                  <a:lnTo>
                    <a:pt x="0" y="3596"/>
                  </a:lnTo>
                  <a:lnTo>
                    <a:pt x="480" y="3836"/>
                  </a:lnTo>
                  <a:lnTo>
                    <a:pt x="2398" y="1918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8" name="Google Shape;48548;p32"/>
            <p:cNvSpPr/>
            <p:nvPr/>
          </p:nvSpPr>
          <p:spPr>
            <a:xfrm>
              <a:off x="5332225" y="2761575"/>
              <a:ext cx="95925" cy="149850"/>
            </a:xfrm>
            <a:custGeom>
              <a:avLst/>
              <a:gdLst/>
              <a:ahLst/>
              <a:cxnLst/>
              <a:rect l="l" t="t" r="r" b="b"/>
              <a:pathLst>
                <a:path w="3837" h="5994" extrusionOk="0">
                  <a:moveTo>
                    <a:pt x="1" y="1"/>
                  </a:moveTo>
                  <a:lnTo>
                    <a:pt x="1679" y="3117"/>
                  </a:lnTo>
                  <a:lnTo>
                    <a:pt x="3597" y="5994"/>
                  </a:lnTo>
                  <a:lnTo>
                    <a:pt x="3836" y="5994"/>
                  </a:lnTo>
                  <a:lnTo>
                    <a:pt x="1918" y="311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9" name="Google Shape;48549;p32"/>
            <p:cNvSpPr/>
            <p:nvPr/>
          </p:nvSpPr>
          <p:spPr>
            <a:xfrm>
              <a:off x="5937525" y="1754750"/>
              <a:ext cx="77950" cy="101900"/>
            </a:xfrm>
            <a:custGeom>
              <a:avLst/>
              <a:gdLst/>
              <a:ahLst/>
              <a:cxnLst/>
              <a:rect l="l" t="t" r="r" b="b"/>
              <a:pathLst>
                <a:path w="3118" h="4076" extrusionOk="0">
                  <a:moveTo>
                    <a:pt x="2877" y="1"/>
                  </a:moveTo>
                  <a:lnTo>
                    <a:pt x="1439" y="2158"/>
                  </a:lnTo>
                  <a:lnTo>
                    <a:pt x="1" y="4076"/>
                  </a:lnTo>
                  <a:lnTo>
                    <a:pt x="240" y="4076"/>
                  </a:lnTo>
                  <a:lnTo>
                    <a:pt x="1919" y="2158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0" name="Google Shape;48550;p32"/>
            <p:cNvSpPr/>
            <p:nvPr/>
          </p:nvSpPr>
          <p:spPr>
            <a:xfrm>
              <a:off x="5667850" y="4044100"/>
              <a:ext cx="71925" cy="113900"/>
            </a:xfrm>
            <a:custGeom>
              <a:avLst/>
              <a:gdLst/>
              <a:ahLst/>
              <a:cxnLst/>
              <a:rect l="l" t="t" r="r" b="b"/>
              <a:pathLst>
                <a:path w="2877" h="4556" extrusionOk="0">
                  <a:moveTo>
                    <a:pt x="0" y="1"/>
                  </a:moveTo>
                  <a:lnTo>
                    <a:pt x="1199" y="2158"/>
                  </a:lnTo>
                  <a:lnTo>
                    <a:pt x="2397" y="4316"/>
                  </a:lnTo>
                  <a:lnTo>
                    <a:pt x="2877" y="4555"/>
                  </a:lnTo>
                  <a:lnTo>
                    <a:pt x="1439" y="2398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1" name="Google Shape;48551;p32"/>
            <p:cNvSpPr/>
            <p:nvPr/>
          </p:nvSpPr>
          <p:spPr>
            <a:xfrm>
              <a:off x="6063375" y="1431125"/>
              <a:ext cx="12025" cy="101900"/>
            </a:xfrm>
            <a:custGeom>
              <a:avLst/>
              <a:gdLst/>
              <a:ahLst/>
              <a:cxnLst/>
              <a:rect l="l" t="t" r="r" b="b"/>
              <a:pathLst>
                <a:path w="481" h="4076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158"/>
                  </a:lnTo>
                  <a:lnTo>
                    <a:pt x="241" y="4076"/>
                  </a:lnTo>
                  <a:lnTo>
                    <a:pt x="480" y="4076"/>
                  </a:lnTo>
                  <a:lnTo>
                    <a:pt x="480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2" name="Google Shape;48552;p32"/>
            <p:cNvSpPr/>
            <p:nvPr/>
          </p:nvSpPr>
          <p:spPr>
            <a:xfrm>
              <a:off x="5625900" y="3948200"/>
              <a:ext cx="41975" cy="95925"/>
            </a:xfrm>
            <a:custGeom>
              <a:avLst/>
              <a:gdLst/>
              <a:ahLst/>
              <a:cxnLst/>
              <a:rect l="l" t="t" r="r" b="b"/>
              <a:pathLst>
                <a:path w="1679" h="3837" extrusionOk="0">
                  <a:moveTo>
                    <a:pt x="0" y="1"/>
                  </a:moveTo>
                  <a:lnTo>
                    <a:pt x="719" y="1919"/>
                  </a:lnTo>
                  <a:lnTo>
                    <a:pt x="1438" y="3597"/>
                  </a:lnTo>
                  <a:lnTo>
                    <a:pt x="1678" y="3837"/>
                  </a:lnTo>
                  <a:lnTo>
                    <a:pt x="959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3" name="Google Shape;48553;p32"/>
            <p:cNvSpPr/>
            <p:nvPr/>
          </p:nvSpPr>
          <p:spPr>
            <a:xfrm>
              <a:off x="5601925" y="3846325"/>
              <a:ext cx="29975" cy="95925"/>
            </a:xfrm>
            <a:custGeom>
              <a:avLst/>
              <a:gdLst/>
              <a:ahLst/>
              <a:cxnLst/>
              <a:rect l="l" t="t" r="r" b="b"/>
              <a:pathLst>
                <a:path w="1199" h="3837" extrusionOk="0">
                  <a:moveTo>
                    <a:pt x="0" y="1"/>
                  </a:moveTo>
                  <a:lnTo>
                    <a:pt x="480" y="1918"/>
                  </a:lnTo>
                  <a:lnTo>
                    <a:pt x="959" y="3836"/>
                  </a:lnTo>
                  <a:lnTo>
                    <a:pt x="1199" y="3836"/>
                  </a:lnTo>
                  <a:lnTo>
                    <a:pt x="719" y="2158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4" name="Google Shape;48554;p32"/>
            <p:cNvSpPr/>
            <p:nvPr/>
          </p:nvSpPr>
          <p:spPr>
            <a:xfrm>
              <a:off x="5601925" y="3726475"/>
              <a:ext cx="6000" cy="119875"/>
            </a:xfrm>
            <a:custGeom>
              <a:avLst/>
              <a:gdLst/>
              <a:ahLst/>
              <a:cxnLst/>
              <a:rect l="l" t="t" r="r" b="b"/>
              <a:pathLst>
                <a:path w="240" h="4795" extrusionOk="0">
                  <a:moveTo>
                    <a:pt x="0" y="0"/>
                  </a:moveTo>
                  <a:lnTo>
                    <a:pt x="0" y="959"/>
                  </a:lnTo>
                  <a:lnTo>
                    <a:pt x="0" y="2877"/>
                  </a:lnTo>
                  <a:lnTo>
                    <a:pt x="0" y="4555"/>
                  </a:lnTo>
                  <a:lnTo>
                    <a:pt x="240" y="4795"/>
                  </a:lnTo>
                  <a:lnTo>
                    <a:pt x="240" y="2877"/>
                  </a:lnTo>
                  <a:lnTo>
                    <a:pt x="240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5" name="Google Shape;48555;p32"/>
            <p:cNvSpPr/>
            <p:nvPr/>
          </p:nvSpPr>
          <p:spPr>
            <a:xfrm>
              <a:off x="5625900" y="2048425"/>
              <a:ext cx="101900" cy="71925"/>
            </a:xfrm>
            <a:custGeom>
              <a:avLst/>
              <a:gdLst/>
              <a:ahLst/>
              <a:cxnLst/>
              <a:rect l="l" t="t" r="r" b="b"/>
              <a:pathLst>
                <a:path w="4076" h="2877" extrusionOk="0">
                  <a:moveTo>
                    <a:pt x="3836" y="0"/>
                  </a:moveTo>
                  <a:lnTo>
                    <a:pt x="959" y="2158"/>
                  </a:lnTo>
                  <a:lnTo>
                    <a:pt x="0" y="2877"/>
                  </a:lnTo>
                  <a:lnTo>
                    <a:pt x="480" y="2877"/>
                  </a:lnTo>
                  <a:lnTo>
                    <a:pt x="1199" y="2397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6" name="Google Shape;48556;p32"/>
            <p:cNvSpPr/>
            <p:nvPr/>
          </p:nvSpPr>
          <p:spPr>
            <a:xfrm>
              <a:off x="5727775" y="1958525"/>
              <a:ext cx="113900" cy="83925"/>
            </a:xfrm>
            <a:custGeom>
              <a:avLst/>
              <a:gdLst/>
              <a:ahLst/>
              <a:cxnLst/>
              <a:rect l="l" t="t" r="r" b="b"/>
              <a:pathLst>
                <a:path w="4556" h="3357" extrusionOk="0">
                  <a:moveTo>
                    <a:pt x="4076" y="0"/>
                  </a:moveTo>
                  <a:lnTo>
                    <a:pt x="0" y="3356"/>
                  </a:lnTo>
                  <a:lnTo>
                    <a:pt x="480" y="3356"/>
                  </a:lnTo>
                  <a:lnTo>
                    <a:pt x="4555" y="240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7" name="Google Shape;48557;p32"/>
            <p:cNvSpPr/>
            <p:nvPr/>
          </p:nvSpPr>
          <p:spPr>
            <a:xfrm>
              <a:off x="6057400" y="14251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8" name="Google Shape;48558;p32"/>
            <p:cNvSpPr/>
            <p:nvPr/>
          </p:nvSpPr>
          <p:spPr>
            <a:xfrm>
              <a:off x="5871600" y="431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9" name="Google Shape;48559;p32"/>
            <p:cNvSpPr/>
            <p:nvPr/>
          </p:nvSpPr>
          <p:spPr>
            <a:xfrm>
              <a:off x="5727775" y="4151975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0" y="1"/>
                  </a:moveTo>
                  <a:lnTo>
                    <a:pt x="480" y="480"/>
                  </a:lnTo>
                  <a:lnTo>
                    <a:pt x="720" y="720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0" name="Google Shape;48560;p32"/>
            <p:cNvSpPr/>
            <p:nvPr/>
          </p:nvSpPr>
          <p:spPr>
            <a:xfrm>
              <a:off x="5661850" y="4038100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241"/>
                  </a:moveTo>
                  <a:lnTo>
                    <a:pt x="240" y="241"/>
                  </a:lnTo>
                  <a:lnTo>
                    <a:pt x="480" y="480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240" y="2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241"/>
                  </a:lnTo>
                  <a:lnTo>
                    <a:pt x="240" y="24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1" name="Google Shape;48561;p32"/>
            <p:cNvSpPr/>
            <p:nvPr/>
          </p:nvSpPr>
          <p:spPr>
            <a:xfrm>
              <a:off x="5625900" y="39422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2" name="Google Shape;48562;p32"/>
            <p:cNvSpPr/>
            <p:nvPr/>
          </p:nvSpPr>
          <p:spPr>
            <a:xfrm>
              <a:off x="5601925" y="38403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0" y="241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3" name="Google Shape;48563;p32"/>
            <p:cNvSpPr/>
            <p:nvPr/>
          </p:nvSpPr>
          <p:spPr>
            <a:xfrm>
              <a:off x="5601925" y="37204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4" name="Google Shape;48564;p32"/>
            <p:cNvSpPr/>
            <p:nvPr/>
          </p:nvSpPr>
          <p:spPr>
            <a:xfrm>
              <a:off x="5625900" y="35586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5" name="Google Shape;48565;p32"/>
            <p:cNvSpPr/>
            <p:nvPr/>
          </p:nvSpPr>
          <p:spPr>
            <a:xfrm>
              <a:off x="5637875" y="32889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6" name="Google Shape;48566;p32"/>
            <p:cNvSpPr/>
            <p:nvPr/>
          </p:nvSpPr>
          <p:spPr>
            <a:xfrm>
              <a:off x="5541975" y="3079225"/>
              <a:ext cx="18025" cy="12000"/>
            </a:xfrm>
            <a:custGeom>
              <a:avLst/>
              <a:gdLst/>
              <a:ahLst/>
              <a:cxnLst/>
              <a:rect l="l" t="t" r="r" b="b"/>
              <a:pathLst>
                <a:path w="721" h="480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7" name="Google Shape;48567;p32"/>
            <p:cNvSpPr/>
            <p:nvPr/>
          </p:nvSpPr>
          <p:spPr>
            <a:xfrm>
              <a:off x="5422125" y="29114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8" name="Google Shape;48568;p32"/>
            <p:cNvSpPr/>
            <p:nvPr/>
          </p:nvSpPr>
          <p:spPr>
            <a:xfrm>
              <a:off x="5326225" y="27556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9" name="Google Shape;48569;p32"/>
            <p:cNvSpPr/>
            <p:nvPr/>
          </p:nvSpPr>
          <p:spPr>
            <a:xfrm>
              <a:off x="5284275" y="25878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0" name="Google Shape;48570;p32"/>
            <p:cNvSpPr/>
            <p:nvPr/>
          </p:nvSpPr>
          <p:spPr>
            <a:xfrm>
              <a:off x="5350200" y="23660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1" name="Google Shape;48571;p32"/>
            <p:cNvSpPr/>
            <p:nvPr/>
          </p:nvSpPr>
          <p:spPr>
            <a:xfrm>
              <a:off x="5619900" y="2120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2" name="Google Shape;48572;p32"/>
            <p:cNvSpPr/>
            <p:nvPr/>
          </p:nvSpPr>
          <p:spPr>
            <a:xfrm>
              <a:off x="5721775" y="20424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3" name="Google Shape;48573;p32"/>
            <p:cNvSpPr/>
            <p:nvPr/>
          </p:nvSpPr>
          <p:spPr>
            <a:xfrm>
              <a:off x="5829650" y="19525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72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4" name="Google Shape;48574;p32"/>
            <p:cNvSpPr/>
            <p:nvPr/>
          </p:nvSpPr>
          <p:spPr>
            <a:xfrm>
              <a:off x="5931550" y="18566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5" name="Google Shape;48575;p32"/>
            <p:cNvSpPr/>
            <p:nvPr/>
          </p:nvSpPr>
          <p:spPr>
            <a:xfrm>
              <a:off x="6009450" y="1748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6" name="Google Shape;48576;p32"/>
            <p:cNvSpPr/>
            <p:nvPr/>
          </p:nvSpPr>
          <p:spPr>
            <a:xfrm>
              <a:off x="6057400" y="1640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7" name="Google Shape;48577;p32"/>
            <p:cNvSpPr/>
            <p:nvPr/>
          </p:nvSpPr>
          <p:spPr>
            <a:xfrm>
              <a:off x="6069375" y="15330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8" name="Google Shape;48578;p32"/>
            <p:cNvSpPr/>
            <p:nvPr/>
          </p:nvSpPr>
          <p:spPr>
            <a:xfrm>
              <a:off x="5536000" y="3996150"/>
              <a:ext cx="77925" cy="107900"/>
            </a:xfrm>
            <a:custGeom>
              <a:avLst/>
              <a:gdLst/>
              <a:ahLst/>
              <a:cxnLst/>
              <a:rect l="l" t="t" r="r" b="b"/>
              <a:pathLst>
                <a:path w="3117" h="4316" extrusionOk="0">
                  <a:moveTo>
                    <a:pt x="0" y="1"/>
                  </a:moveTo>
                  <a:lnTo>
                    <a:pt x="1199" y="1919"/>
                  </a:lnTo>
                  <a:lnTo>
                    <a:pt x="2637" y="4076"/>
                  </a:lnTo>
                  <a:lnTo>
                    <a:pt x="3117" y="4316"/>
                  </a:lnTo>
                  <a:lnTo>
                    <a:pt x="1678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9" name="Google Shape;48579;p32"/>
            <p:cNvSpPr/>
            <p:nvPr/>
          </p:nvSpPr>
          <p:spPr>
            <a:xfrm>
              <a:off x="5775725" y="1467075"/>
              <a:ext cx="6000" cy="18025"/>
            </a:xfrm>
            <a:custGeom>
              <a:avLst/>
              <a:gdLst/>
              <a:ahLst/>
              <a:cxnLst/>
              <a:rect l="l" t="t" r="r" b="b"/>
              <a:pathLst>
                <a:path w="240" h="721" extrusionOk="0">
                  <a:moveTo>
                    <a:pt x="0" y="1"/>
                  </a:moveTo>
                  <a:lnTo>
                    <a:pt x="0" y="720"/>
                  </a:lnTo>
                  <a:lnTo>
                    <a:pt x="240" y="72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0" name="Google Shape;48580;p32"/>
            <p:cNvSpPr/>
            <p:nvPr/>
          </p:nvSpPr>
          <p:spPr>
            <a:xfrm>
              <a:off x="5092500" y="2581800"/>
              <a:ext cx="71950" cy="149850"/>
            </a:xfrm>
            <a:custGeom>
              <a:avLst/>
              <a:gdLst/>
              <a:ahLst/>
              <a:cxnLst/>
              <a:rect l="l" t="t" r="r" b="b"/>
              <a:pathLst>
                <a:path w="2878" h="5994" extrusionOk="0">
                  <a:moveTo>
                    <a:pt x="1" y="0"/>
                  </a:moveTo>
                  <a:lnTo>
                    <a:pt x="480" y="1439"/>
                  </a:lnTo>
                  <a:lnTo>
                    <a:pt x="960" y="2877"/>
                  </a:lnTo>
                  <a:lnTo>
                    <a:pt x="1679" y="4315"/>
                  </a:lnTo>
                  <a:lnTo>
                    <a:pt x="2638" y="5993"/>
                  </a:lnTo>
                  <a:lnTo>
                    <a:pt x="2877" y="5993"/>
                  </a:lnTo>
                  <a:lnTo>
                    <a:pt x="1919" y="4315"/>
                  </a:lnTo>
                  <a:lnTo>
                    <a:pt x="1199" y="2877"/>
                  </a:lnTo>
                  <a:lnTo>
                    <a:pt x="720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1" name="Google Shape;48581;p32"/>
            <p:cNvSpPr/>
            <p:nvPr/>
          </p:nvSpPr>
          <p:spPr>
            <a:xfrm>
              <a:off x="5416125" y="3025275"/>
              <a:ext cx="95925" cy="197800"/>
            </a:xfrm>
            <a:custGeom>
              <a:avLst/>
              <a:gdLst/>
              <a:ahLst/>
              <a:cxnLst/>
              <a:rect l="l" t="t" r="r" b="b"/>
              <a:pathLst>
                <a:path w="3837" h="7912" extrusionOk="0">
                  <a:moveTo>
                    <a:pt x="1" y="1"/>
                  </a:moveTo>
                  <a:lnTo>
                    <a:pt x="1679" y="2398"/>
                  </a:lnTo>
                  <a:lnTo>
                    <a:pt x="2398" y="3836"/>
                  </a:lnTo>
                  <a:lnTo>
                    <a:pt x="2877" y="5275"/>
                  </a:lnTo>
                  <a:lnTo>
                    <a:pt x="3597" y="7672"/>
                  </a:lnTo>
                  <a:lnTo>
                    <a:pt x="3836" y="7912"/>
                  </a:lnTo>
                  <a:lnTo>
                    <a:pt x="3117" y="5275"/>
                  </a:lnTo>
                  <a:lnTo>
                    <a:pt x="1919" y="2638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2" name="Google Shape;48582;p32"/>
            <p:cNvSpPr/>
            <p:nvPr/>
          </p:nvSpPr>
          <p:spPr>
            <a:xfrm>
              <a:off x="5500025" y="3223050"/>
              <a:ext cx="24000" cy="263725"/>
            </a:xfrm>
            <a:custGeom>
              <a:avLst/>
              <a:gdLst/>
              <a:ahLst/>
              <a:cxnLst/>
              <a:rect l="l" t="t" r="r" b="b"/>
              <a:pathLst>
                <a:path w="960" h="10549" extrusionOk="0">
                  <a:moveTo>
                    <a:pt x="241" y="1"/>
                  </a:moveTo>
                  <a:lnTo>
                    <a:pt x="720" y="2638"/>
                  </a:lnTo>
                  <a:lnTo>
                    <a:pt x="720" y="5274"/>
                  </a:lnTo>
                  <a:lnTo>
                    <a:pt x="480" y="7672"/>
                  </a:lnTo>
                  <a:lnTo>
                    <a:pt x="1" y="10309"/>
                  </a:lnTo>
                  <a:lnTo>
                    <a:pt x="241" y="10548"/>
                  </a:lnTo>
                  <a:lnTo>
                    <a:pt x="720" y="7911"/>
                  </a:lnTo>
                  <a:lnTo>
                    <a:pt x="960" y="5514"/>
                  </a:lnTo>
                  <a:lnTo>
                    <a:pt x="960" y="2877"/>
                  </a:lnTo>
                  <a:lnTo>
                    <a:pt x="72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3" name="Google Shape;48583;p32"/>
            <p:cNvSpPr/>
            <p:nvPr/>
          </p:nvSpPr>
          <p:spPr>
            <a:xfrm>
              <a:off x="5278300" y="2869450"/>
              <a:ext cx="137850" cy="149850"/>
            </a:xfrm>
            <a:custGeom>
              <a:avLst/>
              <a:gdLst/>
              <a:ahLst/>
              <a:cxnLst/>
              <a:rect l="l" t="t" r="r" b="b"/>
              <a:pathLst>
                <a:path w="5514" h="5994" extrusionOk="0">
                  <a:moveTo>
                    <a:pt x="0" y="1"/>
                  </a:moveTo>
                  <a:lnTo>
                    <a:pt x="719" y="960"/>
                  </a:lnTo>
                  <a:lnTo>
                    <a:pt x="2877" y="3357"/>
                  </a:lnTo>
                  <a:lnTo>
                    <a:pt x="5034" y="5754"/>
                  </a:lnTo>
                  <a:lnTo>
                    <a:pt x="5514" y="5994"/>
                  </a:lnTo>
                  <a:lnTo>
                    <a:pt x="3356" y="3357"/>
                  </a:lnTo>
                  <a:lnTo>
                    <a:pt x="959" y="720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4" name="Google Shape;48584;p32"/>
            <p:cNvSpPr/>
            <p:nvPr/>
          </p:nvSpPr>
          <p:spPr>
            <a:xfrm>
              <a:off x="5164425" y="2737625"/>
              <a:ext cx="113900" cy="131850"/>
            </a:xfrm>
            <a:custGeom>
              <a:avLst/>
              <a:gdLst/>
              <a:ahLst/>
              <a:cxnLst/>
              <a:rect l="l" t="t" r="r" b="b"/>
              <a:pathLst>
                <a:path w="4556" h="5274" extrusionOk="0">
                  <a:moveTo>
                    <a:pt x="0" y="0"/>
                  </a:moveTo>
                  <a:lnTo>
                    <a:pt x="1918" y="2637"/>
                  </a:lnTo>
                  <a:lnTo>
                    <a:pt x="4076" y="5034"/>
                  </a:lnTo>
                  <a:lnTo>
                    <a:pt x="4555" y="5274"/>
                  </a:lnTo>
                  <a:lnTo>
                    <a:pt x="2158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5" name="Google Shape;48585;p32"/>
            <p:cNvSpPr/>
            <p:nvPr/>
          </p:nvSpPr>
          <p:spPr>
            <a:xfrm>
              <a:off x="5559975" y="1862625"/>
              <a:ext cx="83925" cy="83925"/>
            </a:xfrm>
            <a:custGeom>
              <a:avLst/>
              <a:gdLst/>
              <a:ahLst/>
              <a:cxnLst/>
              <a:rect l="l" t="t" r="r" b="b"/>
              <a:pathLst>
                <a:path w="3357" h="3357" extrusionOk="0">
                  <a:moveTo>
                    <a:pt x="3117" y="1"/>
                  </a:moveTo>
                  <a:lnTo>
                    <a:pt x="1678" y="1679"/>
                  </a:lnTo>
                  <a:lnTo>
                    <a:pt x="0" y="3357"/>
                  </a:lnTo>
                  <a:lnTo>
                    <a:pt x="480" y="3357"/>
                  </a:lnTo>
                  <a:lnTo>
                    <a:pt x="1918" y="1679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6" name="Google Shape;48586;p32"/>
            <p:cNvSpPr/>
            <p:nvPr/>
          </p:nvSpPr>
          <p:spPr>
            <a:xfrm>
              <a:off x="5763725" y="1491050"/>
              <a:ext cx="18000" cy="83925"/>
            </a:xfrm>
            <a:custGeom>
              <a:avLst/>
              <a:gdLst/>
              <a:ahLst/>
              <a:cxnLst/>
              <a:rect l="l" t="t" r="r" b="b"/>
              <a:pathLst>
                <a:path w="720" h="3357" extrusionOk="0">
                  <a:moveTo>
                    <a:pt x="480" y="1"/>
                  </a:moveTo>
                  <a:lnTo>
                    <a:pt x="1" y="3357"/>
                  </a:lnTo>
                  <a:lnTo>
                    <a:pt x="240" y="3357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7" name="Google Shape;48587;p32"/>
            <p:cNvSpPr/>
            <p:nvPr/>
          </p:nvSpPr>
          <p:spPr>
            <a:xfrm>
              <a:off x="5643875" y="1772725"/>
              <a:ext cx="59950" cy="83925"/>
            </a:xfrm>
            <a:custGeom>
              <a:avLst/>
              <a:gdLst/>
              <a:ahLst/>
              <a:cxnLst/>
              <a:rect l="l" t="t" r="r" b="b"/>
              <a:pathLst>
                <a:path w="2398" h="3357" extrusionOk="0">
                  <a:moveTo>
                    <a:pt x="2158" y="1"/>
                  </a:moveTo>
                  <a:lnTo>
                    <a:pt x="1199" y="1679"/>
                  </a:lnTo>
                  <a:lnTo>
                    <a:pt x="0" y="3357"/>
                  </a:lnTo>
                  <a:lnTo>
                    <a:pt x="240" y="3357"/>
                  </a:lnTo>
                  <a:lnTo>
                    <a:pt x="1439" y="1679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8" name="Google Shape;48588;p32"/>
            <p:cNvSpPr/>
            <p:nvPr/>
          </p:nvSpPr>
          <p:spPr>
            <a:xfrm>
              <a:off x="5470075" y="3804375"/>
              <a:ext cx="29975" cy="95925"/>
            </a:xfrm>
            <a:custGeom>
              <a:avLst/>
              <a:gdLst/>
              <a:ahLst/>
              <a:cxnLst/>
              <a:rect l="l" t="t" r="r" b="b"/>
              <a:pathLst>
                <a:path w="1199" h="3837" extrusionOk="0">
                  <a:moveTo>
                    <a:pt x="0" y="1"/>
                  </a:moveTo>
                  <a:lnTo>
                    <a:pt x="240" y="1679"/>
                  </a:lnTo>
                  <a:lnTo>
                    <a:pt x="959" y="3596"/>
                  </a:lnTo>
                  <a:lnTo>
                    <a:pt x="1199" y="3836"/>
                  </a:lnTo>
                  <a:lnTo>
                    <a:pt x="1199" y="3836"/>
                  </a:lnTo>
                  <a:lnTo>
                    <a:pt x="71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9" name="Google Shape;48589;p32"/>
            <p:cNvSpPr/>
            <p:nvPr/>
          </p:nvSpPr>
          <p:spPr>
            <a:xfrm>
              <a:off x="5739750" y="1580950"/>
              <a:ext cx="30000" cy="89925"/>
            </a:xfrm>
            <a:custGeom>
              <a:avLst/>
              <a:gdLst/>
              <a:ahLst/>
              <a:cxnLst/>
              <a:rect l="l" t="t" r="r" b="b"/>
              <a:pathLst>
                <a:path w="1200" h="3597" extrusionOk="0">
                  <a:moveTo>
                    <a:pt x="1199" y="1"/>
                  </a:moveTo>
                  <a:lnTo>
                    <a:pt x="960" y="240"/>
                  </a:lnTo>
                  <a:lnTo>
                    <a:pt x="1" y="3597"/>
                  </a:lnTo>
                  <a:lnTo>
                    <a:pt x="241" y="3597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0" name="Google Shape;48590;p32"/>
            <p:cNvSpPr/>
            <p:nvPr/>
          </p:nvSpPr>
          <p:spPr>
            <a:xfrm>
              <a:off x="5134450" y="2114325"/>
              <a:ext cx="239750" cy="251750"/>
            </a:xfrm>
            <a:custGeom>
              <a:avLst/>
              <a:gdLst/>
              <a:ahLst/>
              <a:cxnLst/>
              <a:rect l="l" t="t" r="r" b="b"/>
              <a:pathLst>
                <a:path w="9590" h="10070" extrusionOk="0">
                  <a:moveTo>
                    <a:pt x="9110" y="1"/>
                  </a:moveTo>
                  <a:lnTo>
                    <a:pt x="6473" y="2398"/>
                  </a:lnTo>
                  <a:lnTo>
                    <a:pt x="3836" y="4795"/>
                  </a:lnTo>
                  <a:lnTo>
                    <a:pt x="1679" y="7432"/>
                  </a:lnTo>
                  <a:lnTo>
                    <a:pt x="1" y="10069"/>
                  </a:lnTo>
                  <a:lnTo>
                    <a:pt x="241" y="10069"/>
                  </a:lnTo>
                  <a:lnTo>
                    <a:pt x="1919" y="7432"/>
                  </a:lnTo>
                  <a:lnTo>
                    <a:pt x="4316" y="4795"/>
                  </a:lnTo>
                  <a:lnTo>
                    <a:pt x="6713" y="2398"/>
                  </a:lnTo>
                  <a:lnTo>
                    <a:pt x="959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1" name="Google Shape;48591;p32"/>
            <p:cNvSpPr/>
            <p:nvPr/>
          </p:nvSpPr>
          <p:spPr>
            <a:xfrm>
              <a:off x="5607900" y="4104025"/>
              <a:ext cx="161850" cy="173825"/>
            </a:xfrm>
            <a:custGeom>
              <a:avLst/>
              <a:gdLst/>
              <a:ahLst/>
              <a:cxnLst/>
              <a:rect l="l" t="t" r="r" b="b"/>
              <a:pathLst>
                <a:path w="6474" h="6953" extrusionOk="0">
                  <a:moveTo>
                    <a:pt x="1" y="1"/>
                  </a:moveTo>
                  <a:lnTo>
                    <a:pt x="2878" y="3357"/>
                  </a:lnTo>
                  <a:lnTo>
                    <a:pt x="5994" y="6713"/>
                  </a:lnTo>
                  <a:lnTo>
                    <a:pt x="6473" y="6953"/>
                  </a:lnTo>
                  <a:lnTo>
                    <a:pt x="3357" y="3597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2" name="Google Shape;48592;p32"/>
            <p:cNvSpPr/>
            <p:nvPr/>
          </p:nvSpPr>
          <p:spPr>
            <a:xfrm>
              <a:off x="5086525" y="2372050"/>
              <a:ext cx="47950" cy="203775"/>
            </a:xfrm>
            <a:custGeom>
              <a:avLst/>
              <a:gdLst/>
              <a:ahLst/>
              <a:cxnLst/>
              <a:rect l="l" t="t" r="r" b="b"/>
              <a:pathLst>
                <a:path w="1918" h="8151" extrusionOk="0">
                  <a:moveTo>
                    <a:pt x="1678" y="0"/>
                  </a:moveTo>
                  <a:lnTo>
                    <a:pt x="719" y="2397"/>
                  </a:lnTo>
                  <a:lnTo>
                    <a:pt x="240" y="3596"/>
                  </a:lnTo>
                  <a:lnTo>
                    <a:pt x="240" y="5034"/>
                  </a:lnTo>
                  <a:lnTo>
                    <a:pt x="0" y="6473"/>
                  </a:lnTo>
                  <a:lnTo>
                    <a:pt x="240" y="8151"/>
                  </a:lnTo>
                  <a:lnTo>
                    <a:pt x="479" y="8151"/>
                  </a:lnTo>
                  <a:lnTo>
                    <a:pt x="240" y="6473"/>
                  </a:lnTo>
                  <a:lnTo>
                    <a:pt x="479" y="5034"/>
                  </a:lnTo>
                  <a:lnTo>
                    <a:pt x="479" y="3596"/>
                  </a:lnTo>
                  <a:lnTo>
                    <a:pt x="959" y="2397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3" name="Google Shape;48593;p32"/>
            <p:cNvSpPr/>
            <p:nvPr/>
          </p:nvSpPr>
          <p:spPr>
            <a:xfrm>
              <a:off x="5470075" y="3486750"/>
              <a:ext cx="35975" cy="179800"/>
            </a:xfrm>
            <a:custGeom>
              <a:avLst/>
              <a:gdLst/>
              <a:ahLst/>
              <a:cxnLst/>
              <a:rect l="l" t="t" r="r" b="b"/>
              <a:pathLst>
                <a:path w="1439" h="7192" extrusionOk="0">
                  <a:moveTo>
                    <a:pt x="1199" y="0"/>
                  </a:moveTo>
                  <a:lnTo>
                    <a:pt x="959" y="1678"/>
                  </a:lnTo>
                  <a:lnTo>
                    <a:pt x="0" y="6952"/>
                  </a:lnTo>
                  <a:lnTo>
                    <a:pt x="240" y="7192"/>
                  </a:lnTo>
                  <a:lnTo>
                    <a:pt x="1199" y="1678"/>
                  </a:lnTo>
                  <a:lnTo>
                    <a:pt x="1439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4" name="Google Shape;48594;p32"/>
            <p:cNvSpPr/>
            <p:nvPr/>
          </p:nvSpPr>
          <p:spPr>
            <a:xfrm>
              <a:off x="5697800" y="1676850"/>
              <a:ext cx="47975" cy="89925"/>
            </a:xfrm>
            <a:custGeom>
              <a:avLst/>
              <a:gdLst/>
              <a:ahLst/>
              <a:cxnLst/>
              <a:rect l="l" t="t" r="r" b="b"/>
              <a:pathLst>
                <a:path w="1919" h="3597" extrusionOk="0">
                  <a:moveTo>
                    <a:pt x="1679" y="0"/>
                  </a:moveTo>
                  <a:lnTo>
                    <a:pt x="960" y="1918"/>
                  </a:lnTo>
                  <a:lnTo>
                    <a:pt x="1" y="3596"/>
                  </a:lnTo>
                  <a:lnTo>
                    <a:pt x="241" y="3596"/>
                  </a:lnTo>
                  <a:lnTo>
                    <a:pt x="1199" y="1918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5" name="Google Shape;48595;p32"/>
            <p:cNvSpPr/>
            <p:nvPr/>
          </p:nvSpPr>
          <p:spPr>
            <a:xfrm>
              <a:off x="5769725" y="4277825"/>
              <a:ext cx="83925" cy="77950"/>
            </a:xfrm>
            <a:custGeom>
              <a:avLst/>
              <a:gdLst/>
              <a:ahLst/>
              <a:cxnLst/>
              <a:rect l="l" t="t" r="r" b="b"/>
              <a:pathLst>
                <a:path w="3357" h="3118" extrusionOk="0">
                  <a:moveTo>
                    <a:pt x="0" y="1"/>
                  </a:moveTo>
                  <a:lnTo>
                    <a:pt x="3117" y="3117"/>
                  </a:lnTo>
                  <a:lnTo>
                    <a:pt x="3357" y="2877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6" name="Google Shape;48596;p32"/>
            <p:cNvSpPr/>
            <p:nvPr/>
          </p:nvSpPr>
          <p:spPr>
            <a:xfrm>
              <a:off x="5464075" y="3666550"/>
              <a:ext cx="12025" cy="131850"/>
            </a:xfrm>
            <a:custGeom>
              <a:avLst/>
              <a:gdLst/>
              <a:ahLst/>
              <a:cxnLst/>
              <a:rect l="l" t="t" r="r" b="b"/>
              <a:pathLst>
                <a:path w="481" h="5274" extrusionOk="0">
                  <a:moveTo>
                    <a:pt x="240" y="0"/>
                  </a:moveTo>
                  <a:lnTo>
                    <a:pt x="1" y="1918"/>
                  </a:lnTo>
                  <a:lnTo>
                    <a:pt x="240" y="5034"/>
                  </a:lnTo>
                  <a:lnTo>
                    <a:pt x="480" y="5274"/>
                  </a:lnTo>
                  <a:lnTo>
                    <a:pt x="240" y="3596"/>
                  </a:lnTo>
                  <a:lnTo>
                    <a:pt x="240" y="1918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7" name="Google Shape;48597;p32"/>
            <p:cNvSpPr/>
            <p:nvPr/>
          </p:nvSpPr>
          <p:spPr>
            <a:xfrm>
              <a:off x="5374175" y="2036425"/>
              <a:ext cx="95925" cy="71950"/>
            </a:xfrm>
            <a:custGeom>
              <a:avLst/>
              <a:gdLst/>
              <a:ahLst/>
              <a:cxnLst/>
              <a:rect l="l" t="t" r="r" b="b"/>
              <a:pathLst>
                <a:path w="3837" h="2878" extrusionOk="0">
                  <a:moveTo>
                    <a:pt x="3357" y="1"/>
                  </a:moveTo>
                  <a:lnTo>
                    <a:pt x="2877" y="480"/>
                  </a:lnTo>
                  <a:lnTo>
                    <a:pt x="1" y="2877"/>
                  </a:lnTo>
                  <a:lnTo>
                    <a:pt x="240" y="2877"/>
                  </a:lnTo>
                  <a:lnTo>
                    <a:pt x="3117" y="72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8" name="Google Shape;48598;p32"/>
            <p:cNvSpPr/>
            <p:nvPr/>
          </p:nvSpPr>
          <p:spPr>
            <a:xfrm>
              <a:off x="5494050" y="3900275"/>
              <a:ext cx="47950" cy="89900"/>
            </a:xfrm>
            <a:custGeom>
              <a:avLst/>
              <a:gdLst/>
              <a:ahLst/>
              <a:cxnLst/>
              <a:rect l="l" t="t" r="r" b="b"/>
              <a:pathLst>
                <a:path w="1918" h="3596" extrusionOk="0">
                  <a:moveTo>
                    <a:pt x="0" y="0"/>
                  </a:moveTo>
                  <a:lnTo>
                    <a:pt x="1439" y="3356"/>
                  </a:lnTo>
                  <a:lnTo>
                    <a:pt x="1918" y="3596"/>
                  </a:lnTo>
                  <a:lnTo>
                    <a:pt x="959" y="191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9" name="Google Shape;48599;p32"/>
            <p:cNvSpPr/>
            <p:nvPr/>
          </p:nvSpPr>
          <p:spPr>
            <a:xfrm>
              <a:off x="5464075" y="1952525"/>
              <a:ext cx="101900" cy="83925"/>
            </a:xfrm>
            <a:custGeom>
              <a:avLst/>
              <a:gdLst/>
              <a:ahLst/>
              <a:cxnLst/>
              <a:rect l="l" t="t" r="r" b="b"/>
              <a:pathLst>
                <a:path w="4076" h="3357" extrusionOk="0">
                  <a:moveTo>
                    <a:pt x="3596" y="0"/>
                  </a:moveTo>
                  <a:lnTo>
                    <a:pt x="1" y="3117"/>
                  </a:lnTo>
                  <a:lnTo>
                    <a:pt x="480" y="3357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0" name="Google Shape;48600;p32"/>
            <p:cNvSpPr/>
            <p:nvPr/>
          </p:nvSpPr>
          <p:spPr>
            <a:xfrm>
              <a:off x="5775725" y="14850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1" name="Google Shape;48601;p32"/>
            <p:cNvSpPr/>
            <p:nvPr/>
          </p:nvSpPr>
          <p:spPr>
            <a:xfrm>
              <a:off x="5757750" y="4271825"/>
              <a:ext cx="23975" cy="12025"/>
            </a:xfrm>
            <a:custGeom>
              <a:avLst/>
              <a:gdLst/>
              <a:ahLst/>
              <a:cxnLst/>
              <a:rect l="l" t="t" r="r" b="b"/>
              <a:pathLst>
                <a:path w="959" h="481" extrusionOk="0">
                  <a:moveTo>
                    <a:pt x="479" y="241"/>
                  </a:moveTo>
                  <a:lnTo>
                    <a:pt x="479" y="241"/>
                  </a:lnTo>
                  <a:lnTo>
                    <a:pt x="959" y="480"/>
                  </a:lnTo>
                  <a:lnTo>
                    <a:pt x="959" y="480"/>
                  </a:lnTo>
                  <a:lnTo>
                    <a:pt x="479" y="241"/>
                  </a:lnTo>
                  <a:lnTo>
                    <a:pt x="479" y="2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79" y="241"/>
                  </a:lnTo>
                  <a:lnTo>
                    <a:pt x="479" y="24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2" name="Google Shape;48602;p32"/>
            <p:cNvSpPr/>
            <p:nvPr/>
          </p:nvSpPr>
          <p:spPr>
            <a:xfrm>
              <a:off x="5601925" y="40980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47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3" name="Google Shape;48603;p32"/>
            <p:cNvSpPr/>
            <p:nvPr/>
          </p:nvSpPr>
          <p:spPr>
            <a:xfrm>
              <a:off x="5530000" y="39841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4" name="Google Shape;48604;p32"/>
            <p:cNvSpPr/>
            <p:nvPr/>
          </p:nvSpPr>
          <p:spPr>
            <a:xfrm>
              <a:off x="5494050" y="389427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5" name="Google Shape;48605;p32"/>
            <p:cNvSpPr/>
            <p:nvPr/>
          </p:nvSpPr>
          <p:spPr>
            <a:xfrm>
              <a:off x="5470075" y="37924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6" name="Google Shape;48606;p32"/>
            <p:cNvSpPr/>
            <p:nvPr/>
          </p:nvSpPr>
          <p:spPr>
            <a:xfrm>
              <a:off x="5470075" y="36605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7" name="Google Shape;48607;p32"/>
            <p:cNvSpPr/>
            <p:nvPr/>
          </p:nvSpPr>
          <p:spPr>
            <a:xfrm>
              <a:off x="5500025" y="34807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8" name="Google Shape;48608;p32"/>
            <p:cNvSpPr/>
            <p:nvPr/>
          </p:nvSpPr>
          <p:spPr>
            <a:xfrm>
              <a:off x="5506025" y="32170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9" name="Google Shape;48609;p32"/>
            <p:cNvSpPr/>
            <p:nvPr/>
          </p:nvSpPr>
          <p:spPr>
            <a:xfrm>
              <a:off x="5404150" y="3013300"/>
              <a:ext cx="24000" cy="18000"/>
            </a:xfrm>
            <a:custGeom>
              <a:avLst/>
              <a:gdLst/>
              <a:ahLst/>
              <a:cxnLst/>
              <a:rect l="l" t="t" r="r" b="b"/>
              <a:pathLst>
                <a:path w="960" h="720" extrusionOk="0">
                  <a:moveTo>
                    <a:pt x="0" y="0"/>
                  </a:moveTo>
                  <a:lnTo>
                    <a:pt x="480" y="480"/>
                  </a:lnTo>
                  <a:lnTo>
                    <a:pt x="959" y="719"/>
                  </a:lnTo>
                  <a:lnTo>
                    <a:pt x="959" y="71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0" name="Google Shape;48610;p32"/>
            <p:cNvSpPr/>
            <p:nvPr/>
          </p:nvSpPr>
          <p:spPr>
            <a:xfrm>
              <a:off x="5266300" y="2863475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480" y="240"/>
                  </a:moveTo>
                  <a:lnTo>
                    <a:pt x="480" y="240"/>
                  </a:lnTo>
                  <a:lnTo>
                    <a:pt x="960" y="480"/>
                  </a:lnTo>
                  <a:lnTo>
                    <a:pt x="960" y="480"/>
                  </a:lnTo>
                  <a:lnTo>
                    <a:pt x="480" y="240"/>
                  </a:lnTo>
                  <a:lnTo>
                    <a:pt x="480" y="240"/>
                  </a:lnTo>
                  <a:lnTo>
                    <a:pt x="1" y="0"/>
                  </a:lnTo>
                  <a:lnTo>
                    <a:pt x="1" y="0"/>
                  </a:lnTo>
                  <a:lnTo>
                    <a:pt x="480" y="240"/>
                  </a:lnTo>
                  <a:lnTo>
                    <a:pt x="480" y="24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1" name="Google Shape;48611;p32"/>
            <p:cNvSpPr/>
            <p:nvPr/>
          </p:nvSpPr>
          <p:spPr>
            <a:xfrm>
              <a:off x="5158425" y="27316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2" name="Google Shape;48612;p32"/>
            <p:cNvSpPr/>
            <p:nvPr/>
          </p:nvSpPr>
          <p:spPr>
            <a:xfrm>
              <a:off x="5092500" y="2575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3" name="Google Shape;48613;p32"/>
            <p:cNvSpPr/>
            <p:nvPr/>
          </p:nvSpPr>
          <p:spPr>
            <a:xfrm>
              <a:off x="5128475" y="23660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4" name="Google Shape;48614;p32"/>
            <p:cNvSpPr/>
            <p:nvPr/>
          </p:nvSpPr>
          <p:spPr>
            <a:xfrm>
              <a:off x="5362200" y="2108350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48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5" name="Google Shape;48615;p32"/>
            <p:cNvSpPr/>
            <p:nvPr/>
          </p:nvSpPr>
          <p:spPr>
            <a:xfrm>
              <a:off x="5458075" y="203042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720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6" name="Google Shape;48616;p32"/>
            <p:cNvSpPr/>
            <p:nvPr/>
          </p:nvSpPr>
          <p:spPr>
            <a:xfrm>
              <a:off x="5553975" y="19465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7" name="Google Shape;48617;p32"/>
            <p:cNvSpPr/>
            <p:nvPr/>
          </p:nvSpPr>
          <p:spPr>
            <a:xfrm>
              <a:off x="5637875" y="18566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8" name="Google Shape;48618;p32"/>
            <p:cNvSpPr/>
            <p:nvPr/>
          </p:nvSpPr>
          <p:spPr>
            <a:xfrm>
              <a:off x="5697800" y="17667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9" name="Google Shape;48619;p32"/>
            <p:cNvSpPr/>
            <p:nvPr/>
          </p:nvSpPr>
          <p:spPr>
            <a:xfrm>
              <a:off x="5739750" y="16708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0" name="Google Shape;48620;p32"/>
            <p:cNvSpPr/>
            <p:nvPr/>
          </p:nvSpPr>
          <p:spPr>
            <a:xfrm>
              <a:off x="5763725" y="1574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1" name="Google Shape;48621;p32"/>
            <p:cNvSpPr/>
            <p:nvPr/>
          </p:nvSpPr>
          <p:spPr>
            <a:xfrm>
              <a:off x="5182400" y="1952525"/>
              <a:ext cx="83925" cy="83925"/>
            </a:xfrm>
            <a:custGeom>
              <a:avLst/>
              <a:gdLst/>
              <a:ahLst/>
              <a:cxnLst/>
              <a:rect l="l" t="t" r="r" b="b"/>
              <a:pathLst>
                <a:path w="3357" h="3357" extrusionOk="0">
                  <a:moveTo>
                    <a:pt x="3117" y="0"/>
                  </a:moveTo>
                  <a:lnTo>
                    <a:pt x="1" y="3357"/>
                  </a:lnTo>
                  <a:lnTo>
                    <a:pt x="480" y="3357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2" name="Google Shape;48622;p32"/>
            <p:cNvSpPr/>
            <p:nvPr/>
          </p:nvSpPr>
          <p:spPr>
            <a:xfrm>
              <a:off x="5368200" y="3858325"/>
              <a:ext cx="41975" cy="89900"/>
            </a:xfrm>
            <a:custGeom>
              <a:avLst/>
              <a:gdLst/>
              <a:ahLst/>
              <a:cxnLst/>
              <a:rect l="l" t="t" r="r" b="b"/>
              <a:pathLst>
                <a:path w="1679" h="3596" extrusionOk="0">
                  <a:moveTo>
                    <a:pt x="0" y="0"/>
                  </a:moveTo>
                  <a:lnTo>
                    <a:pt x="719" y="1678"/>
                  </a:lnTo>
                  <a:lnTo>
                    <a:pt x="1438" y="3596"/>
                  </a:lnTo>
                  <a:lnTo>
                    <a:pt x="1678" y="3596"/>
                  </a:lnTo>
                  <a:lnTo>
                    <a:pt x="959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3" name="Google Shape;48623;p32"/>
            <p:cNvSpPr/>
            <p:nvPr/>
          </p:nvSpPr>
          <p:spPr>
            <a:xfrm>
              <a:off x="5374175" y="1694825"/>
              <a:ext cx="47975" cy="77925"/>
            </a:xfrm>
            <a:custGeom>
              <a:avLst/>
              <a:gdLst/>
              <a:ahLst/>
              <a:cxnLst/>
              <a:rect l="l" t="t" r="r" b="b"/>
              <a:pathLst>
                <a:path w="1919" h="3117" extrusionOk="0">
                  <a:moveTo>
                    <a:pt x="1439" y="0"/>
                  </a:moveTo>
                  <a:lnTo>
                    <a:pt x="1" y="3117"/>
                  </a:lnTo>
                  <a:lnTo>
                    <a:pt x="240" y="3117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4" name="Google Shape;48624;p32"/>
            <p:cNvSpPr/>
            <p:nvPr/>
          </p:nvSpPr>
          <p:spPr>
            <a:xfrm>
              <a:off x="4912725" y="2120325"/>
              <a:ext cx="191800" cy="251725"/>
            </a:xfrm>
            <a:custGeom>
              <a:avLst/>
              <a:gdLst/>
              <a:ahLst/>
              <a:cxnLst/>
              <a:rect l="l" t="t" r="r" b="b"/>
              <a:pathLst>
                <a:path w="7672" h="10069" extrusionOk="0">
                  <a:moveTo>
                    <a:pt x="7192" y="1"/>
                  </a:moveTo>
                  <a:lnTo>
                    <a:pt x="4795" y="2638"/>
                  </a:lnTo>
                  <a:lnTo>
                    <a:pt x="2637" y="5275"/>
                  </a:lnTo>
                  <a:lnTo>
                    <a:pt x="1199" y="7672"/>
                  </a:lnTo>
                  <a:lnTo>
                    <a:pt x="0" y="10069"/>
                  </a:lnTo>
                  <a:lnTo>
                    <a:pt x="240" y="10069"/>
                  </a:lnTo>
                  <a:lnTo>
                    <a:pt x="1438" y="7672"/>
                  </a:lnTo>
                  <a:lnTo>
                    <a:pt x="3116" y="5035"/>
                  </a:lnTo>
                  <a:lnTo>
                    <a:pt x="5034" y="2638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5" name="Google Shape;48625;p32"/>
            <p:cNvSpPr/>
            <p:nvPr/>
          </p:nvSpPr>
          <p:spPr>
            <a:xfrm>
              <a:off x="5344225" y="3606600"/>
              <a:ext cx="12000" cy="143875"/>
            </a:xfrm>
            <a:custGeom>
              <a:avLst/>
              <a:gdLst/>
              <a:ahLst/>
              <a:cxnLst/>
              <a:rect l="l" t="t" r="r" b="b"/>
              <a:pathLst>
                <a:path w="480" h="5755" extrusionOk="0">
                  <a:moveTo>
                    <a:pt x="240" y="1"/>
                  </a:moveTo>
                  <a:lnTo>
                    <a:pt x="0" y="1919"/>
                  </a:lnTo>
                  <a:lnTo>
                    <a:pt x="0" y="3836"/>
                  </a:lnTo>
                  <a:lnTo>
                    <a:pt x="0" y="5514"/>
                  </a:lnTo>
                  <a:lnTo>
                    <a:pt x="240" y="5754"/>
                  </a:lnTo>
                  <a:lnTo>
                    <a:pt x="240" y="3836"/>
                  </a:lnTo>
                  <a:lnTo>
                    <a:pt x="240" y="191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6" name="Google Shape;48626;p32"/>
            <p:cNvSpPr/>
            <p:nvPr/>
          </p:nvSpPr>
          <p:spPr>
            <a:xfrm>
              <a:off x="5266300" y="1868625"/>
              <a:ext cx="65950" cy="77925"/>
            </a:xfrm>
            <a:custGeom>
              <a:avLst/>
              <a:gdLst/>
              <a:ahLst/>
              <a:cxnLst/>
              <a:rect l="l" t="t" r="r" b="b"/>
              <a:pathLst>
                <a:path w="2638" h="3117" extrusionOk="0">
                  <a:moveTo>
                    <a:pt x="2398" y="0"/>
                  </a:moveTo>
                  <a:lnTo>
                    <a:pt x="1" y="3117"/>
                  </a:lnTo>
                  <a:lnTo>
                    <a:pt x="240" y="3117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7" name="Google Shape;48627;p32"/>
            <p:cNvSpPr/>
            <p:nvPr/>
          </p:nvSpPr>
          <p:spPr>
            <a:xfrm>
              <a:off x="4888750" y="2378025"/>
              <a:ext cx="24000" cy="191800"/>
            </a:xfrm>
            <a:custGeom>
              <a:avLst/>
              <a:gdLst/>
              <a:ahLst/>
              <a:cxnLst/>
              <a:rect l="l" t="t" r="r" b="b"/>
              <a:pathLst>
                <a:path w="960" h="7672" extrusionOk="0">
                  <a:moveTo>
                    <a:pt x="719" y="1"/>
                  </a:moveTo>
                  <a:lnTo>
                    <a:pt x="240" y="2158"/>
                  </a:lnTo>
                  <a:lnTo>
                    <a:pt x="0" y="4076"/>
                  </a:lnTo>
                  <a:lnTo>
                    <a:pt x="240" y="5754"/>
                  </a:lnTo>
                  <a:lnTo>
                    <a:pt x="719" y="7432"/>
                  </a:lnTo>
                  <a:lnTo>
                    <a:pt x="959" y="7672"/>
                  </a:lnTo>
                  <a:lnTo>
                    <a:pt x="480" y="5754"/>
                  </a:lnTo>
                  <a:lnTo>
                    <a:pt x="240" y="4076"/>
                  </a:lnTo>
                  <a:lnTo>
                    <a:pt x="480" y="2158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8" name="Google Shape;48628;p32"/>
            <p:cNvSpPr/>
            <p:nvPr/>
          </p:nvSpPr>
          <p:spPr>
            <a:xfrm>
              <a:off x="5350200" y="3396850"/>
              <a:ext cx="47975" cy="203800"/>
            </a:xfrm>
            <a:custGeom>
              <a:avLst/>
              <a:gdLst/>
              <a:ahLst/>
              <a:cxnLst/>
              <a:rect l="l" t="t" r="r" b="b"/>
              <a:pathLst>
                <a:path w="1919" h="8152" extrusionOk="0">
                  <a:moveTo>
                    <a:pt x="1679" y="1"/>
                  </a:moveTo>
                  <a:lnTo>
                    <a:pt x="960" y="3117"/>
                  </a:lnTo>
                  <a:lnTo>
                    <a:pt x="1" y="8151"/>
                  </a:lnTo>
                  <a:lnTo>
                    <a:pt x="241" y="8151"/>
                  </a:lnTo>
                  <a:lnTo>
                    <a:pt x="1199" y="3117"/>
                  </a:lnTo>
                  <a:lnTo>
                    <a:pt x="1919" y="240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9" name="Google Shape;48629;p32"/>
            <p:cNvSpPr/>
            <p:nvPr/>
          </p:nvSpPr>
          <p:spPr>
            <a:xfrm>
              <a:off x="5416125" y="1610925"/>
              <a:ext cx="36000" cy="77925"/>
            </a:xfrm>
            <a:custGeom>
              <a:avLst/>
              <a:gdLst/>
              <a:ahLst/>
              <a:cxnLst/>
              <a:rect l="l" t="t" r="r" b="b"/>
              <a:pathLst>
                <a:path w="1440" h="3117" extrusionOk="0">
                  <a:moveTo>
                    <a:pt x="1199" y="0"/>
                  </a:moveTo>
                  <a:lnTo>
                    <a:pt x="1" y="3117"/>
                  </a:lnTo>
                  <a:lnTo>
                    <a:pt x="241" y="3117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0" name="Google Shape;48630;p32"/>
            <p:cNvSpPr/>
            <p:nvPr/>
          </p:nvSpPr>
          <p:spPr>
            <a:xfrm>
              <a:off x="5098500" y="2042425"/>
              <a:ext cx="89925" cy="71925"/>
            </a:xfrm>
            <a:custGeom>
              <a:avLst/>
              <a:gdLst/>
              <a:ahLst/>
              <a:cxnLst/>
              <a:rect l="l" t="t" r="r" b="b"/>
              <a:pathLst>
                <a:path w="3597" h="2877" extrusionOk="0">
                  <a:moveTo>
                    <a:pt x="3117" y="0"/>
                  </a:moveTo>
                  <a:lnTo>
                    <a:pt x="2877" y="240"/>
                  </a:lnTo>
                  <a:lnTo>
                    <a:pt x="0" y="2877"/>
                  </a:lnTo>
                  <a:lnTo>
                    <a:pt x="480" y="2877"/>
                  </a:lnTo>
                  <a:lnTo>
                    <a:pt x="3117" y="480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1" name="Google Shape;48631;p32"/>
            <p:cNvSpPr/>
            <p:nvPr/>
          </p:nvSpPr>
          <p:spPr>
            <a:xfrm>
              <a:off x="5482050" y="15030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24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2" name="Google Shape;48632;p32"/>
            <p:cNvSpPr/>
            <p:nvPr/>
          </p:nvSpPr>
          <p:spPr>
            <a:xfrm>
              <a:off x="5392150" y="3139150"/>
              <a:ext cx="24000" cy="257725"/>
            </a:xfrm>
            <a:custGeom>
              <a:avLst/>
              <a:gdLst/>
              <a:ahLst/>
              <a:cxnLst/>
              <a:rect l="l" t="t" r="r" b="b"/>
              <a:pathLst>
                <a:path w="960" h="10309" extrusionOk="0">
                  <a:moveTo>
                    <a:pt x="241" y="0"/>
                  </a:moveTo>
                  <a:lnTo>
                    <a:pt x="480" y="2637"/>
                  </a:lnTo>
                  <a:lnTo>
                    <a:pt x="720" y="5035"/>
                  </a:lnTo>
                  <a:lnTo>
                    <a:pt x="480" y="7672"/>
                  </a:lnTo>
                  <a:lnTo>
                    <a:pt x="1" y="10069"/>
                  </a:lnTo>
                  <a:lnTo>
                    <a:pt x="241" y="10309"/>
                  </a:lnTo>
                  <a:lnTo>
                    <a:pt x="720" y="7911"/>
                  </a:lnTo>
                  <a:lnTo>
                    <a:pt x="960" y="5274"/>
                  </a:lnTo>
                  <a:lnTo>
                    <a:pt x="720" y="2877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3" name="Google Shape;48633;p32"/>
            <p:cNvSpPr/>
            <p:nvPr/>
          </p:nvSpPr>
          <p:spPr>
            <a:xfrm>
              <a:off x="4912725" y="2569800"/>
              <a:ext cx="95900" cy="137875"/>
            </a:xfrm>
            <a:custGeom>
              <a:avLst/>
              <a:gdLst/>
              <a:ahLst/>
              <a:cxnLst/>
              <a:rect l="l" t="t" r="r" b="b"/>
              <a:pathLst>
                <a:path w="3836" h="5515" extrusionOk="0">
                  <a:moveTo>
                    <a:pt x="0" y="1"/>
                  </a:moveTo>
                  <a:lnTo>
                    <a:pt x="480" y="1439"/>
                  </a:lnTo>
                  <a:lnTo>
                    <a:pt x="1199" y="2878"/>
                  </a:lnTo>
                  <a:lnTo>
                    <a:pt x="3356" y="5514"/>
                  </a:lnTo>
                  <a:lnTo>
                    <a:pt x="3836" y="5514"/>
                  </a:lnTo>
                  <a:lnTo>
                    <a:pt x="1678" y="2878"/>
                  </a:lnTo>
                  <a:lnTo>
                    <a:pt x="719" y="1439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4" name="Google Shape;48634;p32"/>
            <p:cNvSpPr/>
            <p:nvPr/>
          </p:nvSpPr>
          <p:spPr>
            <a:xfrm>
              <a:off x="5643875" y="4241875"/>
              <a:ext cx="173825" cy="155850"/>
            </a:xfrm>
            <a:custGeom>
              <a:avLst/>
              <a:gdLst/>
              <a:ahLst/>
              <a:cxnLst/>
              <a:rect l="l" t="t" r="r" b="b"/>
              <a:pathLst>
                <a:path w="6953" h="6234" extrusionOk="0">
                  <a:moveTo>
                    <a:pt x="0" y="0"/>
                  </a:moveTo>
                  <a:lnTo>
                    <a:pt x="3836" y="3596"/>
                  </a:lnTo>
                  <a:lnTo>
                    <a:pt x="6713" y="6233"/>
                  </a:lnTo>
                  <a:lnTo>
                    <a:pt x="6952" y="6233"/>
                  </a:lnTo>
                  <a:lnTo>
                    <a:pt x="4076" y="359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5" name="Google Shape;48635;p32"/>
            <p:cNvSpPr/>
            <p:nvPr/>
          </p:nvSpPr>
          <p:spPr>
            <a:xfrm>
              <a:off x="5482050" y="4068075"/>
              <a:ext cx="161850" cy="167825"/>
            </a:xfrm>
            <a:custGeom>
              <a:avLst/>
              <a:gdLst/>
              <a:ahLst/>
              <a:cxnLst/>
              <a:rect l="l" t="t" r="r" b="b"/>
              <a:pathLst>
                <a:path w="6474" h="6713" extrusionOk="0">
                  <a:moveTo>
                    <a:pt x="1" y="0"/>
                  </a:moveTo>
                  <a:lnTo>
                    <a:pt x="2877" y="3357"/>
                  </a:lnTo>
                  <a:lnTo>
                    <a:pt x="5994" y="6473"/>
                  </a:lnTo>
                  <a:lnTo>
                    <a:pt x="6473" y="6713"/>
                  </a:lnTo>
                  <a:lnTo>
                    <a:pt x="3357" y="335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6" name="Google Shape;48636;p32"/>
            <p:cNvSpPr/>
            <p:nvPr/>
          </p:nvSpPr>
          <p:spPr>
            <a:xfrm>
              <a:off x="5344225" y="3750450"/>
              <a:ext cx="29975" cy="101900"/>
            </a:xfrm>
            <a:custGeom>
              <a:avLst/>
              <a:gdLst/>
              <a:ahLst/>
              <a:cxnLst/>
              <a:rect l="l" t="t" r="r" b="b"/>
              <a:pathLst>
                <a:path w="1199" h="4076" extrusionOk="0">
                  <a:moveTo>
                    <a:pt x="0" y="0"/>
                  </a:moveTo>
                  <a:lnTo>
                    <a:pt x="240" y="2158"/>
                  </a:lnTo>
                  <a:lnTo>
                    <a:pt x="959" y="4075"/>
                  </a:lnTo>
                  <a:lnTo>
                    <a:pt x="1199" y="4075"/>
                  </a:lnTo>
                  <a:lnTo>
                    <a:pt x="719" y="215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7" name="Google Shape;48637;p32"/>
            <p:cNvSpPr/>
            <p:nvPr/>
          </p:nvSpPr>
          <p:spPr>
            <a:xfrm>
              <a:off x="5326225" y="1778725"/>
              <a:ext cx="53975" cy="83925"/>
            </a:xfrm>
            <a:custGeom>
              <a:avLst/>
              <a:gdLst/>
              <a:ahLst/>
              <a:cxnLst/>
              <a:rect l="l" t="t" r="r" b="b"/>
              <a:pathLst>
                <a:path w="2159" h="3357" extrusionOk="0">
                  <a:moveTo>
                    <a:pt x="1919" y="1"/>
                  </a:moveTo>
                  <a:lnTo>
                    <a:pt x="1" y="3357"/>
                  </a:lnTo>
                  <a:lnTo>
                    <a:pt x="241" y="3357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8" name="Google Shape;48638;p32"/>
            <p:cNvSpPr/>
            <p:nvPr/>
          </p:nvSpPr>
          <p:spPr>
            <a:xfrm>
              <a:off x="5284275" y="2953375"/>
              <a:ext cx="113900" cy="185800"/>
            </a:xfrm>
            <a:custGeom>
              <a:avLst/>
              <a:gdLst/>
              <a:ahLst/>
              <a:cxnLst/>
              <a:rect l="l" t="t" r="r" b="b"/>
              <a:pathLst>
                <a:path w="4556" h="7432" extrusionOk="0">
                  <a:moveTo>
                    <a:pt x="1" y="0"/>
                  </a:moveTo>
                  <a:lnTo>
                    <a:pt x="2158" y="2397"/>
                  </a:lnTo>
                  <a:lnTo>
                    <a:pt x="2878" y="3836"/>
                  </a:lnTo>
                  <a:lnTo>
                    <a:pt x="3597" y="5274"/>
                  </a:lnTo>
                  <a:lnTo>
                    <a:pt x="4316" y="7192"/>
                  </a:lnTo>
                  <a:lnTo>
                    <a:pt x="4476" y="7192"/>
                  </a:lnTo>
                  <a:lnTo>
                    <a:pt x="3836" y="5274"/>
                  </a:lnTo>
                  <a:lnTo>
                    <a:pt x="2638" y="2637"/>
                  </a:lnTo>
                  <a:lnTo>
                    <a:pt x="720" y="480"/>
                  </a:lnTo>
                  <a:lnTo>
                    <a:pt x="1" y="0"/>
                  </a:lnTo>
                  <a:close/>
                  <a:moveTo>
                    <a:pt x="4476" y="7192"/>
                  </a:moveTo>
                  <a:lnTo>
                    <a:pt x="4556" y="7431"/>
                  </a:lnTo>
                  <a:lnTo>
                    <a:pt x="4556" y="7192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9" name="Google Shape;48639;p32"/>
            <p:cNvSpPr/>
            <p:nvPr/>
          </p:nvSpPr>
          <p:spPr>
            <a:xfrm>
              <a:off x="5410150" y="3954200"/>
              <a:ext cx="77925" cy="107900"/>
            </a:xfrm>
            <a:custGeom>
              <a:avLst/>
              <a:gdLst/>
              <a:ahLst/>
              <a:cxnLst/>
              <a:rect l="l" t="t" r="r" b="b"/>
              <a:pathLst>
                <a:path w="3117" h="4316" extrusionOk="0">
                  <a:moveTo>
                    <a:pt x="0" y="1"/>
                  </a:moveTo>
                  <a:lnTo>
                    <a:pt x="1199" y="2158"/>
                  </a:lnTo>
                  <a:lnTo>
                    <a:pt x="2637" y="4076"/>
                  </a:lnTo>
                  <a:lnTo>
                    <a:pt x="3116" y="4316"/>
                  </a:lnTo>
                  <a:lnTo>
                    <a:pt x="1438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0" name="Google Shape;48640;p32"/>
            <p:cNvSpPr/>
            <p:nvPr/>
          </p:nvSpPr>
          <p:spPr>
            <a:xfrm>
              <a:off x="5140450" y="2827500"/>
              <a:ext cx="149850" cy="119900"/>
            </a:xfrm>
            <a:custGeom>
              <a:avLst/>
              <a:gdLst/>
              <a:ahLst/>
              <a:cxnLst/>
              <a:rect l="l" t="t" r="r" b="b"/>
              <a:pathLst>
                <a:path w="5994" h="4796" extrusionOk="0">
                  <a:moveTo>
                    <a:pt x="1" y="1"/>
                  </a:moveTo>
                  <a:lnTo>
                    <a:pt x="2638" y="2158"/>
                  </a:lnTo>
                  <a:lnTo>
                    <a:pt x="5274" y="4556"/>
                  </a:lnTo>
                  <a:lnTo>
                    <a:pt x="5994" y="4795"/>
                  </a:lnTo>
                  <a:lnTo>
                    <a:pt x="3357" y="2398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1" name="Google Shape;48641;p32"/>
            <p:cNvSpPr/>
            <p:nvPr/>
          </p:nvSpPr>
          <p:spPr>
            <a:xfrm>
              <a:off x="5452100" y="1521025"/>
              <a:ext cx="35975" cy="83925"/>
            </a:xfrm>
            <a:custGeom>
              <a:avLst/>
              <a:gdLst/>
              <a:ahLst/>
              <a:cxnLst/>
              <a:rect l="l" t="t" r="r" b="b"/>
              <a:pathLst>
                <a:path w="1439" h="3357" extrusionOk="0">
                  <a:moveTo>
                    <a:pt x="1199" y="0"/>
                  </a:moveTo>
                  <a:lnTo>
                    <a:pt x="719" y="1439"/>
                  </a:lnTo>
                  <a:lnTo>
                    <a:pt x="1438" y="0"/>
                  </a:lnTo>
                  <a:close/>
                  <a:moveTo>
                    <a:pt x="719" y="1439"/>
                  </a:moveTo>
                  <a:lnTo>
                    <a:pt x="0" y="3357"/>
                  </a:lnTo>
                  <a:lnTo>
                    <a:pt x="240" y="3117"/>
                  </a:lnTo>
                  <a:lnTo>
                    <a:pt x="719" y="143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2" name="Google Shape;48642;p32"/>
            <p:cNvSpPr/>
            <p:nvPr/>
          </p:nvSpPr>
          <p:spPr>
            <a:xfrm>
              <a:off x="5002600" y="2713650"/>
              <a:ext cx="137875" cy="107900"/>
            </a:xfrm>
            <a:custGeom>
              <a:avLst/>
              <a:gdLst/>
              <a:ahLst/>
              <a:cxnLst/>
              <a:rect l="l" t="t" r="r" b="b"/>
              <a:pathLst>
                <a:path w="5515" h="4316" extrusionOk="0">
                  <a:moveTo>
                    <a:pt x="1" y="0"/>
                  </a:moveTo>
                  <a:lnTo>
                    <a:pt x="2398" y="2158"/>
                  </a:lnTo>
                  <a:lnTo>
                    <a:pt x="4795" y="4075"/>
                  </a:lnTo>
                  <a:lnTo>
                    <a:pt x="5515" y="4315"/>
                  </a:lnTo>
                  <a:lnTo>
                    <a:pt x="2638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3" name="Google Shape;48643;p32"/>
            <p:cNvSpPr/>
            <p:nvPr/>
          </p:nvSpPr>
          <p:spPr>
            <a:xfrm>
              <a:off x="5482050" y="1515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4" name="Google Shape;48644;p32"/>
            <p:cNvSpPr/>
            <p:nvPr/>
          </p:nvSpPr>
          <p:spPr>
            <a:xfrm>
              <a:off x="5631875" y="4229875"/>
              <a:ext cx="24000" cy="12025"/>
            </a:xfrm>
            <a:custGeom>
              <a:avLst/>
              <a:gdLst/>
              <a:ahLst/>
              <a:cxnLst/>
              <a:rect l="l" t="t" r="r" b="b"/>
              <a:pathLst>
                <a:path w="960" h="481" extrusionOk="0">
                  <a:moveTo>
                    <a:pt x="1" y="1"/>
                  </a:moveTo>
                  <a:lnTo>
                    <a:pt x="480" y="480"/>
                  </a:lnTo>
                  <a:lnTo>
                    <a:pt x="960" y="480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5" name="Google Shape;48645;p32"/>
            <p:cNvSpPr/>
            <p:nvPr/>
          </p:nvSpPr>
          <p:spPr>
            <a:xfrm>
              <a:off x="5476075" y="4056075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0" y="1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47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6" name="Google Shape;48646;p32"/>
            <p:cNvSpPr/>
            <p:nvPr/>
          </p:nvSpPr>
          <p:spPr>
            <a:xfrm>
              <a:off x="5404150" y="39482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7" name="Google Shape;48647;p32"/>
            <p:cNvSpPr/>
            <p:nvPr/>
          </p:nvSpPr>
          <p:spPr>
            <a:xfrm>
              <a:off x="5368200" y="38523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8" name="Google Shape;48648;p32"/>
            <p:cNvSpPr/>
            <p:nvPr/>
          </p:nvSpPr>
          <p:spPr>
            <a:xfrm>
              <a:off x="5344225" y="3744450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9" name="Google Shape;48649;p32"/>
            <p:cNvSpPr/>
            <p:nvPr/>
          </p:nvSpPr>
          <p:spPr>
            <a:xfrm>
              <a:off x="5350200" y="36006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0" name="Google Shape;48650;p32"/>
            <p:cNvSpPr/>
            <p:nvPr/>
          </p:nvSpPr>
          <p:spPr>
            <a:xfrm>
              <a:off x="5392150" y="33908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1" name="Google Shape;48651;p32"/>
            <p:cNvSpPr/>
            <p:nvPr/>
          </p:nvSpPr>
          <p:spPr>
            <a:xfrm>
              <a:off x="5392150" y="3133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2" name="Google Shape;48652;p32"/>
            <p:cNvSpPr/>
            <p:nvPr/>
          </p:nvSpPr>
          <p:spPr>
            <a:xfrm>
              <a:off x="5272300" y="2941375"/>
              <a:ext cx="30000" cy="24000"/>
            </a:xfrm>
            <a:custGeom>
              <a:avLst/>
              <a:gdLst/>
              <a:ahLst/>
              <a:cxnLst/>
              <a:rect l="l" t="t" r="r" b="b"/>
              <a:pathLst>
                <a:path w="1200" h="960" extrusionOk="0">
                  <a:moveTo>
                    <a:pt x="0" y="1"/>
                  </a:moveTo>
                  <a:lnTo>
                    <a:pt x="480" y="480"/>
                  </a:lnTo>
                  <a:lnTo>
                    <a:pt x="1199" y="960"/>
                  </a:lnTo>
                  <a:lnTo>
                    <a:pt x="1199" y="960"/>
                  </a:lnTo>
                  <a:lnTo>
                    <a:pt x="72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3" name="Google Shape;48653;p32"/>
            <p:cNvSpPr/>
            <p:nvPr/>
          </p:nvSpPr>
          <p:spPr>
            <a:xfrm>
              <a:off x="5122475" y="2815525"/>
              <a:ext cx="29975" cy="18000"/>
            </a:xfrm>
            <a:custGeom>
              <a:avLst/>
              <a:gdLst/>
              <a:ahLst/>
              <a:cxnLst/>
              <a:rect l="l" t="t" r="r" b="b"/>
              <a:pathLst>
                <a:path w="1199" h="720" extrusionOk="0">
                  <a:moveTo>
                    <a:pt x="0" y="0"/>
                  </a:moveTo>
                  <a:lnTo>
                    <a:pt x="720" y="480"/>
                  </a:lnTo>
                  <a:lnTo>
                    <a:pt x="1199" y="720"/>
                  </a:lnTo>
                  <a:lnTo>
                    <a:pt x="959" y="480"/>
                  </a:lnTo>
                  <a:lnTo>
                    <a:pt x="72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4" name="Google Shape;48654;p32"/>
            <p:cNvSpPr/>
            <p:nvPr/>
          </p:nvSpPr>
          <p:spPr>
            <a:xfrm>
              <a:off x="4996625" y="27076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5" name="Google Shape;48655;p32"/>
            <p:cNvSpPr/>
            <p:nvPr/>
          </p:nvSpPr>
          <p:spPr>
            <a:xfrm>
              <a:off x="4906725" y="25638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240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0" y="240"/>
                  </a:lnTo>
                  <a:lnTo>
                    <a:pt x="240" y="24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6" name="Google Shape;48656;p32"/>
            <p:cNvSpPr/>
            <p:nvPr/>
          </p:nvSpPr>
          <p:spPr>
            <a:xfrm>
              <a:off x="4906725" y="23720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7" name="Google Shape;48657;p32"/>
            <p:cNvSpPr/>
            <p:nvPr/>
          </p:nvSpPr>
          <p:spPr>
            <a:xfrm>
              <a:off x="5092500" y="2114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8" name="Google Shape;48658;p32"/>
            <p:cNvSpPr/>
            <p:nvPr/>
          </p:nvSpPr>
          <p:spPr>
            <a:xfrm>
              <a:off x="5176400" y="203642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9" name="Google Shape;48659;p32"/>
            <p:cNvSpPr/>
            <p:nvPr/>
          </p:nvSpPr>
          <p:spPr>
            <a:xfrm>
              <a:off x="5260325" y="19465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0" name="Google Shape;48660;p32"/>
            <p:cNvSpPr/>
            <p:nvPr/>
          </p:nvSpPr>
          <p:spPr>
            <a:xfrm>
              <a:off x="5326225" y="18626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1" name="Google Shape;48661;p32"/>
            <p:cNvSpPr/>
            <p:nvPr/>
          </p:nvSpPr>
          <p:spPr>
            <a:xfrm>
              <a:off x="5374175" y="17727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2" name="Google Shape;48662;p32"/>
            <p:cNvSpPr/>
            <p:nvPr/>
          </p:nvSpPr>
          <p:spPr>
            <a:xfrm>
              <a:off x="5410150" y="1688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3" name="Google Shape;48663;p32"/>
            <p:cNvSpPr/>
            <p:nvPr/>
          </p:nvSpPr>
          <p:spPr>
            <a:xfrm>
              <a:off x="5446100" y="15989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480" y="1"/>
                  </a:moveTo>
                  <a:lnTo>
                    <a:pt x="240" y="241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4" name="Google Shape;48664;p32"/>
            <p:cNvSpPr/>
            <p:nvPr/>
          </p:nvSpPr>
          <p:spPr>
            <a:xfrm>
              <a:off x="4906725" y="1964500"/>
              <a:ext cx="77925" cy="89925"/>
            </a:xfrm>
            <a:custGeom>
              <a:avLst/>
              <a:gdLst/>
              <a:ahLst/>
              <a:cxnLst/>
              <a:rect l="l" t="t" r="r" b="b"/>
              <a:pathLst>
                <a:path w="3117" h="3597" extrusionOk="0">
                  <a:moveTo>
                    <a:pt x="3117" y="1"/>
                  </a:moveTo>
                  <a:lnTo>
                    <a:pt x="2637" y="241"/>
                  </a:lnTo>
                  <a:lnTo>
                    <a:pt x="1678" y="1679"/>
                  </a:lnTo>
                  <a:lnTo>
                    <a:pt x="240" y="3357"/>
                  </a:lnTo>
                  <a:lnTo>
                    <a:pt x="0" y="3597"/>
                  </a:lnTo>
                  <a:lnTo>
                    <a:pt x="240" y="3597"/>
                  </a:lnTo>
                  <a:lnTo>
                    <a:pt x="480" y="3357"/>
                  </a:lnTo>
                  <a:lnTo>
                    <a:pt x="1918" y="1919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5" name="Google Shape;48665;p32"/>
            <p:cNvSpPr/>
            <p:nvPr/>
          </p:nvSpPr>
          <p:spPr>
            <a:xfrm>
              <a:off x="5230350" y="3822350"/>
              <a:ext cx="41975" cy="95925"/>
            </a:xfrm>
            <a:custGeom>
              <a:avLst/>
              <a:gdLst/>
              <a:ahLst/>
              <a:cxnLst/>
              <a:rect l="l" t="t" r="r" b="b"/>
              <a:pathLst>
                <a:path w="1679" h="3837" extrusionOk="0">
                  <a:moveTo>
                    <a:pt x="0" y="1"/>
                  </a:moveTo>
                  <a:lnTo>
                    <a:pt x="720" y="1919"/>
                  </a:lnTo>
                  <a:lnTo>
                    <a:pt x="1439" y="3836"/>
                  </a:lnTo>
                  <a:lnTo>
                    <a:pt x="1678" y="3836"/>
                  </a:lnTo>
                  <a:lnTo>
                    <a:pt x="959" y="1919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6" name="Google Shape;48666;p32"/>
            <p:cNvSpPr/>
            <p:nvPr/>
          </p:nvSpPr>
          <p:spPr>
            <a:xfrm>
              <a:off x="5200375" y="1515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7" name="Google Shape;48667;p32"/>
            <p:cNvSpPr/>
            <p:nvPr/>
          </p:nvSpPr>
          <p:spPr>
            <a:xfrm>
              <a:off x="4684975" y="2408000"/>
              <a:ext cx="53975" cy="167825"/>
            </a:xfrm>
            <a:custGeom>
              <a:avLst/>
              <a:gdLst/>
              <a:ahLst/>
              <a:cxnLst/>
              <a:rect l="l" t="t" r="r" b="b"/>
              <a:pathLst>
                <a:path w="2159" h="6713" extrusionOk="0">
                  <a:moveTo>
                    <a:pt x="240" y="0"/>
                  </a:moveTo>
                  <a:lnTo>
                    <a:pt x="1" y="1199"/>
                  </a:lnTo>
                  <a:lnTo>
                    <a:pt x="240" y="2398"/>
                  </a:lnTo>
                  <a:lnTo>
                    <a:pt x="720" y="4555"/>
                  </a:lnTo>
                  <a:lnTo>
                    <a:pt x="1918" y="6713"/>
                  </a:lnTo>
                  <a:lnTo>
                    <a:pt x="2158" y="6713"/>
                  </a:lnTo>
                  <a:lnTo>
                    <a:pt x="959" y="4555"/>
                  </a:lnTo>
                  <a:lnTo>
                    <a:pt x="480" y="2398"/>
                  </a:lnTo>
                  <a:lnTo>
                    <a:pt x="240" y="119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8" name="Google Shape;48668;p32"/>
            <p:cNvSpPr/>
            <p:nvPr/>
          </p:nvSpPr>
          <p:spPr>
            <a:xfrm>
              <a:off x="4690975" y="2150300"/>
              <a:ext cx="137850" cy="251725"/>
            </a:xfrm>
            <a:custGeom>
              <a:avLst/>
              <a:gdLst/>
              <a:ahLst/>
              <a:cxnLst/>
              <a:rect l="l" t="t" r="r" b="b"/>
              <a:pathLst>
                <a:path w="5514" h="10069" extrusionOk="0">
                  <a:moveTo>
                    <a:pt x="5514" y="0"/>
                  </a:moveTo>
                  <a:lnTo>
                    <a:pt x="5274" y="240"/>
                  </a:lnTo>
                  <a:lnTo>
                    <a:pt x="3356" y="2637"/>
                  </a:lnTo>
                  <a:lnTo>
                    <a:pt x="1678" y="5034"/>
                  </a:lnTo>
                  <a:lnTo>
                    <a:pt x="480" y="7671"/>
                  </a:lnTo>
                  <a:lnTo>
                    <a:pt x="0" y="10069"/>
                  </a:lnTo>
                  <a:lnTo>
                    <a:pt x="240" y="10069"/>
                  </a:lnTo>
                  <a:lnTo>
                    <a:pt x="959" y="7671"/>
                  </a:lnTo>
                  <a:lnTo>
                    <a:pt x="1918" y="5034"/>
                  </a:lnTo>
                  <a:lnTo>
                    <a:pt x="3596" y="2637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9" name="Google Shape;48669;p32"/>
            <p:cNvSpPr/>
            <p:nvPr/>
          </p:nvSpPr>
          <p:spPr>
            <a:xfrm>
              <a:off x="4858775" y="2701650"/>
              <a:ext cx="149850" cy="83925"/>
            </a:xfrm>
            <a:custGeom>
              <a:avLst/>
              <a:gdLst/>
              <a:ahLst/>
              <a:cxnLst/>
              <a:rect l="l" t="t" r="r" b="b"/>
              <a:pathLst>
                <a:path w="5994" h="3357" extrusionOk="0">
                  <a:moveTo>
                    <a:pt x="1" y="1"/>
                  </a:moveTo>
                  <a:lnTo>
                    <a:pt x="2638" y="1679"/>
                  </a:lnTo>
                  <a:lnTo>
                    <a:pt x="5274" y="3357"/>
                  </a:lnTo>
                  <a:lnTo>
                    <a:pt x="5994" y="3357"/>
                  </a:lnTo>
                  <a:lnTo>
                    <a:pt x="2877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0" name="Google Shape;48670;p32"/>
            <p:cNvSpPr/>
            <p:nvPr/>
          </p:nvSpPr>
          <p:spPr>
            <a:xfrm>
              <a:off x="5032575" y="1790700"/>
              <a:ext cx="41975" cy="77950"/>
            </a:xfrm>
            <a:custGeom>
              <a:avLst/>
              <a:gdLst/>
              <a:ahLst/>
              <a:cxnLst/>
              <a:rect l="l" t="t" r="r" b="b"/>
              <a:pathLst>
                <a:path w="1679" h="3118" extrusionOk="0">
                  <a:moveTo>
                    <a:pt x="1439" y="1"/>
                  </a:moveTo>
                  <a:lnTo>
                    <a:pt x="1" y="3117"/>
                  </a:lnTo>
                  <a:lnTo>
                    <a:pt x="240" y="311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1" name="Google Shape;48671;p32"/>
            <p:cNvSpPr/>
            <p:nvPr/>
          </p:nvSpPr>
          <p:spPr>
            <a:xfrm>
              <a:off x="4732925" y="2581800"/>
              <a:ext cx="125875" cy="113875"/>
            </a:xfrm>
            <a:custGeom>
              <a:avLst/>
              <a:gdLst/>
              <a:ahLst/>
              <a:cxnLst/>
              <a:rect l="l" t="t" r="r" b="b"/>
              <a:pathLst>
                <a:path w="5035" h="4555" extrusionOk="0">
                  <a:moveTo>
                    <a:pt x="0" y="0"/>
                  </a:moveTo>
                  <a:lnTo>
                    <a:pt x="1918" y="2158"/>
                  </a:lnTo>
                  <a:lnTo>
                    <a:pt x="4555" y="4555"/>
                  </a:lnTo>
                  <a:lnTo>
                    <a:pt x="5035" y="4555"/>
                  </a:lnTo>
                  <a:lnTo>
                    <a:pt x="2398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2" name="Google Shape;48672;p32"/>
            <p:cNvSpPr/>
            <p:nvPr/>
          </p:nvSpPr>
          <p:spPr>
            <a:xfrm>
              <a:off x="5146450" y="1527025"/>
              <a:ext cx="53950" cy="83925"/>
            </a:xfrm>
            <a:custGeom>
              <a:avLst/>
              <a:gdLst/>
              <a:ahLst/>
              <a:cxnLst/>
              <a:rect l="l" t="t" r="r" b="b"/>
              <a:pathLst>
                <a:path w="2158" h="3357" extrusionOk="0">
                  <a:moveTo>
                    <a:pt x="1918" y="0"/>
                  </a:moveTo>
                  <a:lnTo>
                    <a:pt x="0" y="3356"/>
                  </a:lnTo>
                  <a:lnTo>
                    <a:pt x="240" y="335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3" name="Google Shape;48673;p32"/>
            <p:cNvSpPr/>
            <p:nvPr/>
          </p:nvSpPr>
          <p:spPr>
            <a:xfrm>
              <a:off x="5212375" y="3708500"/>
              <a:ext cx="24000" cy="113875"/>
            </a:xfrm>
            <a:custGeom>
              <a:avLst/>
              <a:gdLst/>
              <a:ahLst/>
              <a:cxnLst/>
              <a:rect l="l" t="t" r="r" b="b"/>
              <a:pathLst>
                <a:path w="960" h="4555" extrusionOk="0">
                  <a:moveTo>
                    <a:pt x="0" y="0"/>
                  </a:moveTo>
                  <a:lnTo>
                    <a:pt x="240" y="2158"/>
                  </a:lnTo>
                  <a:lnTo>
                    <a:pt x="719" y="4315"/>
                  </a:lnTo>
                  <a:lnTo>
                    <a:pt x="959" y="4555"/>
                  </a:lnTo>
                  <a:lnTo>
                    <a:pt x="48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4" name="Google Shape;48674;p32"/>
            <p:cNvSpPr/>
            <p:nvPr/>
          </p:nvSpPr>
          <p:spPr>
            <a:xfrm>
              <a:off x="5290275" y="3061250"/>
              <a:ext cx="24000" cy="251725"/>
            </a:xfrm>
            <a:custGeom>
              <a:avLst/>
              <a:gdLst/>
              <a:ahLst/>
              <a:cxnLst/>
              <a:rect l="l" t="t" r="r" b="b"/>
              <a:pathLst>
                <a:path w="960" h="10069" extrusionOk="0">
                  <a:moveTo>
                    <a:pt x="1" y="0"/>
                  </a:moveTo>
                  <a:lnTo>
                    <a:pt x="480" y="1678"/>
                  </a:lnTo>
                  <a:lnTo>
                    <a:pt x="720" y="3836"/>
                  </a:lnTo>
                  <a:lnTo>
                    <a:pt x="720" y="5753"/>
                  </a:lnTo>
                  <a:lnTo>
                    <a:pt x="720" y="7911"/>
                  </a:lnTo>
                  <a:lnTo>
                    <a:pt x="240" y="9829"/>
                  </a:lnTo>
                  <a:lnTo>
                    <a:pt x="480" y="10068"/>
                  </a:lnTo>
                  <a:lnTo>
                    <a:pt x="960" y="7911"/>
                  </a:lnTo>
                  <a:lnTo>
                    <a:pt x="960" y="5993"/>
                  </a:lnTo>
                  <a:lnTo>
                    <a:pt x="960" y="3836"/>
                  </a:lnTo>
                  <a:lnTo>
                    <a:pt x="720" y="1678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5" name="Google Shape;48675;p32"/>
            <p:cNvSpPr/>
            <p:nvPr/>
          </p:nvSpPr>
          <p:spPr>
            <a:xfrm>
              <a:off x="5344225" y="4044100"/>
              <a:ext cx="149850" cy="173825"/>
            </a:xfrm>
            <a:custGeom>
              <a:avLst/>
              <a:gdLst/>
              <a:ahLst/>
              <a:cxnLst/>
              <a:rect l="l" t="t" r="r" b="b"/>
              <a:pathLst>
                <a:path w="5994" h="6953" extrusionOk="0">
                  <a:moveTo>
                    <a:pt x="0" y="1"/>
                  </a:moveTo>
                  <a:lnTo>
                    <a:pt x="2637" y="3596"/>
                  </a:lnTo>
                  <a:lnTo>
                    <a:pt x="5753" y="6952"/>
                  </a:lnTo>
                  <a:lnTo>
                    <a:pt x="5993" y="6952"/>
                  </a:lnTo>
                  <a:lnTo>
                    <a:pt x="3117" y="359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6" name="Google Shape;48676;p32"/>
            <p:cNvSpPr/>
            <p:nvPr/>
          </p:nvSpPr>
          <p:spPr>
            <a:xfrm>
              <a:off x="5212375" y="3546675"/>
              <a:ext cx="29975" cy="155850"/>
            </a:xfrm>
            <a:custGeom>
              <a:avLst/>
              <a:gdLst/>
              <a:ahLst/>
              <a:cxnLst/>
              <a:rect l="l" t="t" r="r" b="b"/>
              <a:pathLst>
                <a:path w="1199" h="6234" extrusionOk="0">
                  <a:moveTo>
                    <a:pt x="959" y="1"/>
                  </a:moveTo>
                  <a:lnTo>
                    <a:pt x="240" y="3596"/>
                  </a:lnTo>
                  <a:lnTo>
                    <a:pt x="0" y="6233"/>
                  </a:lnTo>
                  <a:lnTo>
                    <a:pt x="240" y="6233"/>
                  </a:lnTo>
                  <a:lnTo>
                    <a:pt x="480" y="3596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7" name="Google Shape;48677;p32"/>
            <p:cNvSpPr/>
            <p:nvPr/>
          </p:nvSpPr>
          <p:spPr>
            <a:xfrm>
              <a:off x="5104500" y="1616925"/>
              <a:ext cx="47950" cy="77925"/>
            </a:xfrm>
            <a:custGeom>
              <a:avLst/>
              <a:gdLst/>
              <a:ahLst/>
              <a:cxnLst/>
              <a:rect l="l" t="t" r="r" b="b"/>
              <a:pathLst>
                <a:path w="1918" h="3117" extrusionOk="0">
                  <a:moveTo>
                    <a:pt x="1678" y="0"/>
                  </a:moveTo>
                  <a:lnTo>
                    <a:pt x="0" y="3116"/>
                  </a:lnTo>
                  <a:lnTo>
                    <a:pt x="480" y="3116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8" name="Google Shape;48678;p32"/>
            <p:cNvSpPr/>
            <p:nvPr/>
          </p:nvSpPr>
          <p:spPr>
            <a:xfrm>
              <a:off x="5494050" y="4223900"/>
              <a:ext cx="251725" cy="251725"/>
            </a:xfrm>
            <a:custGeom>
              <a:avLst/>
              <a:gdLst/>
              <a:ahLst/>
              <a:cxnLst/>
              <a:rect l="l" t="t" r="r" b="b"/>
              <a:pathLst>
                <a:path w="10069" h="10069" extrusionOk="0">
                  <a:moveTo>
                    <a:pt x="0" y="0"/>
                  </a:moveTo>
                  <a:lnTo>
                    <a:pt x="4076" y="4075"/>
                  </a:lnTo>
                  <a:lnTo>
                    <a:pt x="6952" y="7192"/>
                  </a:lnTo>
                  <a:lnTo>
                    <a:pt x="9829" y="10069"/>
                  </a:lnTo>
                  <a:lnTo>
                    <a:pt x="10069" y="10069"/>
                  </a:lnTo>
                  <a:lnTo>
                    <a:pt x="7192" y="6952"/>
                  </a:lnTo>
                  <a:lnTo>
                    <a:pt x="4076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9" name="Google Shape;48679;p32"/>
            <p:cNvSpPr/>
            <p:nvPr/>
          </p:nvSpPr>
          <p:spPr>
            <a:xfrm>
              <a:off x="4822825" y="2060400"/>
              <a:ext cx="83925" cy="83925"/>
            </a:xfrm>
            <a:custGeom>
              <a:avLst/>
              <a:gdLst/>
              <a:ahLst/>
              <a:cxnLst/>
              <a:rect l="l" t="t" r="r" b="b"/>
              <a:pathLst>
                <a:path w="3357" h="3357" extrusionOk="0">
                  <a:moveTo>
                    <a:pt x="3117" y="0"/>
                  </a:moveTo>
                  <a:lnTo>
                    <a:pt x="0" y="3357"/>
                  </a:lnTo>
                  <a:lnTo>
                    <a:pt x="480" y="3357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0" name="Google Shape;48680;p32"/>
            <p:cNvSpPr/>
            <p:nvPr/>
          </p:nvSpPr>
          <p:spPr>
            <a:xfrm>
              <a:off x="5236350" y="3312950"/>
              <a:ext cx="65950" cy="227750"/>
            </a:xfrm>
            <a:custGeom>
              <a:avLst/>
              <a:gdLst/>
              <a:ahLst/>
              <a:cxnLst/>
              <a:rect l="l" t="t" r="r" b="b"/>
              <a:pathLst>
                <a:path w="2638" h="9110" extrusionOk="0">
                  <a:moveTo>
                    <a:pt x="2397" y="0"/>
                  </a:moveTo>
                  <a:lnTo>
                    <a:pt x="959" y="5035"/>
                  </a:lnTo>
                  <a:lnTo>
                    <a:pt x="0" y="9110"/>
                  </a:lnTo>
                  <a:lnTo>
                    <a:pt x="240" y="9110"/>
                  </a:lnTo>
                  <a:lnTo>
                    <a:pt x="1199" y="5274"/>
                  </a:lnTo>
                  <a:lnTo>
                    <a:pt x="2637" y="240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1" name="Google Shape;48681;p32"/>
            <p:cNvSpPr/>
            <p:nvPr/>
          </p:nvSpPr>
          <p:spPr>
            <a:xfrm>
              <a:off x="5272300" y="3924250"/>
              <a:ext cx="71950" cy="113875"/>
            </a:xfrm>
            <a:custGeom>
              <a:avLst/>
              <a:gdLst/>
              <a:ahLst/>
              <a:cxnLst/>
              <a:rect l="l" t="t" r="r" b="b"/>
              <a:pathLst>
                <a:path w="2878" h="4555" extrusionOk="0">
                  <a:moveTo>
                    <a:pt x="0" y="0"/>
                  </a:moveTo>
                  <a:lnTo>
                    <a:pt x="1199" y="2397"/>
                  </a:lnTo>
                  <a:lnTo>
                    <a:pt x="2637" y="4555"/>
                  </a:lnTo>
                  <a:lnTo>
                    <a:pt x="2877" y="4555"/>
                  </a:lnTo>
                  <a:lnTo>
                    <a:pt x="1439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2" name="Google Shape;48682;p32"/>
            <p:cNvSpPr/>
            <p:nvPr/>
          </p:nvSpPr>
          <p:spPr>
            <a:xfrm>
              <a:off x="5164425" y="2893425"/>
              <a:ext cx="131875" cy="167850"/>
            </a:xfrm>
            <a:custGeom>
              <a:avLst/>
              <a:gdLst/>
              <a:ahLst/>
              <a:cxnLst/>
              <a:rect l="l" t="t" r="r" b="b"/>
              <a:pathLst>
                <a:path w="5275" h="6714" extrusionOk="0">
                  <a:moveTo>
                    <a:pt x="0" y="1"/>
                  </a:moveTo>
                  <a:lnTo>
                    <a:pt x="1679" y="1439"/>
                  </a:lnTo>
                  <a:lnTo>
                    <a:pt x="2877" y="2878"/>
                  </a:lnTo>
                  <a:lnTo>
                    <a:pt x="4076" y="4556"/>
                  </a:lnTo>
                  <a:lnTo>
                    <a:pt x="5035" y="6473"/>
                  </a:lnTo>
                  <a:lnTo>
                    <a:pt x="5274" y="6713"/>
                  </a:lnTo>
                  <a:lnTo>
                    <a:pt x="5274" y="6713"/>
                  </a:lnTo>
                  <a:lnTo>
                    <a:pt x="4555" y="4795"/>
                  </a:lnTo>
                  <a:lnTo>
                    <a:pt x="3357" y="3117"/>
                  </a:lnTo>
                  <a:lnTo>
                    <a:pt x="2158" y="1679"/>
                  </a:lnTo>
                  <a:lnTo>
                    <a:pt x="959" y="4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3" name="Google Shape;48683;p32"/>
            <p:cNvSpPr/>
            <p:nvPr/>
          </p:nvSpPr>
          <p:spPr>
            <a:xfrm>
              <a:off x="4978650" y="1874625"/>
              <a:ext cx="53950" cy="83925"/>
            </a:xfrm>
            <a:custGeom>
              <a:avLst/>
              <a:gdLst/>
              <a:ahLst/>
              <a:cxnLst/>
              <a:rect l="l" t="t" r="r" b="b"/>
              <a:pathLst>
                <a:path w="2158" h="3357" extrusionOk="0">
                  <a:moveTo>
                    <a:pt x="1918" y="0"/>
                  </a:moveTo>
                  <a:lnTo>
                    <a:pt x="0" y="3356"/>
                  </a:lnTo>
                  <a:lnTo>
                    <a:pt x="240" y="335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4" name="Google Shape;48684;p32"/>
            <p:cNvSpPr/>
            <p:nvPr/>
          </p:nvSpPr>
          <p:spPr>
            <a:xfrm>
              <a:off x="5008600" y="2791550"/>
              <a:ext cx="161850" cy="95925"/>
            </a:xfrm>
            <a:custGeom>
              <a:avLst/>
              <a:gdLst/>
              <a:ahLst/>
              <a:cxnLst/>
              <a:rect l="l" t="t" r="r" b="b"/>
              <a:pathLst>
                <a:path w="6474" h="3837" extrusionOk="0">
                  <a:moveTo>
                    <a:pt x="1" y="1"/>
                  </a:moveTo>
                  <a:lnTo>
                    <a:pt x="2877" y="1679"/>
                  </a:lnTo>
                  <a:lnTo>
                    <a:pt x="5754" y="3596"/>
                  </a:lnTo>
                  <a:lnTo>
                    <a:pt x="6473" y="3836"/>
                  </a:lnTo>
                  <a:lnTo>
                    <a:pt x="3596" y="1918"/>
                  </a:lnTo>
                  <a:lnTo>
                    <a:pt x="72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5" name="Google Shape;48685;p32"/>
            <p:cNvSpPr/>
            <p:nvPr/>
          </p:nvSpPr>
          <p:spPr>
            <a:xfrm>
              <a:off x="5068525" y="1700825"/>
              <a:ext cx="41975" cy="83925"/>
            </a:xfrm>
            <a:custGeom>
              <a:avLst/>
              <a:gdLst/>
              <a:ahLst/>
              <a:cxnLst/>
              <a:rect l="l" t="t" r="r" b="b"/>
              <a:pathLst>
                <a:path w="1679" h="3357" extrusionOk="0">
                  <a:moveTo>
                    <a:pt x="1439" y="0"/>
                  </a:moveTo>
                  <a:lnTo>
                    <a:pt x="720" y="1678"/>
                  </a:lnTo>
                  <a:lnTo>
                    <a:pt x="1" y="3356"/>
                  </a:lnTo>
                  <a:lnTo>
                    <a:pt x="241" y="3356"/>
                  </a:lnTo>
                  <a:lnTo>
                    <a:pt x="960" y="1918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6" name="Google Shape;48686;p32"/>
            <p:cNvSpPr/>
            <p:nvPr/>
          </p:nvSpPr>
          <p:spPr>
            <a:xfrm>
              <a:off x="5194400" y="1521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7" name="Google Shape;48687;p32"/>
            <p:cNvSpPr/>
            <p:nvPr/>
          </p:nvSpPr>
          <p:spPr>
            <a:xfrm>
              <a:off x="5488050" y="42179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8" name="Google Shape;48688;p32"/>
            <p:cNvSpPr/>
            <p:nvPr/>
          </p:nvSpPr>
          <p:spPr>
            <a:xfrm>
              <a:off x="5338225" y="40381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9" name="Google Shape;48689;p32"/>
            <p:cNvSpPr/>
            <p:nvPr/>
          </p:nvSpPr>
          <p:spPr>
            <a:xfrm>
              <a:off x="5266300" y="39182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0" name="Google Shape;48690;p32"/>
            <p:cNvSpPr/>
            <p:nvPr/>
          </p:nvSpPr>
          <p:spPr>
            <a:xfrm>
              <a:off x="5230350" y="38163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1" name="Google Shape;48691;p32"/>
            <p:cNvSpPr/>
            <p:nvPr/>
          </p:nvSpPr>
          <p:spPr>
            <a:xfrm>
              <a:off x="5212375" y="3702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2" name="Google Shape;48692;p32"/>
            <p:cNvSpPr/>
            <p:nvPr/>
          </p:nvSpPr>
          <p:spPr>
            <a:xfrm>
              <a:off x="5236350" y="35406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3" name="Google Shape;48693;p32"/>
            <p:cNvSpPr/>
            <p:nvPr/>
          </p:nvSpPr>
          <p:spPr>
            <a:xfrm>
              <a:off x="5296275" y="3306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4" name="Google Shape;48694;p32"/>
            <p:cNvSpPr/>
            <p:nvPr/>
          </p:nvSpPr>
          <p:spPr>
            <a:xfrm>
              <a:off x="5290275" y="30552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5" name="Google Shape;48695;p32"/>
            <p:cNvSpPr/>
            <p:nvPr/>
          </p:nvSpPr>
          <p:spPr>
            <a:xfrm>
              <a:off x="5152425" y="2881450"/>
              <a:ext cx="36000" cy="24000"/>
            </a:xfrm>
            <a:custGeom>
              <a:avLst/>
              <a:gdLst/>
              <a:ahLst/>
              <a:cxnLst/>
              <a:rect l="l" t="t" r="r" b="b"/>
              <a:pathLst>
                <a:path w="1440" h="960" extrusionOk="0">
                  <a:moveTo>
                    <a:pt x="1" y="0"/>
                  </a:moveTo>
                  <a:lnTo>
                    <a:pt x="480" y="480"/>
                  </a:lnTo>
                  <a:lnTo>
                    <a:pt x="1439" y="959"/>
                  </a:lnTo>
                  <a:lnTo>
                    <a:pt x="72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6" name="Google Shape;48696;p32"/>
            <p:cNvSpPr/>
            <p:nvPr/>
          </p:nvSpPr>
          <p:spPr>
            <a:xfrm>
              <a:off x="4990625" y="2785550"/>
              <a:ext cx="35975" cy="12025"/>
            </a:xfrm>
            <a:custGeom>
              <a:avLst/>
              <a:gdLst/>
              <a:ahLst/>
              <a:cxnLst/>
              <a:rect l="l" t="t" r="r" b="b"/>
              <a:pathLst>
                <a:path w="1439" h="481" extrusionOk="0">
                  <a:moveTo>
                    <a:pt x="0" y="1"/>
                  </a:moveTo>
                  <a:lnTo>
                    <a:pt x="720" y="241"/>
                  </a:lnTo>
                  <a:lnTo>
                    <a:pt x="1439" y="480"/>
                  </a:lnTo>
                  <a:lnTo>
                    <a:pt x="1439" y="48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7" name="Google Shape;48697;p32"/>
            <p:cNvSpPr/>
            <p:nvPr/>
          </p:nvSpPr>
          <p:spPr>
            <a:xfrm>
              <a:off x="4846800" y="2695675"/>
              <a:ext cx="23975" cy="6000"/>
            </a:xfrm>
            <a:custGeom>
              <a:avLst/>
              <a:gdLst/>
              <a:ahLst/>
              <a:cxnLst/>
              <a:rect l="l" t="t" r="r" b="b"/>
              <a:pathLst>
                <a:path w="959" h="240" extrusionOk="0">
                  <a:moveTo>
                    <a:pt x="0" y="0"/>
                  </a:moveTo>
                  <a:lnTo>
                    <a:pt x="480" y="240"/>
                  </a:lnTo>
                  <a:lnTo>
                    <a:pt x="95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8" name="Google Shape;48698;p32"/>
            <p:cNvSpPr/>
            <p:nvPr/>
          </p:nvSpPr>
          <p:spPr>
            <a:xfrm>
              <a:off x="4732925" y="2575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9" name="Google Shape;48699;p32"/>
            <p:cNvSpPr/>
            <p:nvPr/>
          </p:nvSpPr>
          <p:spPr>
            <a:xfrm>
              <a:off x="4690975" y="24020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0" name="Google Shape;48700;p32"/>
            <p:cNvSpPr/>
            <p:nvPr/>
          </p:nvSpPr>
          <p:spPr>
            <a:xfrm>
              <a:off x="4822825" y="21443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1"/>
                  </a:moveTo>
                  <a:lnTo>
                    <a:pt x="0" y="48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1" name="Google Shape;48701;p32"/>
            <p:cNvSpPr/>
            <p:nvPr/>
          </p:nvSpPr>
          <p:spPr>
            <a:xfrm>
              <a:off x="4900725" y="20544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2" name="Google Shape;48702;p32"/>
            <p:cNvSpPr/>
            <p:nvPr/>
          </p:nvSpPr>
          <p:spPr>
            <a:xfrm>
              <a:off x="4972650" y="19585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3" name="Google Shape;48703;p32"/>
            <p:cNvSpPr/>
            <p:nvPr/>
          </p:nvSpPr>
          <p:spPr>
            <a:xfrm>
              <a:off x="5026575" y="18686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4" name="Google Shape;48704;p32"/>
            <p:cNvSpPr/>
            <p:nvPr/>
          </p:nvSpPr>
          <p:spPr>
            <a:xfrm>
              <a:off x="5068525" y="17847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5" name="Google Shape;48705;p32"/>
            <p:cNvSpPr/>
            <p:nvPr/>
          </p:nvSpPr>
          <p:spPr>
            <a:xfrm>
              <a:off x="510450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6" name="Google Shape;48706;p32"/>
            <p:cNvSpPr/>
            <p:nvPr/>
          </p:nvSpPr>
          <p:spPr>
            <a:xfrm>
              <a:off x="5146450" y="16109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7" name="Google Shape;48707;p32"/>
            <p:cNvSpPr/>
            <p:nvPr/>
          </p:nvSpPr>
          <p:spPr>
            <a:xfrm>
              <a:off x="4726925" y="1796700"/>
              <a:ext cx="41975" cy="89925"/>
            </a:xfrm>
            <a:custGeom>
              <a:avLst/>
              <a:gdLst/>
              <a:ahLst/>
              <a:cxnLst/>
              <a:rect l="l" t="t" r="r" b="b"/>
              <a:pathLst>
                <a:path w="1679" h="3597" extrusionOk="0">
                  <a:moveTo>
                    <a:pt x="1439" y="1"/>
                  </a:moveTo>
                  <a:lnTo>
                    <a:pt x="480" y="2398"/>
                  </a:lnTo>
                  <a:lnTo>
                    <a:pt x="1" y="3597"/>
                  </a:lnTo>
                  <a:lnTo>
                    <a:pt x="480" y="3597"/>
                  </a:lnTo>
                  <a:lnTo>
                    <a:pt x="720" y="2638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8" name="Google Shape;48708;p32"/>
            <p:cNvSpPr/>
            <p:nvPr/>
          </p:nvSpPr>
          <p:spPr>
            <a:xfrm>
              <a:off x="4894725" y="2779575"/>
              <a:ext cx="185825" cy="77925"/>
            </a:xfrm>
            <a:custGeom>
              <a:avLst/>
              <a:gdLst/>
              <a:ahLst/>
              <a:cxnLst/>
              <a:rect l="l" t="t" r="r" b="b"/>
              <a:pathLst>
                <a:path w="7433" h="3117" extrusionOk="0">
                  <a:moveTo>
                    <a:pt x="1" y="0"/>
                  </a:moveTo>
                  <a:lnTo>
                    <a:pt x="3597" y="1438"/>
                  </a:lnTo>
                  <a:lnTo>
                    <a:pt x="6713" y="2877"/>
                  </a:lnTo>
                  <a:lnTo>
                    <a:pt x="7432" y="3117"/>
                  </a:lnTo>
                  <a:lnTo>
                    <a:pt x="7432" y="3117"/>
                  </a:lnTo>
                  <a:lnTo>
                    <a:pt x="5994" y="2158"/>
                  </a:lnTo>
                  <a:lnTo>
                    <a:pt x="4316" y="1438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9" name="Google Shape;48709;p32"/>
            <p:cNvSpPr/>
            <p:nvPr/>
          </p:nvSpPr>
          <p:spPr>
            <a:xfrm>
              <a:off x="4499200" y="2455950"/>
              <a:ext cx="59950" cy="143850"/>
            </a:xfrm>
            <a:custGeom>
              <a:avLst/>
              <a:gdLst/>
              <a:ahLst/>
              <a:cxnLst/>
              <a:rect l="l" t="t" r="r" b="b"/>
              <a:pathLst>
                <a:path w="2398" h="5754" extrusionOk="0">
                  <a:moveTo>
                    <a:pt x="0" y="0"/>
                  </a:moveTo>
                  <a:lnTo>
                    <a:pt x="0" y="1438"/>
                  </a:lnTo>
                  <a:lnTo>
                    <a:pt x="480" y="2877"/>
                  </a:lnTo>
                  <a:lnTo>
                    <a:pt x="240" y="1438"/>
                  </a:lnTo>
                  <a:lnTo>
                    <a:pt x="240" y="0"/>
                  </a:lnTo>
                  <a:close/>
                  <a:moveTo>
                    <a:pt x="480" y="2877"/>
                  </a:moveTo>
                  <a:lnTo>
                    <a:pt x="1199" y="4555"/>
                  </a:lnTo>
                  <a:lnTo>
                    <a:pt x="2158" y="5753"/>
                  </a:lnTo>
                  <a:lnTo>
                    <a:pt x="2397" y="5753"/>
                  </a:lnTo>
                  <a:lnTo>
                    <a:pt x="1439" y="4315"/>
                  </a:lnTo>
                  <a:lnTo>
                    <a:pt x="480" y="287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0" name="Google Shape;48710;p32"/>
            <p:cNvSpPr/>
            <p:nvPr/>
          </p:nvSpPr>
          <p:spPr>
            <a:xfrm>
              <a:off x="5086525" y="35047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1438" y="1"/>
                  </a:moveTo>
                  <a:lnTo>
                    <a:pt x="719" y="2637"/>
                  </a:lnTo>
                  <a:lnTo>
                    <a:pt x="240" y="4795"/>
                  </a:lnTo>
                  <a:lnTo>
                    <a:pt x="0" y="6952"/>
                  </a:lnTo>
                  <a:lnTo>
                    <a:pt x="240" y="6952"/>
                  </a:lnTo>
                  <a:lnTo>
                    <a:pt x="479" y="4795"/>
                  </a:lnTo>
                  <a:lnTo>
                    <a:pt x="959" y="2637"/>
                  </a:lnTo>
                  <a:lnTo>
                    <a:pt x="1678" y="240"/>
                  </a:lnTo>
                  <a:lnTo>
                    <a:pt x="14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1" name="Google Shape;48711;p32"/>
            <p:cNvSpPr/>
            <p:nvPr/>
          </p:nvSpPr>
          <p:spPr>
            <a:xfrm>
              <a:off x="5320250" y="4241875"/>
              <a:ext cx="239750" cy="275700"/>
            </a:xfrm>
            <a:custGeom>
              <a:avLst/>
              <a:gdLst/>
              <a:ahLst/>
              <a:cxnLst/>
              <a:rect l="l" t="t" r="r" b="b"/>
              <a:pathLst>
                <a:path w="9590" h="11028" extrusionOk="0">
                  <a:moveTo>
                    <a:pt x="0" y="0"/>
                  </a:moveTo>
                  <a:lnTo>
                    <a:pt x="3596" y="4076"/>
                  </a:lnTo>
                  <a:lnTo>
                    <a:pt x="6473" y="7432"/>
                  </a:lnTo>
                  <a:lnTo>
                    <a:pt x="9349" y="11028"/>
                  </a:lnTo>
                  <a:lnTo>
                    <a:pt x="9589" y="11028"/>
                  </a:lnTo>
                  <a:lnTo>
                    <a:pt x="9589" y="10788"/>
                  </a:lnTo>
                  <a:lnTo>
                    <a:pt x="6712" y="7432"/>
                  </a:lnTo>
                  <a:lnTo>
                    <a:pt x="3596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2" name="Google Shape;48712;p32"/>
            <p:cNvSpPr/>
            <p:nvPr/>
          </p:nvSpPr>
          <p:spPr>
            <a:xfrm>
              <a:off x="5086525" y="3684525"/>
              <a:ext cx="12000" cy="119875"/>
            </a:xfrm>
            <a:custGeom>
              <a:avLst/>
              <a:gdLst/>
              <a:ahLst/>
              <a:cxnLst/>
              <a:rect l="l" t="t" r="r" b="b"/>
              <a:pathLst>
                <a:path w="480" h="4795" extrusionOk="0">
                  <a:moveTo>
                    <a:pt x="0" y="0"/>
                  </a:moveTo>
                  <a:lnTo>
                    <a:pt x="0" y="2397"/>
                  </a:lnTo>
                  <a:lnTo>
                    <a:pt x="240" y="4795"/>
                  </a:lnTo>
                  <a:lnTo>
                    <a:pt x="479" y="4795"/>
                  </a:lnTo>
                  <a:lnTo>
                    <a:pt x="24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3" name="Google Shape;48713;p32"/>
            <p:cNvSpPr/>
            <p:nvPr/>
          </p:nvSpPr>
          <p:spPr>
            <a:xfrm>
              <a:off x="5092500" y="3810375"/>
              <a:ext cx="30000" cy="107900"/>
            </a:xfrm>
            <a:custGeom>
              <a:avLst/>
              <a:gdLst/>
              <a:ahLst/>
              <a:cxnLst/>
              <a:rect l="l" t="t" r="r" b="b"/>
              <a:pathLst>
                <a:path w="1200" h="4316" extrusionOk="0">
                  <a:moveTo>
                    <a:pt x="1" y="0"/>
                  </a:moveTo>
                  <a:lnTo>
                    <a:pt x="480" y="2158"/>
                  </a:lnTo>
                  <a:lnTo>
                    <a:pt x="960" y="4315"/>
                  </a:lnTo>
                  <a:lnTo>
                    <a:pt x="1199" y="4315"/>
                  </a:lnTo>
                  <a:lnTo>
                    <a:pt x="720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4" name="Google Shape;48714;p32"/>
            <p:cNvSpPr/>
            <p:nvPr/>
          </p:nvSpPr>
          <p:spPr>
            <a:xfrm>
              <a:off x="5116475" y="3918250"/>
              <a:ext cx="65950" cy="131875"/>
            </a:xfrm>
            <a:custGeom>
              <a:avLst/>
              <a:gdLst/>
              <a:ahLst/>
              <a:cxnLst/>
              <a:rect l="l" t="t" r="r" b="b"/>
              <a:pathLst>
                <a:path w="2638" h="5275" extrusionOk="0">
                  <a:moveTo>
                    <a:pt x="1" y="0"/>
                  </a:moveTo>
                  <a:lnTo>
                    <a:pt x="1199" y="2637"/>
                  </a:lnTo>
                  <a:lnTo>
                    <a:pt x="2398" y="5274"/>
                  </a:lnTo>
                  <a:lnTo>
                    <a:pt x="2638" y="5274"/>
                  </a:lnTo>
                  <a:lnTo>
                    <a:pt x="1439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5" name="Google Shape;48715;p32"/>
            <p:cNvSpPr/>
            <p:nvPr/>
          </p:nvSpPr>
          <p:spPr>
            <a:xfrm>
              <a:off x="5080525" y="2863475"/>
              <a:ext cx="113900" cy="137850"/>
            </a:xfrm>
            <a:custGeom>
              <a:avLst/>
              <a:gdLst/>
              <a:ahLst/>
              <a:cxnLst/>
              <a:rect l="l" t="t" r="r" b="b"/>
              <a:pathLst>
                <a:path w="4556" h="5514" extrusionOk="0">
                  <a:moveTo>
                    <a:pt x="0" y="0"/>
                  </a:moveTo>
                  <a:lnTo>
                    <a:pt x="1918" y="1678"/>
                  </a:lnTo>
                  <a:lnTo>
                    <a:pt x="2877" y="2637"/>
                  </a:lnTo>
                  <a:lnTo>
                    <a:pt x="3596" y="3836"/>
                  </a:lnTo>
                  <a:lnTo>
                    <a:pt x="4315" y="5274"/>
                  </a:lnTo>
                  <a:lnTo>
                    <a:pt x="4555" y="5514"/>
                  </a:lnTo>
                  <a:lnTo>
                    <a:pt x="3836" y="3596"/>
                  </a:lnTo>
                  <a:lnTo>
                    <a:pt x="2398" y="1678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6" name="Google Shape;48716;p32"/>
            <p:cNvSpPr/>
            <p:nvPr/>
          </p:nvSpPr>
          <p:spPr>
            <a:xfrm>
              <a:off x="4708950" y="2707650"/>
              <a:ext cx="191800" cy="65950"/>
            </a:xfrm>
            <a:custGeom>
              <a:avLst/>
              <a:gdLst/>
              <a:ahLst/>
              <a:cxnLst/>
              <a:rect l="l" t="t" r="r" b="b"/>
              <a:pathLst>
                <a:path w="7672" h="2638" extrusionOk="0">
                  <a:moveTo>
                    <a:pt x="0" y="0"/>
                  </a:moveTo>
                  <a:lnTo>
                    <a:pt x="3117" y="1439"/>
                  </a:lnTo>
                  <a:lnTo>
                    <a:pt x="5754" y="2158"/>
                  </a:lnTo>
                  <a:lnTo>
                    <a:pt x="6713" y="2637"/>
                  </a:lnTo>
                  <a:lnTo>
                    <a:pt x="7672" y="2637"/>
                  </a:lnTo>
                  <a:lnTo>
                    <a:pt x="5754" y="1918"/>
                  </a:lnTo>
                  <a:lnTo>
                    <a:pt x="3357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7" name="Google Shape;48717;p32"/>
            <p:cNvSpPr/>
            <p:nvPr/>
          </p:nvSpPr>
          <p:spPr>
            <a:xfrm>
              <a:off x="4559125" y="2605775"/>
              <a:ext cx="149850" cy="95900"/>
            </a:xfrm>
            <a:custGeom>
              <a:avLst/>
              <a:gdLst/>
              <a:ahLst/>
              <a:cxnLst/>
              <a:rect l="l" t="t" r="r" b="b"/>
              <a:pathLst>
                <a:path w="5994" h="3836" extrusionOk="0">
                  <a:moveTo>
                    <a:pt x="0" y="0"/>
                  </a:moveTo>
                  <a:lnTo>
                    <a:pt x="959" y="959"/>
                  </a:lnTo>
                  <a:lnTo>
                    <a:pt x="2398" y="1918"/>
                  </a:lnTo>
                  <a:lnTo>
                    <a:pt x="5514" y="3836"/>
                  </a:lnTo>
                  <a:lnTo>
                    <a:pt x="5993" y="3836"/>
                  </a:lnTo>
                  <a:lnTo>
                    <a:pt x="2637" y="1918"/>
                  </a:lnTo>
                  <a:lnTo>
                    <a:pt x="1439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8" name="Google Shape;48718;p32"/>
            <p:cNvSpPr/>
            <p:nvPr/>
          </p:nvSpPr>
          <p:spPr>
            <a:xfrm>
              <a:off x="4852775" y="1509050"/>
              <a:ext cx="77950" cy="95900"/>
            </a:xfrm>
            <a:custGeom>
              <a:avLst/>
              <a:gdLst/>
              <a:ahLst/>
              <a:cxnLst/>
              <a:rect l="l" t="t" r="r" b="b"/>
              <a:pathLst>
                <a:path w="3118" h="3836" extrusionOk="0">
                  <a:moveTo>
                    <a:pt x="2638" y="0"/>
                  </a:moveTo>
                  <a:lnTo>
                    <a:pt x="1439" y="1918"/>
                  </a:lnTo>
                  <a:lnTo>
                    <a:pt x="1" y="3836"/>
                  </a:lnTo>
                  <a:lnTo>
                    <a:pt x="480" y="3836"/>
                  </a:lnTo>
                  <a:lnTo>
                    <a:pt x="1679" y="1918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9" name="Google Shape;48719;p32"/>
            <p:cNvSpPr/>
            <p:nvPr/>
          </p:nvSpPr>
          <p:spPr>
            <a:xfrm>
              <a:off x="4499200" y="2210225"/>
              <a:ext cx="83925" cy="239750"/>
            </a:xfrm>
            <a:custGeom>
              <a:avLst/>
              <a:gdLst/>
              <a:ahLst/>
              <a:cxnLst/>
              <a:rect l="l" t="t" r="r" b="b"/>
              <a:pathLst>
                <a:path w="3357" h="9590" extrusionOk="0">
                  <a:moveTo>
                    <a:pt x="2877" y="1"/>
                  </a:moveTo>
                  <a:lnTo>
                    <a:pt x="1678" y="2637"/>
                  </a:lnTo>
                  <a:lnTo>
                    <a:pt x="719" y="5274"/>
                  </a:lnTo>
                  <a:lnTo>
                    <a:pt x="240" y="7432"/>
                  </a:lnTo>
                  <a:lnTo>
                    <a:pt x="0" y="9589"/>
                  </a:lnTo>
                  <a:lnTo>
                    <a:pt x="240" y="9589"/>
                  </a:lnTo>
                  <a:lnTo>
                    <a:pt x="480" y="7432"/>
                  </a:lnTo>
                  <a:lnTo>
                    <a:pt x="959" y="5035"/>
                  </a:lnTo>
                  <a:lnTo>
                    <a:pt x="1918" y="2637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0" name="Google Shape;48720;p32"/>
            <p:cNvSpPr/>
            <p:nvPr/>
          </p:nvSpPr>
          <p:spPr>
            <a:xfrm>
              <a:off x="4577100" y="2102350"/>
              <a:ext cx="65950" cy="101900"/>
            </a:xfrm>
            <a:custGeom>
              <a:avLst/>
              <a:gdLst/>
              <a:ahLst/>
              <a:cxnLst/>
              <a:rect l="l" t="t" r="r" b="b"/>
              <a:pathLst>
                <a:path w="2638" h="4076" extrusionOk="0">
                  <a:moveTo>
                    <a:pt x="2158" y="1"/>
                  </a:moveTo>
                  <a:lnTo>
                    <a:pt x="1" y="4076"/>
                  </a:lnTo>
                  <a:lnTo>
                    <a:pt x="240" y="4076"/>
                  </a:lnTo>
                  <a:lnTo>
                    <a:pt x="2398" y="240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1" name="Google Shape;48721;p32"/>
            <p:cNvSpPr/>
            <p:nvPr/>
          </p:nvSpPr>
          <p:spPr>
            <a:xfrm>
              <a:off x="4924700" y="150305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240" y="0"/>
                  </a:moveTo>
                  <a:lnTo>
                    <a:pt x="24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2" name="Google Shape;48722;p32"/>
            <p:cNvSpPr/>
            <p:nvPr/>
          </p:nvSpPr>
          <p:spPr>
            <a:xfrm>
              <a:off x="4637025" y="1994475"/>
              <a:ext cx="53975" cy="101900"/>
            </a:xfrm>
            <a:custGeom>
              <a:avLst/>
              <a:gdLst/>
              <a:ahLst/>
              <a:cxnLst/>
              <a:rect l="l" t="t" r="r" b="b"/>
              <a:pathLst>
                <a:path w="2159" h="4076" extrusionOk="0">
                  <a:moveTo>
                    <a:pt x="1919" y="1"/>
                  </a:moveTo>
                  <a:lnTo>
                    <a:pt x="1" y="4076"/>
                  </a:lnTo>
                  <a:lnTo>
                    <a:pt x="241" y="4076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3" name="Google Shape;48723;p32"/>
            <p:cNvSpPr/>
            <p:nvPr/>
          </p:nvSpPr>
          <p:spPr>
            <a:xfrm>
              <a:off x="5182400" y="4056075"/>
              <a:ext cx="143850" cy="185825"/>
            </a:xfrm>
            <a:custGeom>
              <a:avLst/>
              <a:gdLst/>
              <a:ahLst/>
              <a:cxnLst/>
              <a:rect l="l" t="t" r="r" b="b"/>
              <a:pathLst>
                <a:path w="5754" h="7433" extrusionOk="0">
                  <a:moveTo>
                    <a:pt x="1" y="1"/>
                  </a:moveTo>
                  <a:lnTo>
                    <a:pt x="2398" y="3597"/>
                  </a:lnTo>
                  <a:lnTo>
                    <a:pt x="5514" y="7432"/>
                  </a:lnTo>
                  <a:lnTo>
                    <a:pt x="5754" y="7193"/>
                  </a:lnTo>
                  <a:lnTo>
                    <a:pt x="2877" y="359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4" name="Google Shape;48724;p32"/>
            <p:cNvSpPr/>
            <p:nvPr/>
          </p:nvSpPr>
          <p:spPr>
            <a:xfrm>
              <a:off x="4768875" y="1700825"/>
              <a:ext cx="41975" cy="89900"/>
            </a:xfrm>
            <a:custGeom>
              <a:avLst/>
              <a:gdLst/>
              <a:ahLst/>
              <a:cxnLst/>
              <a:rect l="l" t="t" r="r" b="b"/>
              <a:pathLst>
                <a:path w="1679" h="3596" extrusionOk="0">
                  <a:moveTo>
                    <a:pt x="1439" y="0"/>
                  </a:moveTo>
                  <a:lnTo>
                    <a:pt x="1" y="3596"/>
                  </a:lnTo>
                  <a:lnTo>
                    <a:pt x="240" y="3596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5" name="Google Shape;48725;p32"/>
            <p:cNvSpPr/>
            <p:nvPr/>
          </p:nvSpPr>
          <p:spPr>
            <a:xfrm>
              <a:off x="4690975" y="1892600"/>
              <a:ext cx="41975" cy="95900"/>
            </a:xfrm>
            <a:custGeom>
              <a:avLst/>
              <a:gdLst/>
              <a:ahLst/>
              <a:cxnLst/>
              <a:rect l="l" t="t" r="r" b="b"/>
              <a:pathLst>
                <a:path w="1679" h="3836" extrusionOk="0">
                  <a:moveTo>
                    <a:pt x="1439" y="0"/>
                  </a:moveTo>
                  <a:lnTo>
                    <a:pt x="0" y="3836"/>
                  </a:lnTo>
                  <a:lnTo>
                    <a:pt x="240" y="3836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6" name="Google Shape;48726;p32"/>
            <p:cNvSpPr/>
            <p:nvPr/>
          </p:nvSpPr>
          <p:spPr>
            <a:xfrm>
              <a:off x="4804850" y="1610925"/>
              <a:ext cx="53950" cy="83925"/>
            </a:xfrm>
            <a:custGeom>
              <a:avLst/>
              <a:gdLst/>
              <a:ahLst/>
              <a:cxnLst/>
              <a:rect l="l" t="t" r="r" b="b"/>
              <a:pathLst>
                <a:path w="2158" h="3357" extrusionOk="0">
                  <a:moveTo>
                    <a:pt x="1918" y="0"/>
                  </a:moveTo>
                  <a:lnTo>
                    <a:pt x="0" y="3356"/>
                  </a:lnTo>
                  <a:lnTo>
                    <a:pt x="479" y="335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7" name="Google Shape;48727;p32"/>
            <p:cNvSpPr/>
            <p:nvPr/>
          </p:nvSpPr>
          <p:spPr>
            <a:xfrm>
              <a:off x="5194400" y="3007300"/>
              <a:ext cx="23975" cy="233750"/>
            </a:xfrm>
            <a:custGeom>
              <a:avLst/>
              <a:gdLst/>
              <a:ahLst/>
              <a:cxnLst/>
              <a:rect l="l" t="t" r="r" b="b"/>
              <a:pathLst>
                <a:path w="959" h="9350" extrusionOk="0">
                  <a:moveTo>
                    <a:pt x="0" y="1"/>
                  </a:moveTo>
                  <a:lnTo>
                    <a:pt x="480" y="2158"/>
                  </a:lnTo>
                  <a:lnTo>
                    <a:pt x="719" y="4555"/>
                  </a:lnTo>
                  <a:lnTo>
                    <a:pt x="480" y="6953"/>
                  </a:lnTo>
                  <a:lnTo>
                    <a:pt x="240" y="9350"/>
                  </a:lnTo>
                  <a:lnTo>
                    <a:pt x="480" y="9350"/>
                  </a:lnTo>
                  <a:lnTo>
                    <a:pt x="719" y="6953"/>
                  </a:lnTo>
                  <a:lnTo>
                    <a:pt x="959" y="4555"/>
                  </a:lnTo>
                  <a:lnTo>
                    <a:pt x="719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8" name="Google Shape;48728;p32"/>
            <p:cNvSpPr/>
            <p:nvPr/>
          </p:nvSpPr>
          <p:spPr>
            <a:xfrm>
              <a:off x="5122475" y="3247025"/>
              <a:ext cx="83925" cy="257725"/>
            </a:xfrm>
            <a:custGeom>
              <a:avLst/>
              <a:gdLst/>
              <a:ahLst/>
              <a:cxnLst/>
              <a:rect l="l" t="t" r="r" b="b"/>
              <a:pathLst>
                <a:path w="3357" h="10309" extrusionOk="0">
                  <a:moveTo>
                    <a:pt x="3117" y="0"/>
                  </a:moveTo>
                  <a:lnTo>
                    <a:pt x="2158" y="3596"/>
                  </a:lnTo>
                  <a:lnTo>
                    <a:pt x="959" y="7432"/>
                  </a:lnTo>
                  <a:lnTo>
                    <a:pt x="0" y="10069"/>
                  </a:lnTo>
                  <a:lnTo>
                    <a:pt x="240" y="10309"/>
                  </a:lnTo>
                  <a:lnTo>
                    <a:pt x="1199" y="7432"/>
                  </a:lnTo>
                  <a:lnTo>
                    <a:pt x="2398" y="3836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9" name="Google Shape;48729;p32"/>
            <p:cNvSpPr/>
            <p:nvPr/>
          </p:nvSpPr>
          <p:spPr>
            <a:xfrm>
              <a:off x="4918700" y="15030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0" name="Google Shape;48730;p32"/>
            <p:cNvSpPr/>
            <p:nvPr/>
          </p:nvSpPr>
          <p:spPr>
            <a:xfrm>
              <a:off x="5320250" y="4235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1" name="Google Shape;48731;p32"/>
            <p:cNvSpPr/>
            <p:nvPr/>
          </p:nvSpPr>
          <p:spPr>
            <a:xfrm>
              <a:off x="5176400" y="40501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2" name="Google Shape;48732;p32"/>
            <p:cNvSpPr/>
            <p:nvPr/>
          </p:nvSpPr>
          <p:spPr>
            <a:xfrm>
              <a:off x="5116475" y="391825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3" name="Google Shape;48733;p32"/>
            <p:cNvSpPr/>
            <p:nvPr/>
          </p:nvSpPr>
          <p:spPr>
            <a:xfrm>
              <a:off x="5092500" y="38043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4" name="Google Shape;48734;p32"/>
            <p:cNvSpPr/>
            <p:nvPr/>
          </p:nvSpPr>
          <p:spPr>
            <a:xfrm>
              <a:off x="5086525" y="36785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5" name="Google Shape;48735;p32"/>
            <p:cNvSpPr/>
            <p:nvPr/>
          </p:nvSpPr>
          <p:spPr>
            <a:xfrm>
              <a:off x="5122475" y="34987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6" name="Google Shape;48736;p32"/>
            <p:cNvSpPr/>
            <p:nvPr/>
          </p:nvSpPr>
          <p:spPr>
            <a:xfrm>
              <a:off x="5200375" y="3241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7" name="Google Shape;48737;p32"/>
            <p:cNvSpPr/>
            <p:nvPr/>
          </p:nvSpPr>
          <p:spPr>
            <a:xfrm>
              <a:off x="5188400" y="29953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8" name="Google Shape;48738;p32"/>
            <p:cNvSpPr/>
            <p:nvPr/>
          </p:nvSpPr>
          <p:spPr>
            <a:xfrm>
              <a:off x="5062550" y="2851475"/>
              <a:ext cx="29975" cy="18000"/>
            </a:xfrm>
            <a:custGeom>
              <a:avLst/>
              <a:gdLst/>
              <a:ahLst/>
              <a:cxnLst/>
              <a:rect l="l" t="t" r="r" b="b"/>
              <a:pathLst>
                <a:path w="1199" h="720" extrusionOk="0">
                  <a:moveTo>
                    <a:pt x="0" y="1"/>
                  </a:moveTo>
                  <a:lnTo>
                    <a:pt x="719" y="480"/>
                  </a:lnTo>
                  <a:lnTo>
                    <a:pt x="1199" y="720"/>
                  </a:lnTo>
                  <a:lnTo>
                    <a:pt x="719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9" name="Google Shape;48739;p32"/>
            <p:cNvSpPr/>
            <p:nvPr/>
          </p:nvSpPr>
          <p:spPr>
            <a:xfrm>
              <a:off x="4876750" y="2773575"/>
              <a:ext cx="41975" cy="6025"/>
            </a:xfrm>
            <a:custGeom>
              <a:avLst/>
              <a:gdLst/>
              <a:ahLst/>
              <a:cxnLst/>
              <a:rect l="l" t="t" r="r" b="b"/>
              <a:pathLst>
                <a:path w="1679" h="241" extrusionOk="0">
                  <a:moveTo>
                    <a:pt x="1" y="0"/>
                  </a:moveTo>
                  <a:lnTo>
                    <a:pt x="720" y="240"/>
                  </a:lnTo>
                  <a:lnTo>
                    <a:pt x="1679" y="24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0" name="Google Shape;48740;p32"/>
            <p:cNvSpPr/>
            <p:nvPr/>
          </p:nvSpPr>
          <p:spPr>
            <a:xfrm>
              <a:off x="4696975" y="27016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479" y="240"/>
                  </a:lnTo>
                  <a:lnTo>
                    <a:pt x="719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1" name="Google Shape;48741;p32"/>
            <p:cNvSpPr/>
            <p:nvPr/>
          </p:nvSpPr>
          <p:spPr>
            <a:xfrm>
              <a:off x="4553125" y="25997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2" name="Google Shape;48742;p32"/>
            <p:cNvSpPr/>
            <p:nvPr/>
          </p:nvSpPr>
          <p:spPr>
            <a:xfrm>
              <a:off x="4499200" y="24499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3" name="Google Shape;48743;p32"/>
            <p:cNvSpPr/>
            <p:nvPr/>
          </p:nvSpPr>
          <p:spPr>
            <a:xfrm>
              <a:off x="4571100" y="22042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4" name="Google Shape;48744;p32"/>
            <p:cNvSpPr/>
            <p:nvPr/>
          </p:nvSpPr>
          <p:spPr>
            <a:xfrm>
              <a:off x="4631050" y="2096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5" name="Google Shape;48745;p32"/>
            <p:cNvSpPr/>
            <p:nvPr/>
          </p:nvSpPr>
          <p:spPr>
            <a:xfrm>
              <a:off x="4684975" y="19884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6" name="Google Shape;48746;p32"/>
            <p:cNvSpPr/>
            <p:nvPr/>
          </p:nvSpPr>
          <p:spPr>
            <a:xfrm>
              <a:off x="4726925" y="18866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7" name="Google Shape;48747;p32"/>
            <p:cNvSpPr/>
            <p:nvPr/>
          </p:nvSpPr>
          <p:spPr>
            <a:xfrm>
              <a:off x="4762875" y="17907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8" name="Google Shape;48748;p32"/>
            <p:cNvSpPr/>
            <p:nvPr/>
          </p:nvSpPr>
          <p:spPr>
            <a:xfrm>
              <a:off x="480485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9" name="Google Shape;48749;p32"/>
            <p:cNvSpPr/>
            <p:nvPr/>
          </p:nvSpPr>
          <p:spPr>
            <a:xfrm>
              <a:off x="4852775" y="16049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0" name="Google Shape;48750;p32"/>
            <p:cNvSpPr/>
            <p:nvPr/>
          </p:nvSpPr>
          <p:spPr>
            <a:xfrm>
              <a:off x="4529150" y="1592950"/>
              <a:ext cx="53975" cy="101900"/>
            </a:xfrm>
            <a:custGeom>
              <a:avLst/>
              <a:gdLst/>
              <a:ahLst/>
              <a:cxnLst/>
              <a:rect l="l" t="t" r="r" b="b"/>
              <a:pathLst>
                <a:path w="2159" h="4076" extrusionOk="0">
                  <a:moveTo>
                    <a:pt x="1919" y="0"/>
                  </a:moveTo>
                  <a:lnTo>
                    <a:pt x="960" y="2158"/>
                  </a:lnTo>
                  <a:lnTo>
                    <a:pt x="1" y="4075"/>
                  </a:lnTo>
                  <a:lnTo>
                    <a:pt x="241" y="4075"/>
                  </a:lnTo>
                  <a:lnTo>
                    <a:pt x="1199" y="2158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1" name="Google Shape;48751;p32"/>
            <p:cNvSpPr/>
            <p:nvPr/>
          </p:nvSpPr>
          <p:spPr>
            <a:xfrm>
              <a:off x="5122475" y="4319775"/>
              <a:ext cx="209775" cy="293700"/>
            </a:xfrm>
            <a:custGeom>
              <a:avLst/>
              <a:gdLst/>
              <a:ahLst/>
              <a:cxnLst/>
              <a:rect l="l" t="t" r="r" b="b"/>
              <a:pathLst>
                <a:path w="8391" h="11748" extrusionOk="0">
                  <a:moveTo>
                    <a:pt x="0" y="1"/>
                  </a:moveTo>
                  <a:lnTo>
                    <a:pt x="3596" y="5275"/>
                  </a:lnTo>
                  <a:lnTo>
                    <a:pt x="8151" y="11747"/>
                  </a:lnTo>
                  <a:lnTo>
                    <a:pt x="8391" y="11747"/>
                  </a:lnTo>
                  <a:lnTo>
                    <a:pt x="3836" y="5275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2" name="Google Shape;48752;p32"/>
            <p:cNvSpPr/>
            <p:nvPr/>
          </p:nvSpPr>
          <p:spPr>
            <a:xfrm>
              <a:off x="5092500" y="2971350"/>
              <a:ext cx="24000" cy="221750"/>
            </a:xfrm>
            <a:custGeom>
              <a:avLst/>
              <a:gdLst/>
              <a:ahLst/>
              <a:cxnLst/>
              <a:rect l="l" t="t" r="r" b="b"/>
              <a:pathLst>
                <a:path w="960" h="8870" extrusionOk="0">
                  <a:moveTo>
                    <a:pt x="1" y="0"/>
                  </a:moveTo>
                  <a:lnTo>
                    <a:pt x="480" y="2158"/>
                  </a:lnTo>
                  <a:lnTo>
                    <a:pt x="720" y="4315"/>
                  </a:lnTo>
                  <a:lnTo>
                    <a:pt x="720" y="6473"/>
                  </a:lnTo>
                  <a:lnTo>
                    <a:pt x="240" y="8870"/>
                  </a:lnTo>
                  <a:lnTo>
                    <a:pt x="480" y="8870"/>
                  </a:lnTo>
                  <a:lnTo>
                    <a:pt x="960" y="6473"/>
                  </a:lnTo>
                  <a:lnTo>
                    <a:pt x="960" y="4315"/>
                  </a:lnTo>
                  <a:lnTo>
                    <a:pt x="720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3" name="Google Shape;48753;p32"/>
            <p:cNvSpPr/>
            <p:nvPr/>
          </p:nvSpPr>
          <p:spPr>
            <a:xfrm>
              <a:off x="4553125" y="2737625"/>
              <a:ext cx="221775" cy="47950"/>
            </a:xfrm>
            <a:custGeom>
              <a:avLst/>
              <a:gdLst/>
              <a:ahLst/>
              <a:cxnLst/>
              <a:rect l="l" t="t" r="r" b="b"/>
              <a:pathLst>
                <a:path w="8871" h="1918" extrusionOk="0">
                  <a:moveTo>
                    <a:pt x="480" y="0"/>
                  </a:moveTo>
                  <a:lnTo>
                    <a:pt x="1" y="240"/>
                  </a:lnTo>
                  <a:lnTo>
                    <a:pt x="2398" y="719"/>
                  </a:lnTo>
                  <a:lnTo>
                    <a:pt x="4076" y="959"/>
                  </a:lnTo>
                  <a:lnTo>
                    <a:pt x="6713" y="1438"/>
                  </a:lnTo>
                  <a:lnTo>
                    <a:pt x="8391" y="1918"/>
                  </a:lnTo>
                  <a:lnTo>
                    <a:pt x="8870" y="1678"/>
                  </a:lnTo>
                  <a:lnTo>
                    <a:pt x="6713" y="1199"/>
                  </a:lnTo>
                  <a:lnTo>
                    <a:pt x="4076" y="719"/>
                  </a:lnTo>
                  <a:lnTo>
                    <a:pt x="2398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4" name="Google Shape;48754;p32"/>
            <p:cNvSpPr/>
            <p:nvPr/>
          </p:nvSpPr>
          <p:spPr>
            <a:xfrm>
              <a:off x="4583100" y="1479075"/>
              <a:ext cx="89925" cy="107900"/>
            </a:xfrm>
            <a:custGeom>
              <a:avLst/>
              <a:gdLst/>
              <a:ahLst/>
              <a:cxnLst/>
              <a:rect l="l" t="t" r="r" b="b"/>
              <a:pathLst>
                <a:path w="3597" h="4316" extrusionOk="0">
                  <a:moveTo>
                    <a:pt x="3356" y="0"/>
                  </a:moveTo>
                  <a:lnTo>
                    <a:pt x="1439" y="2158"/>
                  </a:lnTo>
                  <a:lnTo>
                    <a:pt x="0" y="4315"/>
                  </a:lnTo>
                  <a:lnTo>
                    <a:pt x="240" y="4315"/>
                  </a:lnTo>
                  <a:lnTo>
                    <a:pt x="1918" y="2158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5" name="Google Shape;48755;p32"/>
            <p:cNvSpPr/>
            <p:nvPr/>
          </p:nvSpPr>
          <p:spPr>
            <a:xfrm>
              <a:off x="4253475" y="2312100"/>
              <a:ext cx="59950" cy="233750"/>
            </a:xfrm>
            <a:custGeom>
              <a:avLst/>
              <a:gdLst/>
              <a:ahLst/>
              <a:cxnLst/>
              <a:rect l="l" t="t" r="r" b="b"/>
              <a:pathLst>
                <a:path w="2398" h="9350" extrusionOk="0">
                  <a:moveTo>
                    <a:pt x="2398" y="1"/>
                  </a:moveTo>
                  <a:lnTo>
                    <a:pt x="1918" y="241"/>
                  </a:lnTo>
                  <a:lnTo>
                    <a:pt x="959" y="2398"/>
                  </a:lnTo>
                  <a:lnTo>
                    <a:pt x="240" y="4795"/>
                  </a:lnTo>
                  <a:lnTo>
                    <a:pt x="1" y="6953"/>
                  </a:lnTo>
                  <a:lnTo>
                    <a:pt x="1" y="8151"/>
                  </a:lnTo>
                  <a:lnTo>
                    <a:pt x="240" y="9350"/>
                  </a:lnTo>
                  <a:lnTo>
                    <a:pt x="480" y="9110"/>
                  </a:lnTo>
                  <a:lnTo>
                    <a:pt x="240" y="8151"/>
                  </a:lnTo>
                  <a:lnTo>
                    <a:pt x="240" y="6953"/>
                  </a:lnTo>
                  <a:lnTo>
                    <a:pt x="480" y="4556"/>
                  </a:lnTo>
                  <a:lnTo>
                    <a:pt x="1199" y="2398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6" name="Google Shape;48756;p32"/>
            <p:cNvSpPr/>
            <p:nvPr/>
          </p:nvSpPr>
          <p:spPr>
            <a:xfrm>
              <a:off x="4942675" y="3492750"/>
              <a:ext cx="59950" cy="197775"/>
            </a:xfrm>
            <a:custGeom>
              <a:avLst/>
              <a:gdLst/>
              <a:ahLst/>
              <a:cxnLst/>
              <a:rect l="l" t="t" r="r" b="b"/>
              <a:pathLst>
                <a:path w="2398" h="7911" extrusionOk="0">
                  <a:moveTo>
                    <a:pt x="2158" y="0"/>
                  </a:moveTo>
                  <a:lnTo>
                    <a:pt x="1199" y="2877"/>
                  </a:lnTo>
                  <a:lnTo>
                    <a:pt x="480" y="5274"/>
                  </a:lnTo>
                  <a:lnTo>
                    <a:pt x="1" y="7911"/>
                  </a:lnTo>
                  <a:lnTo>
                    <a:pt x="240" y="7671"/>
                  </a:lnTo>
                  <a:lnTo>
                    <a:pt x="720" y="5274"/>
                  </a:lnTo>
                  <a:lnTo>
                    <a:pt x="1439" y="2877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7" name="Google Shape;48757;p32"/>
            <p:cNvSpPr/>
            <p:nvPr/>
          </p:nvSpPr>
          <p:spPr>
            <a:xfrm>
              <a:off x="4774875" y="2785550"/>
              <a:ext cx="203800" cy="59975"/>
            </a:xfrm>
            <a:custGeom>
              <a:avLst/>
              <a:gdLst/>
              <a:ahLst/>
              <a:cxnLst/>
              <a:rect l="l" t="t" r="r" b="b"/>
              <a:pathLst>
                <a:path w="8152" h="2399" extrusionOk="0">
                  <a:moveTo>
                    <a:pt x="0" y="1"/>
                  </a:moveTo>
                  <a:lnTo>
                    <a:pt x="3836" y="960"/>
                  </a:lnTo>
                  <a:lnTo>
                    <a:pt x="5754" y="1439"/>
                  </a:lnTo>
                  <a:lnTo>
                    <a:pt x="7432" y="2398"/>
                  </a:lnTo>
                  <a:lnTo>
                    <a:pt x="8151" y="2398"/>
                  </a:lnTo>
                  <a:lnTo>
                    <a:pt x="6233" y="1439"/>
                  </a:lnTo>
                  <a:lnTo>
                    <a:pt x="4555" y="96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8" name="Google Shape;48758;p32"/>
            <p:cNvSpPr/>
            <p:nvPr/>
          </p:nvSpPr>
          <p:spPr>
            <a:xfrm>
              <a:off x="4451250" y="1808700"/>
              <a:ext cx="41975" cy="107900"/>
            </a:xfrm>
            <a:custGeom>
              <a:avLst/>
              <a:gdLst/>
              <a:ahLst/>
              <a:cxnLst/>
              <a:rect l="l" t="t" r="r" b="b"/>
              <a:pathLst>
                <a:path w="1679" h="4316" extrusionOk="0">
                  <a:moveTo>
                    <a:pt x="1439" y="0"/>
                  </a:moveTo>
                  <a:lnTo>
                    <a:pt x="0" y="4315"/>
                  </a:lnTo>
                  <a:lnTo>
                    <a:pt x="480" y="4075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9" name="Google Shape;48759;p32"/>
            <p:cNvSpPr/>
            <p:nvPr/>
          </p:nvSpPr>
          <p:spPr>
            <a:xfrm>
              <a:off x="4421275" y="1916575"/>
              <a:ext cx="36000" cy="113875"/>
            </a:xfrm>
            <a:custGeom>
              <a:avLst/>
              <a:gdLst/>
              <a:ahLst/>
              <a:cxnLst/>
              <a:rect l="l" t="t" r="r" b="b"/>
              <a:pathLst>
                <a:path w="1440" h="4555" extrusionOk="0">
                  <a:moveTo>
                    <a:pt x="1439" y="0"/>
                  </a:moveTo>
                  <a:lnTo>
                    <a:pt x="1199" y="240"/>
                  </a:lnTo>
                  <a:lnTo>
                    <a:pt x="960" y="1678"/>
                  </a:lnTo>
                  <a:lnTo>
                    <a:pt x="1439" y="0"/>
                  </a:lnTo>
                  <a:close/>
                  <a:moveTo>
                    <a:pt x="960" y="1678"/>
                  </a:moveTo>
                  <a:lnTo>
                    <a:pt x="1" y="4555"/>
                  </a:lnTo>
                  <a:lnTo>
                    <a:pt x="240" y="4555"/>
                  </a:lnTo>
                  <a:lnTo>
                    <a:pt x="960" y="167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0" name="Google Shape;48760;p32"/>
            <p:cNvSpPr/>
            <p:nvPr/>
          </p:nvSpPr>
          <p:spPr>
            <a:xfrm>
              <a:off x="4930700" y="3690500"/>
              <a:ext cx="18000" cy="137875"/>
            </a:xfrm>
            <a:custGeom>
              <a:avLst/>
              <a:gdLst/>
              <a:ahLst/>
              <a:cxnLst/>
              <a:rect l="l" t="t" r="r" b="b"/>
              <a:pathLst>
                <a:path w="720" h="5515" extrusionOk="0">
                  <a:moveTo>
                    <a:pt x="719" y="1"/>
                  </a:moveTo>
                  <a:lnTo>
                    <a:pt x="480" y="241"/>
                  </a:lnTo>
                  <a:lnTo>
                    <a:pt x="240" y="2878"/>
                  </a:lnTo>
                  <a:lnTo>
                    <a:pt x="0" y="5515"/>
                  </a:lnTo>
                  <a:lnTo>
                    <a:pt x="240" y="5515"/>
                  </a:lnTo>
                  <a:lnTo>
                    <a:pt x="480" y="287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1" name="Google Shape;48761;p32"/>
            <p:cNvSpPr/>
            <p:nvPr/>
          </p:nvSpPr>
          <p:spPr>
            <a:xfrm>
              <a:off x="4259475" y="2545825"/>
              <a:ext cx="101900" cy="125900"/>
            </a:xfrm>
            <a:custGeom>
              <a:avLst/>
              <a:gdLst/>
              <a:ahLst/>
              <a:cxnLst/>
              <a:rect l="l" t="t" r="r" b="b"/>
              <a:pathLst>
                <a:path w="4076" h="5036" extrusionOk="0">
                  <a:moveTo>
                    <a:pt x="240" y="1"/>
                  </a:moveTo>
                  <a:lnTo>
                    <a:pt x="0" y="241"/>
                  </a:lnTo>
                  <a:lnTo>
                    <a:pt x="719" y="1919"/>
                  </a:lnTo>
                  <a:lnTo>
                    <a:pt x="1439" y="2878"/>
                  </a:lnTo>
                  <a:lnTo>
                    <a:pt x="2158" y="3597"/>
                  </a:lnTo>
                  <a:lnTo>
                    <a:pt x="3836" y="5035"/>
                  </a:lnTo>
                  <a:lnTo>
                    <a:pt x="4076" y="4795"/>
                  </a:lnTo>
                  <a:lnTo>
                    <a:pt x="2397" y="3597"/>
                  </a:lnTo>
                  <a:lnTo>
                    <a:pt x="1678" y="2638"/>
                  </a:lnTo>
                  <a:lnTo>
                    <a:pt x="959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2" name="Google Shape;48762;p32"/>
            <p:cNvSpPr/>
            <p:nvPr/>
          </p:nvSpPr>
          <p:spPr>
            <a:xfrm>
              <a:off x="4996625" y="4110025"/>
              <a:ext cx="125875" cy="203775"/>
            </a:xfrm>
            <a:custGeom>
              <a:avLst/>
              <a:gdLst/>
              <a:ahLst/>
              <a:cxnLst/>
              <a:rect l="l" t="t" r="r" b="b"/>
              <a:pathLst>
                <a:path w="5035" h="8151" extrusionOk="0">
                  <a:moveTo>
                    <a:pt x="0" y="0"/>
                  </a:moveTo>
                  <a:lnTo>
                    <a:pt x="2158" y="4076"/>
                  </a:lnTo>
                  <a:lnTo>
                    <a:pt x="4795" y="8151"/>
                  </a:lnTo>
                  <a:lnTo>
                    <a:pt x="5034" y="8151"/>
                  </a:lnTo>
                  <a:lnTo>
                    <a:pt x="2397" y="407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3" name="Google Shape;48763;p32"/>
            <p:cNvSpPr/>
            <p:nvPr/>
          </p:nvSpPr>
          <p:spPr>
            <a:xfrm>
              <a:off x="4487200" y="1700825"/>
              <a:ext cx="41975" cy="101900"/>
            </a:xfrm>
            <a:custGeom>
              <a:avLst/>
              <a:gdLst/>
              <a:ahLst/>
              <a:cxnLst/>
              <a:rect l="l" t="t" r="r" b="b"/>
              <a:pathLst>
                <a:path w="1679" h="4076" extrusionOk="0">
                  <a:moveTo>
                    <a:pt x="1439" y="0"/>
                  </a:moveTo>
                  <a:lnTo>
                    <a:pt x="1" y="4075"/>
                  </a:lnTo>
                  <a:lnTo>
                    <a:pt x="240" y="4075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4" name="Google Shape;48764;p32"/>
            <p:cNvSpPr/>
            <p:nvPr/>
          </p:nvSpPr>
          <p:spPr>
            <a:xfrm>
              <a:off x="4361350" y="2671700"/>
              <a:ext cx="191800" cy="65950"/>
            </a:xfrm>
            <a:custGeom>
              <a:avLst/>
              <a:gdLst/>
              <a:ahLst/>
              <a:cxnLst/>
              <a:rect l="l" t="t" r="r" b="b"/>
              <a:pathLst>
                <a:path w="7672" h="2638" extrusionOk="0">
                  <a:moveTo>
                    <a:pt x="240" y="0"/>
                  </a:moveTo>
                  <a:lnTo>
                    <a:pt x="1" y="240"/>
                  </a:lnTo>
                  <a:lnTo>
                    <a:pt x="1679" y="959"/>
                  </a:lnTo>
                  <a:lnTo>
                    <a:pt x="3357" y="1678"/>
                  </a:lnTo>
                  <a:lnTo>
                    <a:pt x="7192" y="2637"/>
                  </a:lnTo>
                  <a:lnTo>
                    <a:pt x="7672" y="2637"/>
                  </a:lnTo>
                  <a:lnTo>
                    <a:pt x="3836" y="1678"/>
                  </a:lnTo>
                  <a:lnTo>
                    <a:pt x="1918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5" name="Google Shape;48765;p32"/>
            <p:cNvSpPr/>
            <p:nvPr/>
          </p:nvSpPr>
          <p:spPr>
            <a:xfrm>
              <a:off x="4930700" y="3834350"/>
              <a:ext cx="24000" cy="119875"/>
            </a:xfrm>
            <a:custGeom>
              <a:avLst/>
              <a:gdLst/>
              <a:ahLst/>
              <a:cxnLst/>
              <a:rect l="l" t="t" r="r" b="b"/>
              <a:pathLst>
                <a:path w="960" h="4795" extrusionOk="0">
                  <a:moveTo>
                    <a:pt x="0" y="0"/>
                  </a:moveTo>
                  <a:lnTo>
                    <a:pt x="240" y="2397"/>
                  </a:lnTo>
                  <a:lnTo>
                    <a:pt x="719" y="4795"/>
                  </a:lnTo>
                  <a:lnTo>
                    <a:pt x="959" y="4795"/>
                  </a:lnTo>
                  <a:lnTo>
                    <a:pt x="48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6" name="Google Shape;48766;p32"/>
            <p:cNvSpPr/>
            <p:nvPr/>
          </p:nvSpPr>
          <p:spPr>
            <a:xfrm>
              <a:off x="4948675" y="3960200"/>
              <a:ext cx="53950" cy="143850"/>
            </a:xfrm>
            <a:custGeom>
              <a:avLst/>
              <a:gdLst/>
              <a:ahLst/>
              <a:cxnLst/>
              <a:rect l="l" t="t" r="r" b="b"/>
              <a:pathLst>
                <a:path w="2158" h="5754" extrusionOk="0">
                  <a:moveTo>
                    <a:pt x="0" y="0"/>
                  </a:moveTo>
                  <a:lnTo>
                    <a:pt x="720" y="2877"/>
                  </a:lnTo>
                  <a:lnTo>
                    <a:pt x="1918" y="5754"/>
                  </a:lnTo>
                  <a:lnTo>
                    <a:pt x="2158" y="5754"/>
                  </a:lnTo>
                  <a:lnTo>
                    <a:pt x="959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7" name="Google Shape;48767;p32"/>
            <p:cNvSpPr/>
            <p:nvPr/>
          </p:nvSpPr>
          <p:spPr>
            <a:xfrm>
              <a:off x="4379325" y="2036425"/>
              <a:ext cx="47975" cy="125875"/>
            </a:xfrm>
            <a:custGeom>
              <a:avLst/>
              <a:gdLst/>
              <a:ahLst/>
              <a:cxnLst/>
              <a:rect l="l" t="t" r="r" b="b"/>
              <a:pathLst>
                <a:path w="1919" h="5035" extrusionOk="0">
                  <a:moveTo>
                    <a:pt x="1679" y="1"/>
                  </a:moveTo>
                  <a:lnTo>
                    <a:pt x="1" y="5035"/>
                  </a:lnTo>
                  <a:lnTo>
                    <a:pt x="240" y="4795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8" name="Google Shape;48768;p32"/>
            <p:cNvSpPr/>
            <p:nvPr/>
          </p:nvSpPr>
          <p:spPr>
            <a:xfrm>
              <a:off x="5002600" y="3199075"/>
              <a:ext cx="101925" cy="287700"/>
            </a:xfrm>
            <a:custGeom>
              <a:avLst/>
              <a:gdLst/>
              <a:ahLst/>
              <a:cxnLst/>
              <a:rect l="l" t="t" r="r" b="b"/>
              <a:pathLst>
                <a:path w="4077" h="11508" extrusionOk="0">
                  <a:moveTo>
                    <a:pt x="3836" y="1"/>
                  </a:moveTo>
                  <a:lnTo>
                    <a:pt x="3117" y="2398"/>
                  </a:lnTo>
                  <a:lnTo>
                    <a:pt x="2398" y="4795"/>
                  </a:lnTo>
                  <a:lnTo>
                    <a:pt x="720" y="9350"/>
                  </a:lnTo>
                  <a:lnTo>
                    <a:pt x="1" y="11507"/>
                  </a:lnTo>
                  <a:lnTo>
                    <a:pt x="241" y="11507"/>
                  </a:lnTo>
                  <a:lnTo>
                    <a:pt x="960" y="9350"/>
                  </a:lnTo>
                  <a:lnTo>
                    <a:pt x="2638" y="4795"/>
                  </a:lnTo>
                  <a:lnTo>
                    <a:pt x="3357" y="2398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9" name="Google Shape;48769;p32"/>
            <p:cNvSpPr/>
            <p:nvPr/>
          </p:nvSpPr>
          <p:spPr>
            <a:xfrm>
              <a:off x="4307425" y="2168275"/>
              <a:ext cx="77925" cy="137875"/>
            </a:xfrm>
            <a:custGeom>
              <a:avLst/>
              <a:gdLst/>
              <a:ahLst/>
              <a:cxnLst/>
              <a:rect l="l" t="t" r="r" b="b"/>
              <a:pathLst>
                <a:path w="3117" h="5515" extrusionOk="0">
                  <a:moveTo>
                    <a:pt x="2877" y="0"/>
                  </a:moveTo>
                  <a:lnTo>
                    <a:pt x="1918" y="1918"/>
                  </a:lnTo>
                  <a:lnTo>
                    <a:pt x="719" y="4076"/>
                  </a:lnTo>
                  <a:lnTo>
                    <a:pt x="0" y="5514"/>
                  </a:lnTo>
                  <a:lnTo>
                    <a:pt x="479" y="5514"/>
                  </a:lnTo>
                  <a:lnTo>
                    <a:pt x="959" y="4315"/>
                  </a:lnTo>
                  <a:lnTo>
                    <a:pt x="2158" y="2158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0" name="Google Shape;48770;p32"/>
            <p:cNvSpPr/>
            <p:nvPr/>
          </p:nvSpPr>
          <p:spPr>
            <a:xfrm>
              <a:off x="4972650" y="2851475"/>
              <a:ext cx="119875" cy="113900"/>
            </a:xfrm>
            <a:custGeom>
              <a:avLst/>
              <a:gdLst/>
              <a:ahLst/>
              <a:cxnLst/>
              <a:rect l="l" t="t" r="r" b="b"/>
              <a:pathLst>
                <a:path w="4795" h="4556" extrusionOk="0">
                  <a:moveTo>
                    <a:pt x="0" y="1"/>
                  </a:moveTo>
                  <a:lnTo>
                    <a:pt x="2158" y="1199"/>
                  </a:lnTo>
                  <a:lnTo>
                    <a:pt x="2877" y="1919"/>
                  </a:lnTo>
                  <a:lnTo>
                    <a:pt x="3596" y="2877"/>
                  </a:lnTo>
                  <a:lnTo>
                    <a:pt x="4555" y="4556"/>
                  </a:lnTo>
                  <a:lnTo>
                    <a:pt x="4795" y="4556"/>
                  </a:lnTo>
                  <a:lnTo>
                    <a:pt x="3836" y="2638"/>
                  </a:lnTo>
                  <a:lnTo>
                    <a:pt x="2398" y="119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1" name="Google Shape;48771;p32"/>
            <p:cNvSpPr/>
            <p:nvPr/>
          </p:nvSpPr>
          <p:spPr>
            <a:xfrm>
              <a:off x="4667000" y="1479075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240" y="0"/>
                  </a:move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2" name="Google Shape;48772;p32"/>
            <p:cNvSpPr/>
            <p:nvPr/>
          </p:nvSpPr>
          <p:spPr>
            <a:xfrm>
              <a:off x="5326225" y="461345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1" y="0"/>
                  </a:moveTo>
                  <a:lnTo>
                    <a:pt x="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3" name="Google Shape;48773;p32"/>
            <p:cNvSpPr/>
            <p:nvPr/>
          </p:nvSpPr>
          <p:spPr>
            <a:xfrm>
              <a:off x="5116475" y="43138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4" name="Google Shape;48774;p32"/>
            <p:cNvSpPr/>
            <p:nvPr/>
          </p:nvSpPr>
          <p:spPr>
            <a:xfrm>
              <a:off x="4996625" y="41040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5" name="Google Shape;48775;p32"/>
            <p:cNvSpPr/>
            <p:nvPr/>
          </p:nvSpPr>
          <p:spPr>
            <a:xfrm>
              <a:off x="4948675" y="3954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6" name="Google Shape;48776;p32"/>
            <p:cNvSpPr/>
            <p:nvPr/>
          </p:nvSpPr>
          <p:spPr>
            <a:xfrm>
              <a:off x="4930700" y="38283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7" name="Google Shape;48777;p32"/>
            <p:cNvSpPr/>
            <p:nvPr/>
          </p:nvSpPr>
          <p:spPr>
            <a:xfrm>
              <a:off x="4942675" y="36845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8" name="Google Shape;48778;p32"/>
            <p:cNvSpPr/>
            <p:nvPr/>
          </p:nvSpPr>
          <p:spPr>
            <a:xfrm>
              <a:off x="4996625" y="3486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9" name="Google Shape;48779;p32"/>
            <p:cNvSpPr/>
            <p:nvPr/>
          </p:nvSpPr>
          <p:spPr>
            <a:xfrm>
              <a:off x="5098500" y="31930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0" name="Google Shape;48780;p32"/>
            <p:cNvSpPr/>
            <p:nvPr/>
          </p:nvSpPr>
          <p:spPr>
            <a:xfrm>
              <a:off x="5086525" y="2965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79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1" name="Google Shape;48781;p32"/>
            <p:cNvSpPr/>
            <p:nvPr/>
          </p:nvSpPr>
          <p:spPr>
            <a:xfrm>
              <a:off x="4960650" y="2845500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6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2" name="Google Shape;48782;p32"/>
            <p:cNvSpPr/>
            <p:nvPr/>
          </p:nvSpPr>
          <p:spPr>
            <a:xfrm>
              <a:off x="4762875" y="2779575"/>
              <a:ext cx="30000" cy="6000"/>
            </a:xfrm>
            <a:custGeom>
              <a:avLst/>
              <a:gdLst/>
              <a:ahLst/>
              <a:cxnLst/>
              <a:rect l="l" t="t" r="r" b="b"/>
              <a:pathLst>
                <a:path w="120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120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3" name="Google Shape;48783;p32"/>
            <p:cNvSpPr/>
            <p:nvPr/>
          </p:nvSpPr>
          <p:spPr>
            <a:xfrm>
              <a:off x="4541150" y="273762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0" y="0"/>
                  </a:moveTo>
                  <a:lnTo>
                    <a:pt x="480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4" name="Google Shape;48784;p32"/>
            <p:cNvSpPr/>
            <p:nvPr/>
          </p:nvSpPr>
          <p:spPr>
            <a:xfrm>
              <a:off x="4355350" y="26657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5" name="Google Shape;48785;p32"/>
            <p:cNvSpPr/>
            <p:nvPr/>
          </p:nvSpPr>
          <p:spPr>
            <a:xfrm>
              <a:off x="4259475" y="2539850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6" name="Google Shape;48786;p32"/>
            <p:cNvSpPr/>
            <p:nvPr/>
          </p:nvSpPr>
          <p:spPr>
            <a:xfrm>
              <a:off x="4301425" y="23061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7" name="Google Shape;48787;p32"/>
            <p:cNvSpPr/>
            <p:nvPr/>
          </p:nvSpPr>
          <p:spPr>
            <a:xfrm>
              <a:off x="4379325" y="21563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1" y="479"/>
                  </a:lnTo>
                  <a:lnTo>
                    <a:pt x="240" y="4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8" name="Google Shape;48788;p32"/>
            <p:cNvSpPr/>
            <p:nvPr/>
          </p:nvSpPr>
          <p:spPr>
            <a:xfrm>
              <a:off x="4421275" y="20304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9" name="Google Shape;48789;p32"/>
            <p:cNvSpPr/>
            <p:nvPr/>
          </p:nvSpPr>
          <p:spPr>
            <a:xfrm>
              <a:off x="4451250" y="19105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0" name="Google Shape;48790;p32"/>
            <p:cNvSpPr/>
            <p:nvPr/>
          </p:nvSpPr>
          <p:spPr>
            <a:xfrm>
              <a:off x="4487200" y="18027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1" name="Google Shape;48791;p32"/>
            <p:cNvSpPr/>
            <p:nvPr/>
          </p:nvSpPr>
          <p:spPr>
            <a:xfrm>
              <a:off x="4523175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2" name="Google Shape;48792;p32"/>
            <p:cNvSpPr/>
            <p:nvPr/>
          </p:nvSpPr>
          <p:spPr>
            <a:xfrm>
              <a:off x="4577100" y="15869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3" name="Google Shape;48793;p32"/>
            <p:cNvSpPr/>
            <p:nvPr/>
          </p:nvSpPr>
          <p:spPr>
            <a:xfrm>
              <a:off x="4846800" y="2863475"/>
              <a:ext cx="125875" cy="95900"/>
            </a:xfrm>
            <a:custGeom>
              <a:avLst/>
              <a:gdLst/>
              <a:ahLst/>
              <a:cxnLst/>
              <a:rect l="l" t="t" r="r" b="b"/>
              <a:pathLst>
                <a:path w="5035" h="3836" extrusionOk="0">
                  <a:moveTo>
                    <a:pt x="0" y="0"/>
                  </a:moveTo>
                  <a:lnTo>
                    <a:pt x="1438" y="719"/>
                  </a:lnTo>
                  <a:lnTo>
                    <a:pt x="2637" y="1439"/>
                  </a:lnTo>
                  <a:lnTo>
                    <a:pt x="3596" y="2397"/>
                  </a:lnTo>
                  <a:lnTo>
                    <a:pt x="4555" y="3596"/>
                  </a:lnTo>
                  <a:lnTo>
                    <a:pt x="4795" y="3836"/>
                  </a:lnTo>
                  <a:lnTo>
                    <a:pt x="5034" y="3836"/>
                  </a:lnTo>
                  <a:lnTo>
                    <a:pt x="4795" y="3596"/>
                  </a:lnTo>
                  <a:lnTo>
                    <a:pt x="3836" y="2397"/>
                  </a:lnTo>
                  <a:lnTo>
                    <a:pt x="2877" y="1439"/>
                  </a:lnTo>
                  <a:lnTo>
                    <a:pt x="1678" y="71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4" name="Google Shape;48794;p32"/>
            <p:cNvSpPr/>
            <p:nvPr/>
          </p:nvSpPr>
          <p:spPr>
            <a:xfrm>
              <a:off x="4349375" y="1431125"/>
              <a:ext cx="101900" cy="131875"/>
            </a:xfrm>
            <a:custGeom>
              <a:avLst/>
              <a:gdLst/>
              <a:ahLst/>
              <a:cxnLst/>
              <a:rect l="l" t="t" r="r" b="b"/>
              <a:pathLst>
                <a:path w="4076" h="5275" extrusionOk="0">
                  <a:moveTo>
                    <a:pt x="3836" y="1"/>
                  </a:moveTo>
                  <a:lnTo>
                    <a:pt x="1678" y="2638"/>
                  </a:lnTo>
                  <a:lnTo>
                    <a:pt x="0" y="5275"/>
                  </a:lnTo>
                  <a:lnTo>
                    <a:pt x="240" y="5275"/>
                  </a:lnTo>
                  <a:lnTo>
                    <a:pt x="1918" y="2638"/>
                  </a:lnTo>
                  <a:lnTo>
                    <a:pt x="4075" y="240"/>
                  </a:lnTo>
                  <a:lnTo>
                    <a:pt x="407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5" name="Google Shape;48795;p32"/>
            <p:cNvSpPr/>
            <p:nvPr/>
          </p:nvSpPr>
          <p:spPr>
            <a:xfrm>
              <a:off x="4187550" y="2773575"/>
              <a:ext cx="209775" cy="41975"/>
            </a:xfrm>
            <a:custGeom>
              <a:avLst/>
              <a:gdLst/>
              <a:ahLst/>
              <a:cxnLst/>
              <a:rect l="l" t="t" r="r" b="b"/>
              <a:pathLst>
                <a:path w="8391" h="1679" extrusionOk="0">
                  <a:moveTo>
                    <a:pt x="240" y="0"/>
                  </a:moveTo>
                  <a:lnTo>
                    <a:pt x="1" y="240"/>
                  </a:lnTo>
                  <a:lnTo>
                    <a:pt x="1918" y="720"/>
                  </a:lnTo>
                  <a:lnTo>
                    <a:pt x="3836" y="1199"/>
                  </a:lnTo>
                  <a:lnTo>
                    <a:pt x="7911" y="1678"/>
                  </a:lnTo>
                  <a:lnTo>
                    <a:pt x="8391" y="1439"/>
                  </a:lnTo>
                  <a:lnTo>
                    <a:pt x="4316" y="959"/>
                  </a:lnTo>
                  <a:lnTo>
                    <a:pt x="2158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6" name="Google Shape;48796;p32"/>
            <p:cNvSpPr/>
            <p:nvPr/>
          </p:nvSpPr>
          <p:spPr>
            <a:xfrm>
              <a:off x="4235500" y="1700825"/>
              <a:ext cx="47975" cy="113875"/>
            </a:xfrm>
            <a:custGeom>
              <a:avLst/>
              <a:gdLst/>
              <a:ahLst/>
              <a:cxnLst/>
              <a:rect l="l" t="t" r="r" b="b"/>
              <a:pathLst>
                <a:path w="1919" h="4555" extrusionOk="0">
                  <a:moveTo>
                    <a:pt x="1678" y="0"/>
                  </a:moveTo>
                  <a:lnTo>
                    <a:pt x="0" y="4555"/>
                  </a:lnTo>
                  <a:lnTo>
                    <a:pt x="240" y="4555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7" name="Google Shape;48797;p32"/>
            <p:cNvSpPr/>
            <p:nvPr/>
          </p:nvSpPr>
          <p:spPr>
            <a:xfrm>
              <a:off x="4756900" y="4241875"/>
              <a:ext cx="113875" cy="227750"/>
            </a:xfrm>
            <a:custGeom>
              <a:avLst/>
              <a:gdLst/>
              <a:ahLst/>
              <a:cxnLst/>
              <a:rect l="l" t="t" r="r" b="b"/>
              <a:pathLst>
                <a:path w="4555" h="9110" extrusionOk="0">
                  <a:moveTo>
                    <a:pt x="240" y="0"/>
                  </a:moveTo>
                  <a:lnTo>
                    <a:pt x="0" y="240"/>
                  </a:lnTo>
                  <a:lnTo>
                    <a:pt x="2158" y="4795"/>
                  </a:lnTo>
                  <a:lnTo>
                    <a:pt x="4315" y="9110"/>
                  </a:lnTo>
                  <a:lnTo>
                    <a:pt x="4555" y="9110"/>
                  </a:lnTo>
                  <a:lnTo>
                    <a:pt x="2158" y="455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8" name="Google Shape;48798;p32"/>
            <p:cNvSpPr/>
            <p:nvPr/>
          </p:nvSpPr>
          <p:spPr>
            <a:xfrm>
              <a:off x="4067700" y="2264175"/>
              <a:ext cx="71925" cy="203775"/>
            </a:xfrm>
            <a:custGeom>
              <a:avLst/>
              <a:gdLst/>
              <a:ahLst/>
              <a:cxnLst/>
              <a:rect l="l" t="t" r="r" b="b"/>
              <a:pathLst>
                <a:path w="2877" h="8151" extrusionOk="0">
                  <a:moveTo>
                    <a:pt x="2397" y="0"/>
                  </a:moveTo>
                  <a:lnTo>
                    <a:pt x="1678" y="2397"/>
                  </a:lnTo>
                  <a:lnTo>
                    <a:pt x="719" y="5274"/>
                  </a:lnTo>
                  <a:lnTo>
                    <a:pt x="0" y="8151"/>
                  </a:lnTo>
                  <a:lnTo>
                    <a:pt x="240" y="7911"/>
                  </a:lnTo>
                  <a:lnTo>
                    <a:pt x="959" y="5274"/>
                  </a:lnTo>
                  <a:lnTo>
                    <a:pt x="1918" y="2397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9" name="Google Shape;48799;p32"/>
            <p:cNvSpPr/>
            <p:nvPr/>
          </p:nvSpPr>
          <p:spPr>
            <a:xfrm>
              <a:off x="4133625" y="2102350"/>
              <a:ext cx="41975" cy="155850"/>
            </a:xfrm>
            <a:custGeom>
              <a:avLst/>
              <a:gdLst/>
              <a:ahLst/>
              <a:cxnLst/>
              <a:rect l="l" t="t" r="r" b="b"/>
              <a:pathLst>
                <a:path w="1679" h="6234" extrusionOk="0">
                  <a:moveTo>
                    <a:pt x="1438" y="1"/>
                  </a:moveTo>
                  <a:lnTo>
                    <a:pt x="719" y="3596"/>
                  </a:lnTo>
                  <a:lnTo>
                    <a:pt x="0" y="6233"/>
                  </a:lnTo>
                  <a:lnTo>
                    <a:pt x="240" y="5994"/>
                  </a:lnTo>
                  <a:lnTo>
                    <a:pt x="959" y="3836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0" name="Google Shape;48800;p32"/>
            <p:cNvSpPr/>
            <p:nvPr/>
          </p:nvSpPr>
          <p:spPr>
            <a:xfrm>
              <a:off x="4073675" y="2659700"/>
              <a:ext cx="113900" cy="113900"/>
            </a:xfrm>
            <a:custGeom>
              <a:avLst/>
              <a:gdLst/>
              <a:ahLst/>
              <a:cxnLst/>
              <a:rect l="l" t="t" r="r" b="b"/>
              <a:pathLst>
                <a:path w="4556" h="4556" extrusionOk="0">
                  <a:moveTo>
                    <a:pt x="1" y="1"/>
                  </a:moveTo>
                  <a:lnTo>
                    <a:pt x="480" y="1439"/>
                  </a:lnTo>
                  <a:lnTo>
                    <a:pt x="1439" y="2638"/>
                  </a:lnTo>
                  <a:lnTo>
                    <a:pt x="2878" y="3836"/>
                  </a:lnTo>
                  <a:lnTo>
                    <a:pt x="4316" y="4555"/>
                  </a:lnTo>
                  <a:lnTo>
                    <a:pt x="4556" y="4555"/>
                  </a:lnTo>
                  <a:lnTo>
                    <a:pt x="2878" y="3597"/>
                  </a:lnTo>
                  <a:lnTo>
                    <a:pt x="1679" y="2398"/>
                  </a:lnTo>
                  <a:lnTo>
                    <a:pt x="720" y="11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1" name="Google Shape;48801;p32"/>
            <p:cNvSpPr/>
            <p:nvPr/>
          </p:nvSpPr>
          <p:spPr>
            <a:xfrm>
              <a:off x="4397300" y="2809525"/>
              <a:ext cx="245750" cy="18000"/>
            </a:xfrm>
            <a:custGeom>
              <a:avLst/>
              <a:gdLst/>
              <a:ahLst/>
              <a:cxnLst/>
              <a:rect l="l" t="t" r="r" b="b"/>
              <a:pathLst>
                <a:path w="9830" h="720" extrusionOk="0">
                  <a:moveTo>
                    <a:pt x="480" y="1"/>
                  </a:moveTo>
                  <a:lnTo>
                    <a:pt x="1" y="240"/>
                  </a:lnTo>
                  <a:lnTo>
                    <a:pt x="2398" y="240"/>
                  </a:lnTo>
                  <a:lnTo>
                    <a:pt x="4795" y="480"/>
                  </a:lnTo>
                  <a:lnTo>
                    <a:pt x="7672" y="720"/>
                  </a:lnTo>
                  <a:lnTo>
                    <a:pt x="9110" y="720"/>
                  </a:lnTo>
                  <a:lnTo>
                    <a:pt x="9830" y="480"/>
                  </a:lnTo>
                  <a:lnTo>
                    <a:pt x="7672" y="480"/>
                  </a:lnTo>
                  <a:lnTo>
                    <a:pt x="4795" y="240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2" name="Google Shape;48802;p32"/>
            <p:cNvSpPr/>
            <p:nvPr/>
          </p:nvSpPr>
          <p:spPr>
            <a:xfrm>
              <a:off x="4720925" y="3744450"/>
              <a:ext cx="53975" cy="167825"/>
            </a:xfrm>
            <a:custGeom>
              <a:avLst/>
              <a:gdLst/>
              <a:ahLst/>
              <a:cxnLst/>
              <a:rect l="l" t="t" r="r" b="b"/>
              <a:pathLst>
                <a:path w="2159" h="6713" extrusionOk="0">
                  <a:moveTo>
                    <a:pt x="1919" y="0"/>
                  </a:moveTo>
                  <a:lnTo>
                    <a:pt x="720" y="3357"/>
                  </a:lnTo>
                  <a:lnTo>
                    <a:pt x="1" y="6713"/>
                  </a:lnTo>
                  <a:lnTo>
                    <a:pt x="241" y="6713"/>
                  </a:lnTo>
                  <a:lnTo>
                    <a:pt x="960" y="3357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3" name="Google Shape;48803;p32"/>
            <p:cNvSpPr/>
            <p:nvPr/>
          </p:nvSpPr>
          <p:spPr>
            <a:xfrm>
              <a:off x="4768875" y="3510725"/>
              <a:ext cx="95925" cy="227750"/>
            </a:xfrm>
            <a:custGeom>
              <a:avLst/>
              <a:gdLst/>
              <a:ahLst/>
              <a:cxnLst/>
              <a:rect l="l" t="t" r="r" b="b"/>
              <a:pathLst>
                <a:path w="3837" h="9110" extrusionOk="0">
                  <a:moveTo>
                    <a:pt x="3836" y="0"/>
                  </a:moveTo>
                  <a:lnTo>
                    <a:pt x="3597" y="240"/>
                  </a:lnTo>
                  <a:lnTo>
                    <a:pt x="2158" y="3836"/>
                  </a:lnTo>
                  <a:lnTo>
                    <a:pt x="1199" y="6233"/>
                  </a:lnTo>
                  <a:lnTo>
                    <a:pt x="1" y="9110"/>
                  </a:lnTo>
                  <a:lnTo>
                    <a:pt x="240" y="9110"/>
                  </a:lnTo>
                  <a:lnTo>
                    <a:pt x="1439" y="6233"/>
                  </a:lnTo>
                  <a:lnTo>
                    <a:pt x="2398" y="3836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4" name="Google Shape;48804;p32"/>
            <p:cNvSpPr/>
            <p:nvPr/>
          </p:nvSpPr>
          <p:spPr>
            <a:xfrm>
              <a:off x="4055700" y="2473925"/>
              <a:ext cx="18000" cy="179800"/>
            </a:xfrm>
            <a:custGeom>
              <a:avLst/>
              <a:gdLst/>
              <a:ahLst/>
              <a:cxnLst/>
              <a:rect l="l" t="t" r="r" b="b"/>
              <a:pathLst>
                <a:path w="720" h="7192" extrusionOk="0">
                  <a:moveTo>
                    <a:pt x="720" y="0"/>
                  </a:moveTo>
                  <a:lnTo>
                    <a:pt x="240" y="240"/>
                  </a:lnTo>
                  <a:lnTo>
                    <a:pt x="1" y="1918"/>
                  </a:lnTo>
                  <a:lnTo>
                    <a:pt x="1" y="3836"/>
                  </a:lnTo>
                  <a:lnTo>
                    <a:pt x="1" y="5514"/>
                  </a:lnTo>
                  <a:lnTo>
                    <a:pt x="480" y="7192"/>
                  </a:lnTo>
                  <a:lnTo>
                    <a:pt x="720" y="7192"/>
                  </a:lnTo>
                  <a:lnTo>
                    <a:pt x="240" y="5514"/>
                  </a:lnTo>
                  <a:lnTo>
                    <a:pt x="240" y="3596"/>
                  </a:lnTo>
                  <a:lnTo>
                    <a:pt x="240" y="1678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5" name="Google Shape;48805;p32"/>
            <p:cNvSpPr/>
            <p:nvPr/>
          </p:nvSpPr>
          <p:spPr>
            <a:xfrm>
              <a:off x="4643025" y="2821525"/>
              <a:ext cx="203800" cy="41975"/>
            </a:xfrm>
            <a:custGeom>
              <a:avLst/>
              <a:gdLst/>
              <a:ahLst/>
              <a:cxnLst/>
              <a:rect l="l" t="t" r="r" b="b"/>
              <a:pathLst>
                <a:path w="8152" h="1679" extrusionOk="0">
                  <a:moveTo>
                    <a:pt x="480" y="0"/>
                  </a:moveTo>
                  <a:lnTo>
                    <a:pt x="1" y="240"/>
                  </a:lnTo>
                  <a:lnTo>
                    <a:pt x="4076" y="719"/>
                  </a:lnTo>
                  <a:lnTo>
                    <a:pt x="5994" y="959"/>
                  </a:lnTo>
                  <a:lnTo>
                    <a:pt x="7911" y="1678"/>
                  </a:lnTo>
                  <a:lnTo>
                    <a:pt x="8151" y="1439"/>
                  </a:lnTo>
                  <a:lnTo>
                    <a:pt x="6473" y="959"/>
                  </a:lnTo>
                  <a:lnTo>
                    <a:pt x="4555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6" name="Google Shape;48806;p32"/>
            <p:cNvSpPr/>
            <p:nvPr/>
          </p:nvSpPr>
          <p:spPr>
            <a:xfrm>
              <a:off x="4972650" y="2965350"/>
              <a:ext cx="29975" cy="203800"/>
            </a:xfrm>
            <a:custGeom>
              <a:avLst/>
              <a:gdLst/>
              <a:ahLst/>
              <a:cxnLst/>
              <a:rect l="l" t="t" r="r" b="b"/>
              <a:pathLst>
                <a:path w="1199" h="8152" extrusionOk="0">
                  <a:moveTo>
                    <a:pt x="0" y="1"/>
                  </a:moveTo>
                  <a:lnTo>
                    <a:pt x="719" y="1918"/>
                  </a:lnTo>
                  <a:lnTo>
                    <a:pt x="959" y="3836"/>
                  </a:lnTo>
                  <a:lnTo>
                    <a:pt x="959" y="5994"/>
                  </a:lnTo>
                  <a:lnTo>
                    <a:pt x="719" y="8151"/>
                  </a:lnTo>
                  <a:lnTo>
                    <a:pt x="959" y="8151"/>
                  </a:lnTo>
                  <a:lnTo>
                    <a:pt x="1199" y="5994"/>
                  </a:lnTo>
                  <a:lnTo>
                    <a:pt x="1199" y="3836"/>
                  </a:lnTo>
                  <a:lnTo>
                    <a:pt x="95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7" name="Google Shape;48807;p32"/>
            <p:cNvSpPr/>
            <p:nvPr/>
          </p:nvSpPr>
          <p:spPr>
            <a:xfrm>
              <a:off x="4169575" y="1958525"/>
              <a:ext cx="35975" cy="137850"/>
            </a:xfrm>
            <a:custGeom>
              <a:avLst/>
              <a:gdLst/>
              <a:ahLst/>
              <a:cxnLst/>
              <a:rect l="l" t="t" r="r" b="b"/>
              <a:pathLst>
                <a:path w="1439" h="5514" extrusionOk="0">
                  <a:moveTo>
                    <a:pt x="1199" y="0"/>
                  </a:moveTo>
                  <a:lnTo>
                    <a:pt x="480" y="3836"/>
                  </a:lnTo>
                  <a:lnTo>
                    <a:pt x="0" y="5514"/>
                  </a:lnTo>
                  <a:lnTo>
                    <a:pt x="240" y="5514"/>
                  </a:lnTo>
                  <a:lnTo>
                    <a:pt x="720" y="4075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8" name="Google Shape;48808;p32"/>
            <p:cNvSpPr/>
            <p:nvPr/>
          </p:nvSpPr>
          <p:spPr>
            <a:xfrm>
              <a:off x="4277450" y="1568975"/>
              <a:ext cx="71950" cy="125875"/>
            </a:xfrm>
            <a:custGeom>
              <a:avLst/>
              <a:gdLst/>
              <a:ahLst/>
              <a:cxnLst/>
              <a:rect l="l" t="t" r="r" b="b"/>
              <a:pathLst>
                <a:path w="2878" h="5035" extrusionOk="0">
                  <a:moveTo>
                    <a:pt x="2637" y="0"/>
                  </a:moveTo>
                  <a:lnTo>
                    <a:pt x="1199" y="2397"/>
                  </a:lnTo>
                  <a:lnTo>
                    <a:pt x="0" y="5034"/>
                  </a:lnTo>
                  <a:lnTo>
                    <a:pt x="480" y="5034"/>
                  </a:lnTo>
                  <a:lnTo>
                    <a:pt x="1439" y="2397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9" name="Google Shape;48809;p32"/>
            <p:cNvSpPr/>
            <p:nvPr/>
          </p:nvSpPr>
          <p:spPr>
            <a:xfrm>
              <a:off x="4870775" y="4469600"/>
              <a:ext cx="191800" cy="317675"/>
            </a:xfrm>
            <a:custGeom>
              <a:avLst/>
              <a:gdLst/>
              <a:ahLst/>
              <a:cxnLst/>
              <a:rect l="l" t="t" r="r" b="b"/>
              <a:pathLst>
                <a:path w="7672" h="12707" extrusionOk="0">
                  <a:moveTo>
                    <a:pt x="240" y="1"/>
                  </a:moveTo>
                  <a:lnTo>
                    <a:pt x="0" y="241"/>
                  </a:lnTo>
                  <a:lnTo>
                    <a:pt x="3836" y="6473"/>
                  </a:lnTo>
                  <a:lnTo>
                    <a:pt x="7431" y="12466"/>
                  </a:lnTo>
                  <a:lnTo>
                    <a:pt x="7431" y="12706"/>
                  </a:lnTo>
                  <a:lnTo>
                    <a:pt x="7671" y="12466"/>
                  </a:lnTo>
                  <a:lnTo>
                    <a:pt x="4075" y="6473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0" name="Google Shape;48810;p32"/>
            <p:cNvSpPr/>
            <p:nvPr/>
          </p:nvSpPr>
          <p:spPr>
            <a:xfrm>
              <a:off x="4199550" y="1820675"/>
              <a:ext cx="41975" cy="131875"/>
            </a:xfrm>
            <a:custGeom>
              <a:avLst/>
              <a:gdLst/>
              <a:ahLst/>
              <a:cxnLst/>
              <a:rect l="l" t="t" r="r" b="b"/>
              <a:pathLst>
                <a:path w="1679" h="5275" extrusionOk="0">
                  <a:moveTo>
                    <a:pt x="1438" y="1"/>
                  </a:moveTo>
                  <a:lnTo>
                    <a:pt x="0" y="5274"/>
                  </a:lnTo>
                  <a:lnTo>
                    <a:pt x="479" y="5035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1" name="Google Shape;48811;p32"/>
            <p:cNvSpPr/>
            <p:nvPr/>
          </p:nvSpPr>
          <p:spPr>
            <a:xfrm>
              <a:off x="4864775" y="3175100"/>
              <a:ext cx="131875" cy="329650"/>
            </a:xfrm>
            <a:custGeom>
              <a:avLst/>
              <a:gdLst/>
              <a:ahLst/>
              <a:cxnLst/>
              <a:rect l="l" t="t" r="r" b="b"/>
              <a:pathLst>
                <a:path w="5275" h="13186" extrusionOk="0">
                  <a:moveTo>
                    <a:pt x="5034" y="1"/>
                  </a:moveTo>
                  <a:lnTo>
                    <a:pt x="4076" y="3117"/>
                  </a:lnTo>
                  <a:lnTo>
                    <a:pt x="3117" y="6234"/>
                  </a:lnTo>
                  <a:lnTo>
                    <a:pt x="4315" y="3117"/>
                  </a:lnTo>
                  <a:lnTo>
                    <a:pt x="5274" y="1"/>
                  </a:lnTo>
                  <a:close/>
                  <a:moveTo>
                    <a:pt x="3117" y="6234"/>
                  </a:moveTo>
                  <a:lnTo>
                    <a:pt x="480" y="12227"/>
                  </a:lnTo>
                  <a:lnTo>
                    <a:pt x="0" y="13186"/>
                  </a:lnTo>
                  <a:lnTo>
                    <a:pt x="240" y="13186"/>
                  </a:lnTo>
                  <a:lnTo>
                    <a:pt x="719" y="12227"/>
                  </a:lnTo>
                  <a:lnTo>
                    <a:pt x="3117" y="6234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2" name="Google Shape;48812;p32"/>
            <p:cNvSpPr/>
            <p:nvPr/>
          </p:nvSpPr>
          <p:spPr>
            <a:xfrm>
              <a:off x="4714950" y="4068075"/>
              <a:ext cx="47950" cy="173825"/>
            </a:xfrm>
            <a:custGeom>
              <a:avLst/>
              <a:gdLst/>
              <a:ahLst/>
              <a:cxnLst/>
              <a:rect l="l" t="t" r="r" b="b"/>
              <a:pathLst>
                <a:path w="1918" h="6953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3596"/>
                  </a:lnTo>
                  <a:lnTo>
                    <a:pt x="1678" y="6952"/>
                  </a:lnTo>
                  <a:lnTo>
                    <a:pt x="1918" y="6713"/>
                  </a:lnTo>
                  <a:lnTo>
                    <a:pt x="719" y="335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3" name="Google Shape;48813;p32"/>
            <p:cNvSpPr/>
            <p:nvPr/>
          </p:nvSpPr>
          <p:spPr>
            <a:xfrm>
              <a:off x="4708950" y="3918250"/>
              <a:ext cx="18000" cy="149850"/>
            </a:xfrm>
            <a:custGeom>
              <a:avLst/>
              <a:gdLst/>
              <a:ahLst/>
              <a:cxnLst/>
              <a:rect l="l" t="t" r="r" b="b"/>
              <a:pathLst>
                <a:path w="720" h="5994" extrusionOk="0">
                  <a:moveTo>
                    <a:pt x="480" y="0"/>
                  </a:moveTo>
                  <a:lnTo>
                    <a:pt x="0" y="1918"/>
                  </a:lnTo>
                  <a:lnTo>
                    <a:pt x="0" y="3836"/>
                  </a:lnTo>
                  <a:lnTo>
                    <a:pt x="240" y="5993"/>
                  </a:lnTo>
                  <a:lnTo>
                    <a:pt x="480" y="5754"/>
                  </a:lnTo>
                  <a:lnTo>
                    <a:pt x="240" y="3836"/>
                  </a:lnTo>
                  <a:lnTo>
                    <a:pt x="240" y="1918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4" name="Google Shape;48814;p32"/>
            <p:cNvSpPr/>
            <p:nvPr/>
          </p:nvSpPr>
          <p:spPr>
            <a:xfrm>
              <a:off x="4864775" y="44696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5" name="Google Shape;48815;p32"/>
            <p:cNvSpPr/>
            <p:nvPr/>
          </p:nvSpPr>
          <p:spPr>
            <a:xfrm>
              <a:off x="4756900" y="4235875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6" name="Google Shape;48816;p32"/>
            <p:cNvSpPr/>
            <p:nvPr/>
          </p:nvSpPr>
          <p:spPr>
            <a:xfrm>
              <a:off x="4714950" y="4062075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7" name="Google Shape;48817;p32"/>
            <p:cNvSpPr/>
            <p:nvPr/>
          </p:nvSpPr>
          <p:spPr>
            <a:xfrm>
              <a:off x="4720925" y="39122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8" name="Google Shape;48818;p32"/>
            <p:cNvSpPr/>
            <p:nvPr/>
          </p:nvSpPr>
          <p:spPr>
            <a:xfrm>
              <a:off x="4768875" y="37384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9" name="Google Shape;48819;p32"/>
            <p:cNvSpPr/>
            <p:nvPr/>
          </p:nvSpPr>
          <p:spPr>
            <a:xfrm>
              <a:off x="4858775" y="35047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1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0" name="Google Shape;48820;p32"/>
            <p:cNvSpPr/>
            <p:nvPr/>
          </p:nvSpPr>
          <p:spPr>
            <a:xfrm>
              <a:off x="4990625" y="31691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1" name="Google Shape;48821;p32"/>
            <p:cNvSpPr/>
            <p:nvPr/>
          </p:nvSpPr>
          <p:spPr>
            <a:xfrm>
              <a:off x="4966650" y="29593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2" name="Google Shape;48822;p32"/>
            <p:cNvSpPr/>
            <p:nvPr/>
          </p:nvSpPr>
          <p:spPr>
            <a:xfrm>
              <a:off x="4840800" y="28574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3" name="Google Shape;48823;p32"/>
            <p:cNvSpPr/>
            <p:nvPr/>
          </p:nvSpPr>
          <p:spPr>
            <a:xfrm>
              <a:off x="4625050" y="2821525"/>
              <a:ext cx="29975" cy="6000"/>
            </a:xfrm>
            <a:custGeom>
              <a:avLst/>
              <a:gdLst/>
              <a:ahLst/>
              <a:cxnLst/>
              <a:rect l="l" t="t" r="r" b="b"/>
              <a:pathLst>
                <a:path w="1199" h="240" extrusionOk="0">
                  <a:moveTo>
                    <a:pt x="720" y="0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4" name="Google Shape;48824;p32"/>
            <p:cNvSpPr/>
            <p:nvPr/>
          </p:nvSpPr>
          <p:spPr>
            <a:xfrm>
              <a:off x="4385325" y="2809525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5" name="Google Shape;48825;p32"/>
            <p:cNvSpPr/>
            <p:nvPr/>
          </p:nvSpPr>
          <p:spPr>
            <a:xfrm>
              <a:off x="4181550" y="277357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6" name="Google Shape;48826;p32"/>
            <p:cNvSpPr/>
            <p:nvPr/>
          </p:nvSpPr>
          <p:spPr>
            <a:xfrm>
              <a:off x="4067700" y="26537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7" name="Google Shape;48827;p32"/>
            <p:cNvSpPr/>
            <p:nvPr/>
          </p:nvSpPr>
          <p:spPr>
            <a:xfrm>
              <a:off x="4061700" y="2461925"/>
              <a:ext cx="12000" cy="18000"/>
            </a:xfrm>
            <a:custGeom>
              <a:avLst/>
              <a:gdLst/>
              <a:ahLst/>
              <a:cxnLst/>
              <a:rect l="l" t="t" r="r" b="b"/>
              <a:pathLst>
                <a:path w="480" h="720" extrusionOk="0">
                  <a:moveTo>
                    <a:pt x="480" y="1"/>
                  </a:moveTo>
                  <a:lnTo>
                    <a:pt x="240" y="241"/>
                  </a:lnTo>
                  <a:lnTo>
                    <a:pt x="0" y="72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8" name="Google Shape;48828;p32"/>
            <p:cNvSpPr/>
            <p:nvPr/>
          </p:nvSpPr>
          <p:spPr>
            <a:xfrm>
              <a:off x="4127625" y="22521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1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9" name="Google Shape;48829;p32"/>
            <p:cNvSpPr/>
            <p:nvPr/>
          </p:nvSpPr>
          <p:spPr>
            <a:xfrm>
              <a:off x="4169575" y="2096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0" name="Google Shape;48830;p32"/>
            <p:cNvSpPr/>
            <p:nvPr/>
          </p:nvSpPr>
          <p:spPr>
            <a:xfrm>
              <a:off x="4199550" y="19465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479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1" name="Google Shape;48831;p32"/>
            <p:cNvSpPr/>
            <p:nvPr/>
          </p:nvSpPr>
          <p:spPr>
            <a:xfrm>
              <a:off x="4235500" y="18146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2" name="Google Shape;48832;p32"/>
            <p:cNvSpPr/>
            <p:nvPr/>
          </p:nvSpPr>
          <p:spPr>
            <a:xfrm>
              <a:off x="427745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3" name="Google Shape;48833;p32"/>
            <p:cNvSpPr/>
            <p:nvPr/>
          </p:nvSpPr>
          <p:spPr>
            <a:xfrm>
              <a:off x="4343375" y="15629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4" name="Google Shape;48834;p32"/>
            <p:cNvSpPr/>
            <p:nvPr/>
          </p:nvSpPr>
          <p:spPr>
            <a:xfrm>
              <a:off x="3965800" y="1826675"/>
              <a:ext cx="41975" cy="167825"/>
            </a:xfrm>
            <a:custGeom>
              <a:avLst/>
              <a:gdLst/>
              <a:ahLst/>
              <a:cxnLst/>
              <a:rect l="l" t="t" r="r" b="b"/>
              <a:pathLst>
                <a:path w="1679" h="6713" extrusionOk="0">
                  <a:moveTo>
                    <a:pt x="1439" y="0"/>
                  </a:moveTo>
                  <a:lnTo>
                    <a:pt x="720" y="3356"/>
                  </a:lnTo>
                  <a:lnTo>
                    <a:pt x="1" y="6713"/>
                  </a:lnTo>
                  <a:lnTo>
                    <a:pt x="241" y="6473"/>
                  </a:lnTo>
                  <a:lnTo>
                    <a:pt x="960" y="311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5" name="Google Shape;48835;p32"/>
            <p:cNvSpPr/>
            <p:nvPr/>
          </p:nvSpPr>
          <p:spPr>
            <a:xfrm>
              <a:off x="4469225" y="4038100"/>
              <a:ext cx="35975" cy="173825"/>
            </a:xfrm>
            <a:custGeom>
              <a:avLst/>
              <a:gdLst/>
              <a:ahLst/>
              <a:cxnLst/>
              <a:rect l="l" t="t" r="r" b="b"/>
              <a:pathLst>
                <a:path w="1439" h="6953" extrusionOk="0">
                  <a:moveTo>
                    <a:pt x="1439" y="1"/>
                  </a:moveTo>
                  <a:lnTo>
                    <a:pt x="1199" y="241"/>
                  </a:lnTo>
                  <a:lnTo>
                    <a:pt x="480" y="3597"/>
                  </a:lnTo>
                  <a:lnTo>
                    <a:pt x="1" y="6953"/>
                  </a:lnTo>
                  <a:lnTo>
                    <a:pt x="240" y="6953"/>
                  </a:lnTo>
                  <a:lnTo>
                    <a:pt x="720" y="3357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6" name="Google Shape;48836;p32"/>
            <p:cNvSpPr/>
            <p:nvPr/>
          </p:nvSpPr>
          <p:spPr>
            <a:xfrm>
              <a:off x="3863925" y="2803550"/>
              <a:ext cx="143850" cy="101900"/>
            </a:xfrm>
            <a:custGeom>
              <a:avLst/>
              <a:gdLst/>
              <a:ahLst/>
              <a:cxnLst/>
              <a:rect l="l" t="t" r="r" b="b"/>
              <a:pathLst>
                <a:path w="5754" h="4076" extrusionOk="0">
                  <a:moveTo>
                    <a:pt x="1" y="0"/>
                  </a:moveTo>
                  <a:lnTo>
                    <a:pt x="240" y="479"/>
                  </a:lnTo>
                  <a:lnTo>
                    <a:pt x="1439" y="1678"/>
                  </a:lnTo>
                  <a:lnTo>
                    <a:pt x="2637" y="2877"/>
                  </a:lnTo>
                  <a:lnTo>
                    <a:pt x="4076" y="3596"/>
                  </a:lnTo>
                  <a:lnTo>
                    <a:pt x="5514" y="4075"/>
                  </a:lnTo>
                  <a:lnTo>
                    <a:pt x="5754" y="4075"/>
                  </a:lnTo>
                  <a:lnTo>
                    <a:pt x="4316" y="3356"/>
                  </a:lnTo>
                  <a:lnTo>
                    <a:pt x="2877" y="2637"/>
                  </a:lnTo>
                  <a:lnTo>
                    <a:pt x="1679" y="1678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7" name="Google Shape;48837;p32"/>
            <p:cNvSpPr/>
            <p:nvPr/>
          </p:nvSpPr>
          <p:spPr>
            <a:xfrm>
              <a:off x="4139600" y="1365200"/>
              <a:ext cx="125875" cy="161850"/>
            </a:xfrm>
            <a:custGeom>
              <a:avLst/>
              <a:gdLst/>
              <a:ahLst/>
              <a:cxnLst/>
              <a:rect l="l" t="t" r="r" b="b"/>
              <a:pathLst>
                <a:path w="5035" h="6474" extrusionOk="0">
                  <a:moveTo>
                    <a:pt x="4795" y="1"/>
                  </a:moveTo>
                  <a:lnTo>
                    <a:pt x="2158" y="3117"/>
                  </a:lnTo>
                  <a:lnTo>
                    <a:pt x="1" y="6233"/>
                  </a:lnTo>
                  <a:lnTo>
                    <a:pt x="241" y="6473"/>
                  </a:lnTo>
                  <a:lnTo>
                    <a:pt x="2398" y="3357"/>
                  </a:lnTo>
                  <a:lnTo>
                    <a:pt x="5035" y="24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8" name="Google Shape;48838;p32"/>
            <p:cNvSpPr/>
            <p:nvPr/>
          </p:nvSpPr>
          <p:spPr>
            <a:xfrm>
              <a:off x="4583100" y="3570650"/>
              <a:ext cx="119875" cy="257725"/>
            </a:xfrm>
            <a:custGeom>
              <a:avLst/>
              <a:gdLst/>
              <a:ahLst/>
              <a:cxnLst/>
              <a:rect l="l" t="t" r="r" b="b"/>
              <a:pathLst>
                <a:path w="4795" h="10309" extrusionOk="0">
                  <a:moveTo>
                    <a:pt x="4555" y="0"/>
                  </a:moveTo>
                  <a:lnTo>
                    <a:pt x="4315" y="720"/>
                  </a:lnTo>
                  <a:lnTo>
                    <a:pt x="1678" y="6473"/>
                  </a:lnTo>
                  <a:lnTo>
                    <a:pt x="0" y="10309"/>
                  </a:lnTo>
                  <a:lnTo>
                    <a:pt x="240" y="10069"/>
                  </a:lnTo>
                  <a:lnTo>
                    <a:pt x="1918" y="6713"/>
                  </a:lnTo>
                  <a:lnTo>
                    <a:pt x="4315" y="95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9" name="Google Shape;48839;p32"/>
            <p:cNvSpPr/>
            <p:nvPr/>
          </p:nvSpPr>
          <p:spPr>
            <a:xfrm>
              <a:off x="4840800" y="2989325"/>
              <a:ext cx="35975" cy="191800"/>
            </a:xfrm>
            <a:custGeom>
              <a:avLst/>
              <a:gdLst/>
              <a:ahLst/>
              <a:cxnLst/>
              <a:rect l="l" t="t" r="r" b="b"/>
              <a:pathLst>
                <a:path w="1439" h="7672" extrusionOk="0">
                  <a:moveTo>
                    <a:pt x="0" y="0"/>
                  </a:moveTo>
                  <a:lnTo>
                    <a:pt x="720" y="720"/>
                  </a:lnTo>
                  <a:lnTo>
                    <a:pt x="720" y="720"/>
                  </a:lnTo>
                  <a:lnTo>
                    <a:pt x="240" y="0"/>
                  </a:lnTo>
                  <a:close/>
                  <a:moveTo>
                    <a:pt x="720" y="720"/>
                  </a:moveTo>
                  <a:lnTo>
                    <a:pt x="1199" y="2158"/>
                  </a:lnTo>
                  <a:lnTo>
                    <a:pt x="1199" y="3836"/>
                  </a:lnTo>
                  <a:lnTo>
                    <a:pt x="959" y="5754"/>
                  </a:lnTo>
                  <a:lnTo>
                    <a:pt x="720" y="7672"/>
                  </a:lnTo>
                  <a:lnTo>
                    <a:pt x="959" y="7672"/>
                  </a:lnTo>
                  <a:lnTo>
                    <a:pt x="1199" y="5514"/>
                  </a:lnTo>
                  <a:lnTo>
                    <a:pt x="1439" y="3596"/>
                  </a:lnTo>
                  <a:lnTo>
                    <a:pt x="1199" y="1918"/>
                  </a:lnTo>
                  <a:lnTo>
                    <a:pt x="720" y="72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0" name="Google Shape;48840;p32"/>
            <p:cNvSpPr/>
            <p:nvPr/>
          </p:nvSpPr>
          <p:spPr>
            <a:xfrm>
              <a:off x="4217525" y="2911425"/>
              <a:ext cx="251725" cy="18000"/>
            </a:xfrm>
            <a:custGeom>
              <a:avLst/>
              <a:gdLst/>
              <a:ahLst/>
              <a:cxnLst/>
              <a:rect l="l" t="t" r="r" b="b"/>
              <a:pathLst>
                <a:path w="10069" h="720" extrusionOk="0">
                  <a:moveTo>
                    <a:pt x="9349" y="0"/>
                  </a:moveTo>
                  <a:lnTo>
                    <a:pt x="6473" y="240"/>
                  </a:lnTo>
                  <a:lnTo>
                    <a:pt x="3836" y="240"/>
                  </a:lnTo>
                  <a:lnTo>
                    <a:pt x="240" y="479"/>
                  </a:lnTo>
                  <a:lnTo>
                    <a:pt x="0" y="719"/>
                  </a:lnTo>
                  <a:lnTo>
                    <a:pt x="0" y="719"/>
                  </a:lnTo>
                  <a:lnTo>
                    <a:pt x="3836" y="479"/>
                  </a:lnTo>
                  <a:lnTo>
                    <a:pt x="6473" y="479"/>
                  </a:lnTo>
                  <a:lnTo>
                    <a:pt x="9349" y="240"/>
                  </a:lnTo>
                  <a:lnTo>
                    <a:pt x="9589" y="240"/>
                  </a:lnTo>
                  <a:lnTo>
                    <a:pt x="1006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1" name="Google Shape;48841;p32"/>
            <p:cNvSpPr/>
            <p:nvPr/>
          </p:nvSpPr>
          <p:spPr>
            <a:xfrm>
              <a:off x="4505175" y="3834350"/>
              <a:ext cx="83950" cy="197800"/>
            </a:xfrm>
            <a:custGeom>
              <a:avLst/>
              <a:gdLst/>
              <a:ahLst/>
              <a:cxnLst/>
              <a:rect l="l" t="t" r="r" b="b"/>
              <a:pathLst>
                <a:path w="3358" h="7912" extrusionOk="0">
                  <a:moveTo>
                    <a:pt x="2878" y="0"/>
                  </a:moveTo>
                  <a:lnTo>
                    <a:pt x="1200" y="4076"/>
                  </a:lnTo>
                  <a:lnTo>
                    <a:pt x="1" y="7911"/>
                  </a:lnTo>
                  <a:lnTo>
                    <a:pt x="241" y="7911"/>
                  </a:lnTo>
                  <a:lnTo>
                    <a:pt x="1679" y="3836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2" name="Google Shape;48842;p32"/>
            <p:cNvSpPr/>
            <p:nvPr/>
          </p:nvSpPr>
          <p:spPr>
            <a:xfrm>
              <a:off x="4469225" y="2905425"/>
              <a:ext cx="239750" cy="12000"/>
            </a:xfrm>
            <a:custGeom>
              <a:avLst/>
              <a:gdLst/>
              <a:ahLst/>
              <a:cxnLst/>
              <a:rect l="l" t="t" r="r" b="b"/>
              <a:pathLst>
                <a:path w="9590" h="480" extrusionOk="0">
                  <a:moveTo>
                    <a:pt x="5035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4555" y="240"/>
                  </a:lnTo>
                  <a:lnTo>
                    <a:pt x="6953" y="240"/>
                  </a:lnTo>
                  <a:lnTo>
                    <a:pt x="9110" y="480"/>
                  </a:lnTo>
                  <a:lnTo>
                    <a:pt x="9589" y="240"/>
                  </a:lnTo>
                  <a:lnTo>
                    <a:pt x="719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3" name="Google Shape;48843;p32"/>
            <p:cNvSpPr/>
            <p:nvPr/>
          </p:nvSpPr>
          <p:spPr>
            <a:xfrm>
              <a:off x="3905875" y="2174275"/>
              <a:ext cx="35975" cy="197775"/>
            </a:xfrm>
            <a:custGeom>
              <a:avLst/>
              <a:gdLst/>
              <a:ahLst/>
              <a:cxnLst/>
              <a:rect l="l" t="t" r="r" b="b"/>
              <a:pathLst>
                <a:path w="1439" h="7911" extrusionOk="0">
                  <a:moveTo>
                    <a:pt x="1439" y="0"/>
                  </a:moveTo>
                  <a:lnTo>
                    <a:pt x="1199" y="240"/>
                  </a:lnTo>
                  <a:lnTo>
                    <a:pt x="959" y="2158"/>
                  </a:lnTo>
                  <a:lnTo>
                    <a:pt x="1" y="7911"/>
                  </a:lnTo>
                  <a:lnTo>
                    <a:pt x="480" y="7671"/>
                  </a:lnTo>
                  <a:lnTo>
                    <a:pt x="1199" y="2158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4" name="Google Shape;48844;p32"/>
            <p:cNvSpPr/>
            <p:nvPr/>
          </p:nvSpPr>
          <p:spPr>
            <a:xfrm>
              <a:off x="4702950" y="3187100"/>
              <a:ext cx="155850" cy="377575"/>
            </a:xfrm>
            <a:custGeom>
              <a:avLst/>
              <a:gdLst/>
              <a:ahLst/>
              <a:cxnLst/>
              <a:rect l="l" t="t" r="r" b="b"/>
              <a:pathLst>
                <a:path w="6234" h="15103" extrusionOk="0">
                  <a:moveTo>
                    <a:pt x="5994" y="0"/>
                  </a:moveTo>
                  <a:lnTo>
                    <a:pt x="5035" y="3596"/>
                  </a:lnTo>
                  <a:lnTo>
                    <a:pt x="3597" y="7192"/>
                  </a:lnTo>
                  <a:lnTo>
                    <a:pt x="720" y="13425"/>
                  </a:lnTo>
                  <a:lnTo>
                    <a:pt x="1" y="15103"/>
                  </a:lnTo>
                  <a:lnTo>
                    <a:pt x="240" y="14863"/>
                  </a:lnTo>
                  <a:lnTo>
                    <a:pt x="960" y="13664"/>
                  </a:lnTo>
                  <a:lnTo>
                    <a:pt x="3836" y="7192"/>
                  </a:lnTo>
                  <a:lnTo>
                    <a:pt x="5275" y="3596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5" name="Google Shape;48845;p32"/>
            <p:cNvSpPr/>
            <p:nvPr/>
          </p:nvSpPr>
          <p:spPr>
            <a:xfrm>
              <a:off x="4487200" y="4421675"/>
              <a:ext cx="83925" cy="251725"/>
            </a:xfrm>
            <a:custGeom>
              <a:avLst/>
              <a:gdLst/>
              <a:ahLst/>
              <a:cxnLst/>
              <a:rect l="l" t="t" r="r" b="b"/>
              <a:pathLst>
                <a:path w="3357" h="10069" extrusionOk="0">
                  <a:moveTo>
                    <a:pt x="1" y="0"/>
                  </a:moveTo>
                  <a:lnTo>
                    <a:pt x="720" y="2637"/>
                  </a:lnTo>
                  <a:lnTo>
                    <a:pt x="1439" y="5034"/>
                  </a:lnTo>
                  <a:lnTo>
                    <a:pt x="3117" y="10068"/>
                  </a:lnTo>
                  <a:lnTo>
                    <a:pt x="3357" y="10068"/>
                  </a:lnTo>
                  <a:lnTo>
                    <a:pt x="1679" y="5034"/>
                  </a:lnTo>
                  <a:lnTo>
                    <a:pt x="720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6" name="Google Shape;48846;p32"/>
            <p:cNvSpPr/>
            <p:nvPr/>
          </p:nvSpPr>
          <p:spPr>
            <a:xfrm>
              <a:off x="3935850" y="1994475"/>
              <a:ext cx="35975" cy="173825"/>
            </a:xfrm>
            <a:custGeom>
              <a:avLst/>
              <a:gdLst/>
              <a:ahLst/>
              <a:cxnLst/>
              <a:rect l="l" t="t" r="r" b="b"/>
              <a:pathLst>
                <a:path w="1439" h="6953" extrusionOk="0">
                  <a:moveTo>
                    <a:pt x="1439" y="1"/>
                  </a:moveTo>
                  <a:lnTo>
                    <a:pt x="1199" y="240"/>
                  </a:lnTo>
                  <a:lnTo>
                    <a:pt x="0" y="6952"/>
                  </a:lnTo>
                  <a:lnTo>
                    <a:pt x="240" y="6952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7" name="Google Shape;48847;p32"/>
            <p:cNvSpPr/>
            <p:nvPr/>
          </p:nvSpPr>
          <p:spPr>
            <a:xfrm>
              <a:off x="3845950" y="2372050"/>
              <a:ext cx="65950" cy="269700"/>
            </a:xfrm>
            <a:custGeom>
              <a:avLst/>
              <a:gdLst/>
              <a:ahLst/>
              <a:cxnLst/>
              <a:rect l="l" t="t" r="r" b="b"/>
              <a:pathLst>
                <a:path w="2638" h="10788" extrusionOk="0">
                  <a:moveTo>
                    <a:pt x="2637" y="0"/>
                  </a:moveTo>
                  <a:lnTo>
                    <a:pt x="2398" y="240"/>
                  </a:lnTo>
                  <a:lnTo>
                    <a:pt x="1439" y="4315"/>
                  </a:lnTo>
                  <a:lnTo>
                    <a:pt x="720" y="7431"/>
                  </a:lnTo>
                  <a:lnTo>
                    <a:pt x="0" y="10788"/>
                  </a:lnTo>
                  <a:lnTo>
                    <a:pt x="240" y="10548"/>
                  </a:lnTo>
                  <a:lnTo>
                    <a:pt x="959" y="7431"/>
                  </a:lnTo>
                  <a:lnTo>
                    <a:pt x="1678" y="4315"/>
                  </a:lnTo>
                  <a:lnTo>
                    <a:pt x="2398" y="2158"/>
                  </a:lnTo>
                  <a:lnTo>
                    <a:pt x="263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8" name="Google Shape;48848;p32"/>
            <p:cNvSpPr/>
            <p:nvPr/>
          </p:nvSpPr>
          <p:spPr>
            <a:xfrm>
              <a:off x="3845950" y="2641725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240" y="1"/>
                  </a:moveTo>
                  <a:lnTo>
                    <a:pt x="0" y="240"/>
                  </a:lnTo>
                  <a:lnTo>
                    <a:pt x="0" y="1918"/>
                  </a:lnTo>
                  <a:lnTo>
                    <a:pt x="0" y="3596"/>
                  </a:lnTo>
                  <a:lnTo>
                    <a:pt x="240" y="5035"/>
                  </a:lnTo>
                  <a:lnTo>
                    <a:pt x="720" y="6233"/>
                  </a:lnTo>
                  <a:lnTo>
                    <a:pt x="959" y="6233"/>
                  </a:lnTo>
                  <a:lnTo>
                    <a:pt x="480" y="4795"/>
                  </a:lnTo>
                  <a:lnTo>
                    <a:pt x="240" y="3357"/>
                  </a:lnTo>
                  <a:lnTo>
                    <a:pt x="240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9" name="Google Shape;48849;p32"/>
            <p:cNvSpPr/>
            <p:nvPr/>
          </p:nvSpPr>
          <p:spPr>
            <a:xfrm>
              <a:off x="4469225" y="4217900"/>
              <a:ext cx="24000" cy="197800"/>
            </a:xfrm>
            <a:custGeom>
              <a:avLst/>
              <a:gdLst/>
              <a:ahLst/>
              <a:cxnLst/>
              <a:rect l="l" t="t" r="r" b="b"/>
              <a:pathLst>
                <a:path w="960" h="7912" extrusionOk="0">
                  <a:moveTo>
                    <a:pt x="240" y="0"/>
                  </a:moveTo>
                  <a:lnTo>
                    <a:pt x="1" y="240"/>
                  </a:lnTo>
                  <a:lnTo>
                    <a:pt x="1" y="4076"/>
                  </a:lnTo>
                  <a:lnTo>
                    <a:pt x="720" y="7911"/>
                  </a:lnTo>
                  <a:lnTo>
                    <a:pt x="959" y="7911"/>
                  </a:lnTo>
                  <a:lnTo>
                    <a:pt x="240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0" name="Google Shape;48850;p32"/>
            <p:cNvSpPr/>
            <p:nvPr/>
          </p:nvSpPr>
          <p:spPr>
            <a:xfrm>
              <a:off x="4708950" y="2911425"/>
              <a:ext cx="137875" cy="71925"/>
            </a:xfrm>
            <a:custGeom>
              <a:avLst/>
              <a:gdLst/>
              <a:ahLst/>
              <a:cxnLst/>
              <a:rect l="l" t="t" r="r" b="b"/>
              <a:pathLst>
                <a:path w="5515" h="2877" extrusionOk="0">
                  <a:moveTo>
                    <a:pt x="240" y="0"/>
                  </a:moveTo>
                  <a:lnTo>
                    <a:pt x="0" y="240"/>
                  </a:lnTo>
                  <a:lnTo>
                    <a:pt x="1439" y="719"/>
                  </a:lnTo>
                  <a:lnTo>
                    <a:pt x="2877" y="1199"/>
                  </a:lnTo>
                  <a:lnTo>
                    <a:pt x="4076" y="1918"/>
                  </a:lnTo>
                  <a:lnTo>
                    <a:pt x="5274" y="2877"/>
                  </a:lnTo>
                  <a:lnTo>
                    <a:pt x="5514" y="2877"/>
                  </a:lnTo>
                  <a:lnTo>
                    <a:pt x="4555" y="1918"/>
                  </a:lnTo>
                  <a:lnTo>
                    <a:pt x="3117" y="1199"/>
                  </a:lnTo>
                  <a:lnTo>
                    <a:pt x="1918" y="47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1" name="Google Shape;48851;p32"/>
            <p:cNvSpPr/>
            <p:nvPr/>
          </p:nvSpPr>
          <p:spPr>
            <a:xfrm>
              <a:off x="4055700" y="1527025"/>
              <a:ext cx="89925" cy="155825"/>
            </a:xfrm>
            <a:custGeom>
              <a:avLst/>
              <a:gdLst/>
              <a:ahLst/>
              <a:cxnLst/>
              <a:rect l="l" t="t" r="r" b="b"/>
              <a:pathLst>
                <a:path w="3597" h="6233" extrusionOk="0">
                  <a:moveTo>
                    <a:pt x="3357" y="0"/>
                  </a:moveTo>
                  <a:lnTo>
                    <a:pt x="1439" y="3117"/>
                  </a:lnTo>
                  <a:lnTo>
                    <a:pt x="1" y="6233"/>
                  </a:lnTo>
                  <a:lnTo>
                    <a:pt x="240" y="6233"/>
                  </a:lnTo>
                  <a:lnTo>
                    <a:pt x="1679" y="3117"/>
                  </a:lnTo>
                  <a:lnTo>
                    <a:pt x="359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2" name="Google Shape;48852;p32"/>
            <p:cNvSpPr/>
            <p:nvPr/>
          </p:nvSpPr>
          <p:spPr>
            <a:xfrm>
              <a:off x="4007750" y="1688825"/>
              <a:ext cx="53975" cy="131875"/>
            </a:xfrm>
            <a:custGeom>
              <a:avLst/>
              <a:gdLst/>
              <a:ahLst/>
              <a:cxnLst/>
              <a:rect l="l" t="t" r="r" b="b"/>
              <a:pathLst>
                <a:path w="2159" h="5275" extrusionOk="0">
                  <a:moveTo>
                    <a:pt x="1679" y="1"/>
                  </a:moveTo>
                  <a:lnTo>
                    <a:pt x="720" y="2638"/>
                  </a:lnTo>
                  <a:lnTo>
                    <a:pt x="1" y="5275"/>
                  </a:lnTo>
                  <a:lnTo>
                    <a:pt x="241" y="5275"/>
                  </a:lnTo>
                  <a:lnTo>
                    <a:pt x="960" y="2638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3" name="Google Shape;48853;p32"/>
            <p:cNvSpPr/>
            <p:nvPr/>
          </p:nvSpPr>
          <p:spPr>
            <a:xfrm>
              <a:off x="4007750" y="2905425"/>
              <a:ext cx="203800" cy="24000"/>
            </a:xfrm>
            <a:custGeom>
              <a:avLst/>
              <a:gdLst/>
              <a:ahLst/>
              <a:cxnLst/>
              <a:rect l="l" t="t" r="r" b="b"/>
              <a:pathLst>
                <a:path w="8152" h="960" extrusionOk="0">
                  <a:moveTo>
                    <a:pt x="241" y="0"/>
                  </a:moveTo>
                  <a:lnTo>
                    <a:pt x="1" y="240"/>
                  </a:lnTo>
                  <a:lnTo>
                    <a:pt x="1919" y="719"/>
                  </a:lnTo>
                  <a:lnTo>
                    <a:pt x="3836" y="959"/>
                  </a:lnTo>
                  <a:lnTo>
                    <a:pt x="7912" y="959"/>
                  </a:lnTo>
                  <a:lnTo>
                    <a:pt x="8151" y="719"/>
                  </a:lnTo>
                  <a:lnTo>
                    <a:pt x="4076" y="719"/>
                  </a:lnTo>
                  <a:lnTo>
                    <a:pt x="2158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4" name="Google Shape;48854;p32"/>
            <p:cNvSpPr/>
            <p:nvPr/>
          </p:nvSpPr>
          <p:spPr>
            <a:xfrm>
              <a:off x="4571100" y="4679375"/>
              <a:ext cx="77950" cy="173800"/>
            </a:xfrm>
            <a:custGeom>
              <a:avLst/>
              <a:gdLst/>
              <a:ahLst/>
              <a:cxnLst/>
              <a:rect l="l" t="t" r="r" b="b"/>
              <a:pathLst>
                <a:path w="3118" h="6952" extrusionOk="0">
                  <a:moveTo>
                    <a:pt x="1" y="0"/>
                  </a:moveTo>
                  <a:lnTo>
                    <a:pt x="2878" y="6952"/>
                  </a:lnTo>
                  <a:lnTo>
                    <a:pt x="3117" y="6952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5" name="Google Shape;48855;p32"/>
            <p:cNvSpPr/>
            <p:nvPr/>
          </p:nvSpPr>
          <p:spPr>
            <a:xfrm>
              <a:off x="4565125" y="46733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6" name="Google Shape;48856;p32"/>
            <p:cNvSpPr/>
            <p:nvPr/>
          </p:nvSpPr>
          <p:spPr>
            <a:xfrm>
              <a:off x="4487200" y="44156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7" name="Google Shape;48857;p32"/>
            <p:cNvSpPr/>
            <p:nvPr/>
          </p:nvSpPr>
          <p:spPr>
            <a:xfrm>
              <a:off x="4469225" y="42119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8" name="Google Shape;48858;p32"/>
            <p:cNvSpPr/>
            <p:nvPr/>
          </p:nvSpPr>
          <p:spPr>
            <a:xfrm>
              <a:off x="4499200" y="40321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9" name="Google Shape;48859;p32"/>
            <p:cNvSpPr/>
            <p:nvPr/>
          </p:nvSpPr>
          <p:spPr>
            <a:xfrm>
              <a:off x="4577100" y="38223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0" y="241"/>
                  </a:lnTo>
                  <a:lnTo>
                    <a:pt x="1" y="48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0" name="Google Shape;48860;p32"/>
            <p:cNvSpPr/>
            <p:nvPr/>
          </p:nvSpPr>
          <p:spPr>
            <a:xfrm>
              <a:off x="4696975" y="35586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79" y="0"/>
                  </a:moveTo>
                  <a:lnTo>
                    <a:pt x="240" y="240"/>
                  </a:lnTo>
                  <a:lnTo>
                    <a:pt x="0" y="479"/>
                  </a:lnTo>
                  <a:lnTo>
                    <a:pt x="240" y="479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1" name="Google Shape;48861;p32"/>
            <p:cNvSpPr/>
            <p:nvPr/>
          </p:nvSpPr>
          <p:spPr>
            <a:xfrm>
              <a:off x="4852775" y="31811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2" name="Google Shape;48862;p32"/>
            <p:cNvSpPr/>
            <p:nvPr/>
          </p:nvSpPr>
          <p:spPr>
            <a:xfrm>
              <a:off x="4840800" y="29833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3" name="Google Shape;48863;p32"/>
            <p:cNvSpPr/>
            <p:nvPr/>
          </p:nvSpPr>
          <p:spPr>
            <a:xfrm>
              <a:off x="4696975" y="29114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479" y="0"/>
                  </a:moveTo>
                  <a:lnTo>
                    <a:pt x="0" y="240"/>
                  </a:lnTo>
                  <a:lnTo>
                    <a:pt x="479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4" name="Google Shape;48864;p32"/>
            <p:cNvSpPr/>
            <p:nvPr/>
          </p:nvSpPr>
          <p:spPr>
            <a:xfrm>
              <a:off x="4457250" y="2911425"/>
              <a:ext cx="23975" cy="6000"/>
            </a:xfrm>
            <a:custGeom>
              <a:avLst/>
              <a:gdLst/>
              <a:ahLst/>
              <a:cxnLst/>
              <a:rect l="l" t="t" r="r" b="b"/>
              <a:pathLst>
                <a:path w="959" h="240" extrusionOk="0">
                  <a:moveTo>
                    <a:pt x="48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5" name="Google Shape;48865;p32"/>
            <p:cNvSpPr/>
            <p:nvPr/>
          </p:nvSpPr>
          <p:spPr>
            <a:xfrm>
              <a:off x="4205525" y="29234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6" name="Google Shape;48866;p32"/>
            <p:cNvSpPr/>
            <p:nvPr/>
          </p:nvSpPr>
          <p:spPr>
            <a:xfrm>
              <a:off x="4001775" y="29054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7" name="Google Shape;48867;p32"/>
            <p:cNvSpPr/>
            <p:nvPr/>
          </p:nvSpPr>
          <p:spPr>
            <a:xfrm>
              <a:off x="3863925" y="27975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8" name="Google Shape;48868;p32"/>
            <p:cNvSpPr/>
            <p:nvPr/>
          </p:nvSpPr>
          <p:spPr>
            <a:xfrm>
              <a:off x="3845950" y="26357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9" name="Google Shape;48869;p32"/>
            <p:cNvSpPr/>
            <p:nvPr/>
          </p:nvSpPr>
          <p:spPr>
            <a:xfrm>
              <a:off x="3905875" y="23660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0" name="Google Shape;48870;p32"/>
            <p:cNvSpPr/>
            <p:nvPr/>
          </p:nvSpPr>
          <p:spPr>
            <a:xfrm>
              <a:off x="3935850" y="216827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1" name="Google Shape;48871;p32"/>
            <p:cNvSpPr/>
            <p:nvPr/>
          </p:nvSpPr>
          <p:spPr>
            <a:xfrm>
              <a:off x="3965800" y="19884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1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2" name="Google Shape;48872;p32"/>
            <p:cNvSpPr/>
            <p:nvPr/>
          </p:nvSpPr>
          <p:spPr>
            <a:xfrm>
              <a:off x="4001775" y="18206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3" name="Google Shape;48873;p32"/>
            <p:cNvSpPr/>
            <p:nvPr/>
          </p:nvSpPr>
          <p:spPr>
            <a:xfrm>
              <a:off x="4049700" y="16828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4" name="Google Shape;48874;p32"/>
            <p:cNvSpPr/>
            <p:nvPr/>
          </p:nvSpPr>
          <p:spPr>
            <a:xfrm>
              <a:off x="4139600" y="15210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5" name="Google Shape;48875;p32"/>
            <p:cNvSpPr/>
            <p:nvPr/>
          </p:nvSpPr>
          <p:spPr>
            <a:xfrm>
              <a:off x="3684125" y="2749600"/>
              <a:ext cx="24000" cy="149850"/>
            </a:xfrm>
            <a:custGeom>
              <a:avLst/>
              <a:gdLst/>
              <a:ahLst/>
              <a:cxnLst/>
              <a:rect l="l" t="t" r="r" b="b"/>
              <a:pathLst>
                <a:path w="960" h="5994" extrusionOk="0">
                  <a:moveTo>
                    <a:pt x="241" y="1"/>
                  </a:moveTo>
                  <a:lnTo>
                    <a:pt x="1" y="240"/>
                  </a:lnTo>
                  <a:lnTo>
                    <a:pt x="1" y="1679"/>
                  </a:lnTo>
                  <a:lnTo>
                    <a:pt x="1" y="3357"/>
                  </a:lnTo>
                  <a:lnTo>
                    <a:pt x="241" y="4795"/>
                  </a:lnTo>
                  <a:lnTo>
                    <a:pt x="720" y="5994"/>
                  </a:lnTo>
                  <a:lnTo>
                    <a:pt x="960" y="5994"/>
                  </a:lnTo>
                  <a:lnTo>
                    <a:pt x="480" y="4555"/>
                  </a:lnTo>
                  <a:lnTo>
                    <a:pt x="241" y="3117"/>
                  </a:lnTo>
                  <a:lnTo>
                    <a:pt x="241" y="167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6" name="Google Shape;48876;p32"/>
            <p:cNvSpPr/>
            <p:nvPr/>
          </p:nvSpPr>
          <p:spPr>
            <a:xfrm>
              <a:off x="4529150" y="3247025"/>
              <a:ext cx="155850" cy="395575"/>
            </a:xfrm>
            <a:custGeom>
              <a:avLst/>
              <a:gdLst/>
              <a:ahLst/>
              <a:cxnLst/>
              <a:rect l="l" t="t" r="r" b="b"/>
              <a:pathLst>
                <a:path w="6234" h="15823" extrusionOk="0">
                  <a:moveTo>
                    <a:pt x="5994" y="0"/>
                  </a:moveTo>
                  <a:lnTo>
                    <a:pt x="5035" y="3836"/>
                  </a:lnTo>
                  <a:lnTo>
                    <a:pt x="3597" y="7432"/>
                  </a:lnTo>
                  <a:lnTo>
                    <a:pt x="720" y="13904"/>
                  </a:lnTo>
                  <a:lnTo>
                    <a:pt x="1" y="15822"/>
                  </a:lnTo>
                  <a:lnTo>
                    <a:pt x="241" y="15822"/>
                  </a:lnTo>
                  <a:lnTo>
                    <a:pt x="241" y="15582"/>
                  </a:lnTo>
                  <a:lnTo>
                    <a:pt x="960" y="14144"/>
                  </a:lnTo>
                  <a:lnTo>
                    <a:pt x="3836" y="7432"/>
                  </a:lnTo>
                  <a:lnTo>
                    <a:pt x="5275" y="3596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7" name="Google Shape;48877;p32"/>
            <p:cNvSpPr/>
            <p:nvPr/>
          </p:nvSpPr>
          <p:spPr>
            <a:xfrm>
              <a:off x="4391325" y="4763275"/>
              <a:ext cx="24000" cy="35975"/>
            </a:xfrm>
            <a:custGeom>
              <a:avLst/>
              <a:gdLst/>
              <a:ahLst/>
              <a:cxnLst/>
              <a:rect l="l" t="t" r="r" b="b"/>
              <a:pathLst>
                <a:path w="960" h="1439" extrusionOk="0">
                  <a:moveTo>
                    <a:pt x="0" y="0"/>
                  </a:moveTo>
                  <a:lnTo>
                    <a:pt x="480" y="1199"/>
                  </a:lnTo>
                  <a:lnTo>
                    <a:pt x="959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8" name="Google Shape;48878;p32"/>
            <p:cNvSpPr/>
            <p:nvPr/>
          </p:nvSpPr>
          <p:spPr>
            <a:xfrm>
              <a:off x="4295425" y="4307800"/>
              <a:ext cx="18000" cy="191800"/>
            </a:xfrm>
            <a:custGeom>
              <a:avLst/>
              <a:gdLst/>
              <a:ahLst/>
              <a:cxnLst/>
              <a:rect l="l" t="t" r="r" b="b"/>
              <a:pathLst>
                <a:path w="720" h="7672" extrusionOk="0">
                  <a:moveTo>
                    <a:pt x="1" y="0"/>
                  </a:moveTo>
                  <a:lnTo>
                    <a:pt x="1" y="3836"/>
                  </a:lnTo>
                  <a:lnTo>
                    <a:pt x="480" y="7671"/>
                  </a:lnTo>
                  <a:lnTo>
                    <a:pt x="720" y="7671"/>
                  </a:lnTo>
                  <a:lnTo>
                    <a:pt x="240" y="383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9" name="Google Shape;48879;p32"/>
            <p:cNvSpPr/>
            <p:nvPr/>
          </p:nvSpPr>
          <p:spPr>
            <a:xfrm>
              <a:off x="3851950" y="3007300"/>
              <a:ext cx="209775" cy="18000"/>
            </a:xfrm>
            <a:custGeom>
              <a:avLst/>
              <a:gdLst/>
              <a:ahLst/>
              <a:cxnLst/>
              <a:rect l="l" t="t" r="r" b="b"/>
              <a:pathLst>
                <a:path w="8391" h="720" extrusionOk="0">
                  <a:moveTo>
                    <a:pt x="0" y="1"/>
                  </a:moveTo>
                  <a:lnTo>
                    <a:pt x="1918" y="480"/>
                  </a:lnTo>
                  <a:lnTo>
                    <a:pt x="4075" y="720"/>
                  </a:lnTo>
                  <a:lnTo>
                    <a:pt x="7911" y="720"/>
                  </a:lnTo>
                  <a:lnTo>
                    <a:pt x="8390" y="480"/>
                  </a:lnTo>
                  <a:lnTo>
                    <a:pt x="4315" y="480"/>
                  </a:lnTo>
                  <a:lnTo>
                    <a:pt x="2397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0" name="Google Shape;48880;p32"/>
            <p:cNvSpPr/>
            <p:nvPr/>
          </p:nvSpPr>
          <p:spPr>
            <a:xfrm>
              <a:off x="3923850" y="1257325"/>
              <a:ext cx="107900" cy="215775"/>
            </a:xfrm>
            <a:custGeom>
              <a:avLst/>
              <a:gdLst/>
              <a:ahLst/>
              <a:cxnLst/>
              <a:rect l="l" t="t" r="r" b="b"/>
              <a:pathLst>
                <a:path w="4316" h="8631" extrusionOk="0">
                  <a:moveTo>
                    <a:pt x="4076" y="1"/>
                  </a:moveTo>
                  <a:lnTo>
                    <a:pt x="1679" y="4316"/>
                  </a:lnTo>
                  <a:lnTo>
                    <a:pt x="1" y="8631"/>
                  </a:lnTo>
                  <a:lnTo>
                    <a:pt x="1919" y="4555"/>
                  </a:lnTo>
                  <a:lnTo>
                    <a:pt x="4076" y="240"/>
                  </a:lnTo>
                  <a:lnTo>
                    <a:pt x="4316" y="240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1" name="Google Shape;48881;p32"/>
            <p:cNvSpPr/>
            <p:nvPr/>
          </p:nvSpPr>
          <p:spPr>
            <a:xfrm>
              <a:off x="4067700" y="3001300"/>
              <a:ext cx="245725" cy="24000"/>
            </a:xfrm>
            <a:custGeom>
              <a:avLst/>
              <a:gdLst/>
              <a:ahLst/>
              <a:cxnLst/>
              <a:rect l="l" t="t" r="r" b="b"/>
              <a:pathLst>
                <a:path w="9829" h="960" extrusionOk="0">
                  <a:moveTo>
                    <a:pt x="9829" y="1"/>
                  </a:moveTo>
                  <a:lnTo>
                    <a:pt x="8151" y="241"/>
                  </a:lnTo>
                  <a:lnTo>
                    <a:pt x="5514" y="241"/>
                  </a:lnTo>
                  <a:lnTo>
                    <a:pt x="2877" y="480"/>
                  </a:lnTo>
                  <a:lnTo>
                    <a:pt x="240" y="720"/>
                  </a:lnTo>
                  <a:lnTo>
                    <a:pt x="0" y="960"/>
                  </a:lnTo>
                  <a:lnTo>
                    <a:pt x="2877" y="720"/>
                  </a:lnTo>
                  <a:lnTo>
                    <a:pt x="5514" y="480"/>
                  </a:lnTo>
                  <a:lnTo>
                    <a:pt x="8151" y="480"/>
                  </a:lnTo>
                  <a:lnTo>
                    <a:pt x="9349" y="241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2" name="Google Shape;48882;p32"/>
            <p:cNvSpPr/>
            <p:nvPr/>
          </p:nvSpPr>
          <p:spPr>
            <a:xfrm>
              <a:off x="4409300" y="3648550"/>
              <a:ext cx="125875" cy="263725"/>
            </a:xfrm>
            <a:custGeom>
              <a:avLst/>
              <a:gdLst/>
              <a:ahLst/>
              <a:cxnLst/>
              <a:rect l="l" t="t" r="r" b="b"/>
              <a:pathLst>
                <a:path w="5035" h="10549" extrusionOk="0">
                  <a:moveTo>
                    <a:pt x="5035" y="1"/>
                  </a:moveTo>
                  <a:lnTo>
                    <a:pt x="4555" y="241"/>
                  </a:lnTo>
                  <a:lnTo>
                    <a:pt x="1678" y="6953"/>
                  </a:lnTo>
                  <a:lnTo>
                    <a:pt x="0" y="10549"/>
                  </a:lnTo>
                  <a:lnTo>
                    <a:pt x="240" y="10549"/>
                  </a:lnTo>
                  <a:lnTo>
                    <a:pt x="1918" y="6953"/>
                  </a:lnTo>
                  <a:lnTo>
                    <a:pt x="4795" y="48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3" name="Google Shape;48883;p32"/>
            <p:cNvSpPr/>
            <p:nvPr/>
          </p:nvSpPr>
          <p:spPr>
            <a:xfrm>
              <a:off x="4331375" y="3918250"/>
              <a:ext cx="83950" cy="203775"/>
            </a:xfrm>
            <a:custGeom>
              <a:avLst/>
              <a:gdLst/>
              <a:ahLst/>
              <a:cxnLst/>
              <a:rect l="l" t="t" r="r" b="b"/>
              <a:pathLst>
                <a:path w="3358" h="8151" extrusionOk="0">
                  <a:moveTo>
                    <a:pt x="3357" y="0"/>
                  </a:moveTo>
                  <a:lnTo>
                    <a:pt x="2878" y="240"/>
                  </a:lnTo>
                  <a:lnTo>
                    <a:pt x="1200" y="4076"/>
                  </a:lnTo>
                  <a:lnTo>
                    <a:pt x="1" y="8151"/>
                  </a:lnTo>
                  <a:lnTo>
                    <a:pt x="1" y="8151"/>
                  </a:lnTo>
                  <a:lnTo>
                    <a:pt x="241" y="7911"/>
                  </a:lnTo>
                  <a:lnTo>
                    <a:pt x="1679" y="4076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4" name="Google Shape;48884;p32"/>
            <p:cNvSpPr/>
            <p:nvPr/>
          </p:nvSpPr>
          <p:spPr>
            <a:xfrm>
              <a:off x="3738075" y="2228200"/>
              <a:ext cx="29975" cy="221775"/>
            </a:xfrm>
            <a:custGeom>
              <a:avLst/>
              <a:gdLst/>
              <a:ahLst/>
              <a:cxnLst/>
              <a:rect l="l" t="t" r="r" b="b"/>
              <a:pathLst>
                <a:path w="1199" h="8871" extrusionOk="0">
                  <a:moveTo>
                    <a:pt x="959" y="1"/>
                  </a:moveTo>
                  <a:lnTo>
                    <a:pt x="480" y="4555"/>
                  </a:lnTo>
                  <a:lnTo>
                    <a:pt x="0" y="8870"/>
                  </a:lnTo>
                  <a:lnTo>
                    <a:pt x="240" y="8631"/>
                  </a:lnTo>
                  <a:lnTo>
                    <a:pt x="719" y="4555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5" name="Google Shape;48885;p32"/>
            <p:cNvSpPr/>
            <p:nvPr/>
          </p:nvSpPr>
          <p:spPr>
            <a:xfrm>
              <a:off x="3851950" y="1479075"/>
              <a:ext cx="71925" cy="191800"/>
            </a:xfrm>
            <a:custGeom>
              <a:avLst/>
              <a:gdLst/>
              <a:ahLst/>
              <a:cxnLst/>
              <a:rect l="l" t="t" r="r" b="b"/>
              <a:pathLst>
                <a:path w="2877" h="7672" extrusionOk="0">
                  <a:moveTo>
                    <a:pt x="2637" y="0"/>
                  </a:moveTo>
                  <a:lnTo>
                    <a:pt x="1199" y="3836"/>
                  </a:lnTo>
                  <a:lnTo>
                    <a:pt x="0" y="7672"/>
                  </a:lnTo>
                  <a:lnTo>
                    <a:pt x="240" y="7672"/>
                  </a:lnTo>
                  <a:lnTo>
                    <a:pt x="1438" y="3836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6" name="Google Shape;48886;p32"/>
            <p:cNvSpPr/>
            <p:nvPr/>
          </p:nvSpPr>
          <p:spPr>
            <a:xfrm>
              <a:off x="3786025" y="1832675"/>
              <a:ext cx="35975" cy="191800"/>
            </a:xfrm>
            <a:custGeom>
              <a:avLst/>
              <a:gdLst/>
              <a:ahLst/>
              <a:cxnLst/>
              <a:rect l="l" t="t" r="r" b="b"/>
              <a:pathLst>
                <a:path w="1439" h="7672" extrusionOk="0">
                  <a:moveTo>
                    <a:pt x="1199" y="0"/>
                  </a:moveTo>
                  <a:lnTo>
                    <a:pt x="0" y="7671"/>
                  </a:lnTo>
                  <a:lnTo>
                    <a:pt x="240" y="7671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7" name="Google Shape;48887;p32"/>
            <p:cNvSpPr/>
            <p:nvPr/>
          </p:nvSpPr>
          <p:spPr>
            <a:xfrm>
              <a:off x="3762050" y="2030425"/>
              <a:ext cx="29975" cy="191800"/>
            </a:xfrm>
            <a:custGeom>
              <a:avLst/>
              <a:gdLst/>
              <a:ahLst/>
              <a:cxnLst/>
              <a:rect l="l" t="t" r="r" b="b"/>
              <a:pathLst>
                <a:path w="1199" h="7672" extrusionOk="0">
                  <a:moveTo>
                    <a:pt x="959" y="1"/>
                  </a:moveTo>
                  <a:lnTo>
                    <a:pt x="0" y="7672"/>
                  </a:lnTo>
                  <a:lnTo>
                    <a:pt x="240" y="7672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8" name="Google Shape;48888;p32"/>
            <p:cNvSpPr/>
            <p:nvPr/>
          </p:nvSpPr>
          <p:spPr>
            <a:xfrm>
              <a:off x="4649025" y="30672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0" y="1"/>
                  </a:moveTo>
                  <a:lnTo>
                    <a:pt x="719" y="1199"/>
                  </a:lnTo>
                  <a:lnTo>
                    <a:pt x="1199" y="2398"/>
                  </a:lnTo>
                  <a:lnTo>
                    <a:pt x="1439" y="3597"/>
                  </a:lnTo>
                  <a:lnTo>
                    <a:pt x="1439" y="5275"/>
                  </a:lnTo>
                  <a:lnTo>
                    <a:pt x="1199" y="6953"/>
                  </a:lnTo>
                  <a:lnTo>
                    <a:pt x="1439" y="6713"/>
                  </a:lnTo>
                  <a:lnTo>
                    <a:pt x="1678" y="5035"/>
                  </a:lnTo>
                  <a:lnTo>
                    <a:pt x="1678" y="3597"/>
                  </a:lnTo>
                  <a:lnTo>
                    <a:pt x="1439" y="2158"/>
                  </a:lnTo>
                  <a:lnTo>
                    <a:pt x="959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9" name="Google Shape;48889;p32"/>
            <p:cNvSpPr/>
            <p:nvPr/>
          </p:nvSpPr>
          <p:spPr>
            <a:xfrm>
              <a:off x="4313400" y="2995325"/>
              <a:ext cx="215775" cy="18000"/>
            </a:xfrm>
            <a:custGeom>
              <a:avLst/>
              <a:gdLst/>
              <a:ahLst/>
              <a:cxnLst/>
              <a:rect l="l" t="t" r="r" b="b"/>
              <a:pathLst>
                <a:path w="8631" h="720" extrusionOk="0">
                  <a:moveTo>
                    <a:pt x="4555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4076" y="240"/>
                  </a:lnTo>
                  <a:lnTo>
                    <a:pt x="6234" y="480"/>
                  </a:lnTo>
                  <a:lnTo>
                    <a:pt x="8391" y="719"/>
                  </a:lnTo>
                  <a:lnTo>
                    <a:pt x="8631" y="480"/>
                  </a:lnTo>
                  <a:lnTo>
                    <a:pt x="6713" y="24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0" name="Google Shape;48890;p32"/>
            <p:cNvSpPr/>
            <p:nvPr/>
          </p:nvSpPr>
          <p:spPr>
            <a:xfrm>
              <a:off x="3702100" y="2899425"/>
              <a:ext cx="149875" cy="107900"/>
            </a:xfrm>
            <a:custGeom>
              <a:avLst/>
              <a:gdLst/>
              <a:ahLst/>
              <a:cxnLst/>
              <a:rect l="l" t="t" r="r" b="b"/>
              <a:pathLst>
                <a:path w="5995" h="4316" extrusionOk="0">
                  <a:moveTo>
                    <a:pt x="241" y="1"/>
                  </a:moveTo>
                  <a:lnTo>
                    <a:pt x="1" y="240"/>
                  </a:lnTo>
                  <a:lnTo>
                    <a:pt x="480" y="959"/>
                  </a:lnTo>
                  <a:lnTo>
                    <a:pt x="1679" y="2158"/>
                  </a:lnTo>
                  <a:lnTo>
                    <a:pt x="2878" y="3117"/>
                  </a:lnTo>
                  <a:lnTo>
                    <a:pt x="4316" y="3836"/>
                  </a:lnTo>
                  <a:lnTo>
                    <a:pt x="5754" y="4316"/>
                  </a:lnTo>
                  <a:lnTo>
                    <a:pt x="5994" y="4076"/>
                  </a:lnTo>
                  <a:lnTo>
                    <a:pt x="4556" y="3596"/>
                  </a:lnTo>
                  <a:lnTo>
                    <a:pt x="3117" y="2877"/>
                  </a:lnTo>
                  <a:lnTo>
                    <a:pt x="1679" y="1918"/>
                  </a:lnTo>
                  <a:lnTo>
                    <a:pt x="720" y="72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1" name="Google Shape;48891;p32"/>
            <p:cNvSpPr/>
            <p:nvPr/>
          </p:nvSpPr>
          <p:spPr>
            <a:xfrm>
              <a:off x="3684125" y="2455950"/>
              <a:ext cx="59975" cy="287675"/>
            </a:xfrm>
            <a:custGeom>
              <a:avLst/>
              <a:gdLst/>
              <a:ahLst/>
              <a:cxnLst/>
              <a:rect l="l" t="t" r="r" b="b"/>
              <a:pathLst>
                <a:path w="2399" h="11507" extrusionOk="0">
                  <a:moveTo>
                    <a:pt x="2158" y="0"/>
                  </a:moveTo>
                  <a:lnTo>
                    <a:pt x="2158" y="719"/>
                  </a:lnTo>
                  <a:lnTo>
                    <a:pt x="1679" y="2637"/>
                  </a:lnTo>
                  <a:lnTo>
                    <a:pt x="1199" y="5034"/>
                  </a:lnTo>
                  <a:lnTo>
                    <a:pt x="480" y="8151"/>
                  </a:lnTo>
                  <a:lnTo>
                    <a:pt x="1" y="11507"/>
                  </a:lnTo>
                  <a:lnTo>
                    <a:pt x="241" y="11507"/>
                  </a:lnTo>
                  <a:lnTo>
                    <a:pt x="720" y="8151"/>
                  </a:lnTo>
                  <a:lnTo>
                    <a:pt x="1439" y="5034"/>
                  </a:lnTo>
                  <a:lnTo>
                    <a:pt x="1919" y="2637"/>
                  </a:lnTo>
                  <a:lnTo>
                    <a:pt x="2398" y="719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2" name="Google Shape;48892;p32"/>
            <p:cNvSpPr/>
            <p:nvPr/>
          </p:nvSpPr>
          <p:spPr>
            <a:xfrm>
              <a:off x="4307425" y="4505575"/>
              <a:ext cx="89900" cy="251725"/>
            </a:xfrm>
            <a:custGeom>
              <a:avLst/>
              <a:gdLst/>
              <a:ahLst/>
              <a:cxnLst/>
              <a:rect l="l" t="t" r="r" b="b"/>
              <a:pathLst>
                <a:path w="3596" h="10069" extrusionOk="0">
                  <a:moveTo>
                    <a:pt x="0" y="0"/>
                  </a:moveTo>
                  <a:lnTo>
                    <a:pt x="719" y="2637"/>
                  </a:lnTo>
                  <a:lnTo>
                    <a:pt x="1438" y="5034"/>
                  </a:lnTo>
                  <a:lnTo>
                    <a:pt x="3356" y="10068"/>
                  </a:lnTo>
                  <a:lnTo>
                    <a:pt x="3596" y="10068"/>
                  </a:lnTo>
                  <a:lnTo>
                    <a:pt x="1678" y="5034"/>
                  </a:lnTo>
                  <a:lnTo>
                    <a:pt x="959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3" name="Google Shape;48893;p32"/>
            <p:cNvSpPr/>
            <p:nvPr/>
          </p:nvSpPr>
          <p:spPr>
            <a:xfrm>
              <a:off x="4529150" y="3007300"/>
              <a:ext cx="119900" cy="53975"/>
            </a:xfrm>
            <a:custGeom>
              <a:avLst/>
              <a:gdLst/>
              <a:ahLst/>
              <a:cxnLst/>
              <a:rect l="l" t="t" r="r" b="b"/>
              <a:pathLst>
                <a:path w="4796" h="2159" extrusionOk="0">
                  <a:moveTo>
                    <a:pt x="480" y="1"/>
                  </a:moveTo>
                  <a:lnTo>
                    <a:pt x="1" y="240"/>
                  </a:lnTo>
                  <a:lnTo>
                    <a:pt x="1439" y="480"/>
                  </a:lnTo>
                  <a:lnTo>
                    <a:pt x="2398" y="959"/>
                  </a:lnTo>
                  <a:lnTo>
                    <a:pt x="3597" y="1439"/>
                  </a:lnTo>
                  <a:lnTo>
                    <a:pt x="4556" y="2158"/>
                  </a:lnTo>
                  <a:lnTo>
                    <a:pt x="4795" y="2158"/>
                  </a:lnTo>
                  <a:lnTo>
                    <a:pt x="3836" y="1439"/>
                  </a:lnTo>
                  <a:lnTo>
                    <a:pt x="2877" y="720"/>
                  </a:lnTo>
                  <a:lnTo>
                    <a:pt x="1679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4" name="Google Shape;48894;p32"/>
            <p:cNvSpPr/>
            <p:nvPr/>
          </p:nvSpPr>
          <p:spPr>
            <a:xfrm>
              <a:off x="3815975" y="1676850"/>
              <a:ext cx="41975" cy="149850"/>
            </a:xfrm>
            <a:custGeom>
              <a:avLst/>
              <a:gdLst/>
              <a:ahLst/>
              <a:cxnLst/>
              <a:rect l="l" t="t" r="r" b="b"/>
              <a:pathLst>
                <a:path w="1679" h="5994" extrusionOk="0">
                  <a:moveTo>
                    <a:pt x="1439" y="0"/>
                  </a:moveTo>
                  <a:lnTo>
                    <a:pt x="1" y="5993"/>
                  </a:lnTo>
                  <a:lnTo>
                    <a:pt x="240" y="5993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5" name="Google Shape;48895;p32"/>
            <p:cNvSpPr/>
            <p:nvPr/>
          </p:nvSpPr>
          <p:spPr>
            <a:xfrm>
              <a:off x="4295425" y="4122000"/>
              <a:ext cx="35975" cy="179825"/>
            </a:xfrm>
            <a:custGeom>
              <a:avLst/>
              <a:gdLst/>
              <a:ahLst/>
              <a:cxnLst/>
              <a:rect l="l" t="t" r="r" b="b"/>
              <a:pathLst>
                <a:path w="1439" h="7193" extrusionOk="0">
                  <a:moveTo>
                    <a:pt x="1439" y="1"/>
                  </a:moveTo>
                  <a:lnTo>
                    <a:pt x="1199" y="241"/>
                  </a:lnTo>
                  <a:lnTo>
                    <a:pt x="480" y="3357"/>
                  </a:lnTo>
                  <a:lnTo>
                    <a:pt x="1" y="6713"/>
                  </a:lnTo>
                  <a:lnTo>
                    <a:pt x="1" y="7193"/>
                  </a:lnTo>
                  <a:lnTo>
                    <a:pt x="240" y="7193"/>
                  </a:lnTo>
                  <a:lnTo>
                    <a:pt x="240" y="6713"/>
                  </a:lnTo>
                  <a:lnTo>
                    <a:pt x="720" y="3357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6" name="Google Shape;48896;p32"/>
            <p:cNvSpPr/>
            <p:nvPr/>
          </p:nvSpPr>
          <p:spPr>
            <a:xfrm>
              <a:off x="4025750" y="12573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7" name="Google Shape;48897;p32"/>
            <p:cNvSpPr/>
            <p:nvPr/>
          </p:nvSpPr>
          <p:spPr>
            <a:xfrm>
              <a:off x="4391325" y="47572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8" name="Google Shape;48898;p32"/>
            <p:cNvSpPr/>
            <p:nvPr/>
          </p:nvSpPr>
          <p:spPr>
            <a:xfrm>
              <a:off x="4307425" y="44995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9" name="Google Shape;48899;p32"/>
            <p:cNvSpPr/>
            <p:nvPr/>
          </p:nvSpPr>
          <p:spPr>
            <a:xfrm>
              <a:off x="4295425" y="4301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0" name="Google Shape;48900;p32"/>
            <p:cNvSpPr/>
            <p:nvPr/>
          </p:nvSpPr>
          <p:spPr>
            <a:xfrm>
              <a:off x="4325400" y="41160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0"/>
                  </a:moveTo>
                  <a:lnTo>
                    <a:pt x="480" y="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0" y="48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240"/>
                  </a:lnTo>
                  <a:lnTo>
                    <a:pt x="480" y="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1" name="Google Shape;48901;p32"/>
            <p:cNvSpPr/>
            <p:nvPr/>
          </p:nvSpPr>
          <p:spPr>
            <a:xfrm>
              <a:off x="4403300" y="39122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48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2" name="Google Shape;48902;p32"/>
            <p:cNvSpPr/>
            <p:nvPr/>
          </p:nvSpPr>
          <p:spPr>
            <a:xfrm>
              <a:off x="4523175" y="36425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3" name="Google Shape;48903;p32"/>
            <p:cNvSpPr/>
            <p:nvPr/>
          </p:nvSpPr>
          <p:spPr>
            <a:xfrm>
              <a:off x="4678975" y="32350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" y="479"/>
                  </a:lnTo>
                  <a:lnTo>
                    <a:pt x="241" y="47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4" name="Google Shape;48904;p32"/>
            <p:cNvSpPr/>
            <p:nvPr/>
          </p:nvSpPr>
          <p:spPr>
            <a:xfrm>
              <a:off x="4643025" y="30612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5" name="Google Shape;48905;p32"/>
            <p:cNvSpPr/>
            <p:nvPr/>
          </p:nvSpPr>
          <p:spPr>
            <a:xfrm>
              <a:off x="4523175" y="30073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6" name="Google Shape;48906;p32"/>
            <p:cNvSpPr/>
            <p:nvPr/>
          </p:nvSpPr>
          <p:spPr>
            <a:xfrm>
              <a:off x="4301425" y="30013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7" name="Google Shape;48907;p32"/>
            <p:cNvSpPr/>
            <p:nvPr/>
          </p:nvSpPr>
          <p:spPr>
            <a:xfrm>
              <a:off x="4049700" y="3019300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8" name="Google Shape;48908;p32"/>
            <p:cNvSpPr/>
            <p:nvPr/>
          </p:nvSpPr>
          <p:spPr>
            <a:xfrm>
              <a:off x="3845950" y="30013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72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9" name="Google Shape;48909;p32"/>
            <p:cNvSpPr/>
            <p:nvPr/>
          </p:nvSpPr>
          <p:spPr>
            <a:xfrm>
              <a:off x="3702100" y="28994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0" name="Google Shape;48910;p32"/>
            <p:cNvSpPr/>
            <p:nvPr/>
          </p:nvSpPr>
          <p:spPr>
            <a:xfrm>
              <a:off x="3684125" y="27436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1" name="Google Shape;48911;p32"/>
            <p:cNvSpPr/>
            <p:nvPr/>
          </p:nvSpPr>
          <p:spPr>
            <a:xfrm>
              <a:off x="3738075" y="2443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2" name="Google Shape;48912;p32"/>
            <p:cNvSpPr/>
            <p:nvPr/>
          </p:nvSpPr>
          <p:spPr>
            <a:xfrm>
              <a:off x="3762050" y="2222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3" name="Google Shape;48913;p32"/>
            <p:cNvSpPr/>
            <p:nvPr/>
          </p:nvSpPr>
          <p:spPr>
            <a:xfrm>
              <a:off x="3786025" y="202445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4" name="Google Shape;48914;p32"/>
            <p:cNvSpPr/>
            <p:nvPr/>
          </p:nvSpPr>
          <p:spPr>
            <a:xfrm>
              <a:off x="3815975" y="18266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5" name="Google Shape;48915;p32"/>
            <p:cNvSpPr/>
            <p:nvPr/>
          </p:nvSpPr>
          <p:spPr>
            <a:xfrm>
              <a:off x="3851950" y="16708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6" name="Google Shape;48916;p32"/>
            <p:cNvSpPr/>
            <p:nvPr/>
          </p:nvSpPr>
          <p:spPr>
            <a:xfrm>
              <a:off x="3917875" y="14730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7" name="Google Shape;48917;p32"/>
            <p:cNvSpPr/>
            <p:nvPr/>
          </p:nvSpPr>
          <p:spPr>
            <a:xfrm>
              <a:off x="4373325" y="3330925"/>
              <a:ext cx="143875" cy="383575"/>
            </a:xfrm>
            <a:custGeom>
              <a:avLst/>
              <a:gdLst/>
              <a:ahLst/>
              <a:cxnLst/>
              <a:rect l="l" t="t" r="r" b="b"/>
              <a:pathLst>
                <a:path w="5755" h="15343" extrusionOk="0">
                  <a:moveTo>
                    <a:pt x="5754" y="1"/>
                  </a:moveTo>
                  <a:lnTo>
                    <a:pt x="5515" y="240"/>
                  </a:lnTo>
                  <a:lnTo>
                    <a:pt x="4556" y="3836"/>
                  </a:lnTo>
                  <a:lnTo>
                    <a:pt x="3357" y="7432"/>
                  </a:lnTo>
                  <a:lnTo>
                    <a:pt x="720" y="13665"/>
                  </a:lnTo>
                  <a:lnTo>
                    <a:pt x="1" y="15343"/>
                  </a:lnTo>
                  <a:lnTo>
                    <a:pt x="241" y="15343"/>
                  </a:lnTo>
                  <a:lnTo>
                    <a:pt x="960" y="13665"/>
                  </a:lnTo>
                  <a:lnTo>
                    <a:pt x="2398" y="10788"/>
                  </a:lnTo>
                  <a:lnTo>
                    <a:pt x="3597" y="7192"/>
                  </a:lnTo>
                  <a:lnTo>
                    <a:pt x="5035" y="3596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8" name="Google Shape;48918;p32"/>
            <p:cNvSpPr/>
            <p:nvPr/>
          </p:nvSpPr>
          <p:spPr>
            <a:xfrm>
              <a:off x="4373325" y="3097200"/>
              <a:ext cx="107900" cy="53950"/>
            </a:xfrm>
            <a:custGeom>
              <a:avLst/>
              <a:gdLst/>
              <a:ahLst/>
              <a:cxnLst/>
              <a:rect l="l" t="t" r="r" b="b"/>
              <a:pathLst>
                <a:path w="4316" h="2158" extrusionOk="0">
                  <a:moveTo>
                    <a:pt x="480" y="0"/>
                  </a:moveTo>
                  <a:lnTo>
                    <a:pt x="1" y="240"/>
                  </a:lnTo>
                  <a:lnTo>
                    <a:pt x="2158" y="959"/>
                  </a:lnTo>
                  <a:lnTo>
                    <a:pt x="3117" y="1439"/>
                  </a:lnTo>
                  <a:lnTo>
                    <a:pt x="4076" y="2158"/>
                  </a:lnTo>
                  <a:lnTo>
                    <a:pt x="4316" y="2158"/>
                  </a:lnTo>
                  <a:lnTo>
                    <a:pt x="3357" y="1439"/>
                  </a:lnTo>
                  <a:lnTo>
                    <a:pt x="2398" y="72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9" name="Google Shape;48919;p32"/>
            <p:cNvSpPr/>
            <p:nvPr/>
          </p:nvSpPr>
          <p:spPr>
            <a:xfrm>
              <a:off x="3923850" y="3079225"/>
              <a:ext cx="233750" cy="12000"/>
            </a:xfrm>
            <a:custGeom>
              <a:avLst/>
              <a:gdLst/>
              <a:ahLst/>
              <a:cxnLst/>
              <a:rect l="l" t="t" r="r" b="b"/>
              <a:pathLst>
                <a:path w="9350" h="480" extrusionOk="0">
                  <a:moveTo>
                    <a:pt x="5035" y="0"/>
                  </a:moveTo>
                  <a:lnTo>
                    <a:pt x="2158" y="240"/>
                  </a:lnTo>
                  <a:lnTo>
                    <a:pt x="240" y="240"/>
                  </a:lnTo>
                  <a:lnTo>
                    <a:pt x="1" y="480"/>
                  </a:lnTo>
                  <a:lnTo>
                    <a:pt x="2158" y="480"/>
                  </a:lnTo>
                  <a:lnTo>
                    <a:pt x="5035" y="240"/>
                  </a:lnTo>
                  <a:lnTo>
                    <a:pt x="9110" y="240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0" name="Google Shape;48920;p32"/>
            <p:cNvSpPr/>
            <p:nvPr/>
          </p:nvSpPr>
          <p:spPr>
            <a:xfrm>
              <a:off x="4475225" y="3157125"/>
              <a:ext cx="47975" cy="167825"/>
            </a:xfrm>
            <a:custGeom>
              <a:avLst/>
              <a:gdLst/>
              <a:ahLst/>
              <a:cxnLst/>
              <a:rect l="l" t="t" r="r" b="b"/>
              <a:pathLst>
                <a:path w="1919" h="6713" extrusionOk="0">
                  <a:moveTo>
                    <a:pt x="0" y="1"/>
                  </a:moveTo>
                  <a:lnTo>
                    <a:pt x="959" y="1199"/>
                  </a:lnTo>
                  <a:lnTo>
                    <a:pt x="1439" y="2158"/>
                  </a:lnTo>
                  <a:lnTo>
                    <a:pt x="1678" y="3596"/>
                  </a:lnTo>
                  <a:lnTo>
                    <a:pt x="1678" y="5035"/>
                  </a:lnTo>
                  <a:lnTo>
                    <a:pt x="1439" y="6713"/>
                  </a:lnTo>
                  <a:lnTo>
                    <a:pt x="1918" y="6713"/>
                  </a:lnTo>
                  <a:lnTo>
                    <a:pt x="1918" y="5035"/>
                  </a:lnTo>
                  <a:lnTo>
                    <a:pt x="1918" y="3596"/>
                  </a:lnTo>
                  <a:lnTo>
                    <a:pt x="1678" y="2158"/>
                  </a:lnTo>
                  <a:lnTo>
                    <a:pt x="1199" y="96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1" name="Google Shape;48921;p32"/>
            <p:cNvSpPr/>
            <p:nvPr/>
          </p:nvSpPr>
          <p:spPr>
            <a:xfrm>
              <a:off x="4169575" y="3079225"/>
              <a:ext cx="203775" cy="18000"/>
            </a:xfrm>
            <a:custGeom>
              <a:avLst/>
              <a:gdLst/>
              <a:ahLst/>
              <a:cxnLst/>
              <a:rect l="l" t="t" r="r" b="b"/>
              <a:pathLst>
                <a:path w="8151" h="720" extrusionOk="0">
                  <a:moveTo>
                    <a:pt x="480" y="0"/>
                  </a:moveTo>
                  <a:lnTo>
                    <a:pt x="0" y="240"/>
                  </a:lnTo>
                  <a:lnTo>
                    <a:pt x="3836" y="240"/>
                  </a:lnTo>
                  <a:lnTo>
                    <a:pt x="5993" y="480"/>
                  </a:lnTo>
                  <a:lnTo>
                    <a:pt x="7911" y="719"/>
                  </a:lnTo>
                  <a:lnTo>
                    <a:pt x="8151" y="480"/>
                  </a:lnTo>
                  <a:lnTo>
                    <a:pt x="6233" y="240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2" name="Google Shape;48922;p32"/>
            <p:cNvSpPr/>
            <p:nvPr/>
          </p:nvSpPr>
          <p:spPr>
            <a:xfrm>
              <a:off x="4121625" y="4547525"/>
              <a:ext cx="35975" cy="131875"/>
            </a:xfrm>
            <a:custGeom>
              <a:avLst/>
              <a:gdLst/>
              <a:ahLst/>
              <a:cxnLst/>
              <a:rect l="l" t="t" r="r" b="b"/>
              <a:pathLst>
                <a:path w="1439" h="5275" extrusionOk="0">
                  <a:moveTo>
                    <a:pt x="1" y="0"/>
                  </a:moveTo>
                  <a:lnTo>
                    <a:pt x="480" y="2637"/>
                  </a:lnTo>
                  <a:lnTo>
                    <a:pt x="1199" y="5274"/>
                  </a:lnTo>
                  <a:lnTo>
                    <a:pt x="1439" y="5274"/>
                  </a:lnTo>
                  <a:lnTo>
                    <a:pt x="720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3" name="Google Shape;48923;p32"/>
            <p:cNvSpPr/>
            <p:nvPr/>
          </p:nvSpPr>
          <p:spPr>
            <a:xfrm>
              <a:off x="3540300" y="2809525"/>
              <a:ext cx="30000" cy="149850"/>
            </a:xfrm>
            <a:custGeom>
              <a:avLst/>
              <a:gdLst/>
              <a:ahLst/>
              <a:cxnLst/>
              <a:rect l="l" t="t" r="r" b="b"/>
              <a:pathLst>
                <a:path w="1200" h="5994" extrusionOk="0">
                  <a:moveTo>
                    <a:pt x="240" y="1"/>
                  </a:moveTo>
                  <a:lnTo>
                    <a:pt x="0" y="1679"/>
                  </a:lnTo>
                  <a:lnTo>
                    <a:pt x="240" y="3117"/>
                  </a:lnTo>
                  <a:lnTo>
                    <a:pt x="480" y="4555"/>
                  </a:lnTo>
                  <a:lnTo>
                    <a:pt x="959" y="5994"/>
                  </a:lnTo>
                  <a:lnTo>
                    <a:pt x="1199" y="5754"/>
                  </a:lnTo>
                  <a:lnTo>
                    <a:pt x="720" y="4555"/>
                  </a:lnTo>
                  <a:lnTo>
                    <a:pt x="480" y="3117"/>
                  </a:lnTo>
                  <a:lnTo>
                    <a:pt x="240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4" name="Google Shape;48924;p32"/>
            <p:cNvSpPr/>
            <p:nvPr/>
          </p:nvSpPr>
          <p:spPr>
            <a:xfrm>
              <a:off x="3546300" y="2503875"/>
              <a:ext cx="53950" cy="299675"/>
            </a:xfrm>
            <a:custGeom>
              <a:avLst/>
              <a:gdLst/>
              <a:ahLst/>
              <a:cxnLst/>
              <a:rect l="l" t="t" r="r" b="b"/>
              <a:pathLst>
                <a:path w="2158" h="11987" extrusionOk="0">
                  <a:moveTo>
                    <a:pt x="1918" y="1"/>
                  </a:moveTo>
                  <a:lnTo>
                    <a:pt x="1678" y="960"/>
                  </a:lnTo>
                  <a:lnTo>
                    <a:pt x="959" y="5275"/>
                  </a:lnTo>
                  <a:lnTo>
                    <a:pt x="480" y="8631"/>
                  </a:lnTo>
                  <a:lnTo>
                    <a:pt x="0" y="11987"/>
                  </a:lnTo>
                  <a:lnTo>
                    <a:pt x="240" y="11987"/>
                  </a:lnTo>
                  <a:lnTo>
                    <a:pt x="719" y="8631"/>
                  </a:lnTo>
                  <a:lnTo>
                    <a:pt x="1199" y="5275"/>
                  </a:lnTo>
                  <a:lnTo>
                    <a:pt x="1918" y="960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5" name="Google Shape;48925;p32"/>
            <p:cNvSpPr/>
            <p:nvPr/>
          </p:nvSpPr>
          <p:spPr>
            <a:xfrm>
              <a:off x="4109650" y="4355750"/>
              <a:ext cx="18000" cy="185800"/>
            </a:xfrm>
            <a:custGeom>
              <a:avLst/>
              <a:gdLst/>
              <a:ahLst/>
              <a:cxnLst/>
              <a:rect l="l" t="t" r="r" b="b"/>
              <a:pathLst>
                <a:path w="720" h="7432" extrusionOk="0">
                  <a:moveTo>
                    <a:pt x="0" y="0"/>
                  </a:moveTo>
                  <a:lnTo>
                    <a:pt x="0" y="3836"/>
                  </a:lnTo>
                  <a:lnTo>
                    <a:pt x="480" y="7431"/>
                  </a:lnTo>
                  <a:lnTo>
                    <a:pt x="719" y="7431"/>
                  </a:lnTo>
                  <a:lnTo>
                    <a:pt x="240" y="383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6" name="Google Shape;48926;p32"/>
            <p:cNvSpPr/>
            <p:nvPr/>
          </p:nvSpPr>
          <p:spPr>
            <a:xfrm>
              <a:off x="3618200" y="2048425"/>
              <a:ext cx="24000" cy="209775"/>
            </a:xfrm>
            <a:custGeom>
              <a:avLst/>
              <a:gdLst/>
              <a:ahLst/>
              <a:cxnLst/>
              <a:rect l="l" t="t" r="r" b="b"/>
              <a:pathLst>
                <a:path w="960" h="8391" extrusionOk="0">
                  <a:moveTo>
                    <a:pt x="720" y="0"/>
                  </a:moveTo>
                  <a:lnTo>
                    <a:pt x="1" y="8390"/>
                  </a:lnTo>
                  <a:lnTo>
                    <a:pt x="241" y="839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7" name="Google Shape;48927;p32"/>
            <p:cNvSpPr/>
            <p:nvPr/>
          </p:nvSpPr>
          <p:spPr>
            <a:xfrm>
              <a:off x="3636200" y="1844650"/>
              <a:ext cx="35975" cy="197800"/>
            </a:xfrm>
            <a:custGeom>
              <a:avLst/>
              <a:gdLst/>
              <a:ahLst/>
              <a:cxnLst/>
              <a:rect l="l" t="t" r="r" b="b"/>
              <a:pathLst>
                <a:path w="1439" h="7912" extrusionOk="0">
                  <a:moveTo>
                    <a:pt x="1199" y="0"/>
                  </a:moveTo>
                  <a:lnTo>
                    <a:pt x="0" y="7911"/>
                  </a:lnTo>
                  <a:lnTo>
                    <a:pt x="240" y="7911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8" name="Google Shape;48928;p32"/>
            <p:cNvSpPr/>
            <p:nvPr/>
          </p:nvSpPr>
          <p:spPr>
            <a:xfrm>
              <a:off x="3666150" y="1664850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1439" y="1"/>
                  </a:moveTo>
                  <a:lnTo>
                    <a:pt x="1" y="6953"/>
                  </a:lnTo>
                  <a:lnTo>
                    <a:pt x="240" y="6953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9" name="Google Shape;48929;p32"/>
            <p:cNvSpPr/>
            <p:nvPr/>
          </p:nvSpPr>
          <p:spPr>
            <a:xfrm>
              <a:off x="3708100" y="3067225"/>
              <a:ext cx="209800" cy="24000"/>
            </a:xfrm>
            <a:custGeom>
              <a:avLst/>
              <a:gdLst/>
              <a:ahLst/>
              <a:cxnLst/>
              <a:rect l="l" t="t" r="r" b="b"/>
              <a:pathLst>
                <a:path w="8392" h="960" extrusionOk="0">
                  <a:moveTo>
                    <a:pt x="1" y="1"/>
                  </a:moveTo>
                  <a:lnTo>
                    <a:pt x="1918" y="480"/>
                  </a:lnTo>
                  <a:lnTo>
                    <a:pt x="3836" y="720"/>
                  </a:lnTo>
                  <a:lnTo>
                    <a:pt x="7672" y="960"/>
                  </a:lnTo>
                  <a:lnTo>
                    <a:pt x="8391" y="720"/>
                  </a:lnTo>
                  <a:lnTo>
                    <a:pt x="4555" y="480"/>
                  </a:lnTo>
                  <a:lnTo>
                    <a:pt x="2398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0" name="Google Shape;48930;p32"/>
            <p:cNvSpPr/>
            <p:nvPr/>
          </p:nvSpPr>
          <p:spPr>
            <a:xfrm>
              <a:off x="3594225" y="2264175"/>
              <a:ext cx="24000" cy="233750"/>
            </a:xfrm>
            <a:custGeom>
              <a:avLst/>
              <a:gdLst/>
              <a:ahLst/>
              <a:cxnLst/>
              <a:rect l="l" t="t" r="r" b="b"/>
              <a:pathLst>
                <a:path w="960" h="9350" extrusionOk="0">
                  <a:moveTo>
                    <a:pt x="720" y="0"/>
                  </a:moveTo>
                  <a:lnTo>
                    <a:pt x="1" y="9349"/>
                  </a:lnTo>
                  <a:lnTo>
                    <a:pt x="241" y="9349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1" name="Google Shape;48931;p32"/>
            <p:cNvSpPr/>
            <p:nvPr/>
          </p:nvSpPr>
          <p:spPr>
            <a:xfrm>
              <a:off x="4115625" y="4181950"/>
              <a:ext cx="41975" cy="167825"/>
            </a:xfrm>
            <a:custGeom>
              <a:avLst/>
              <a:gdLst/>
              <a:ahLst/>
              <a:cxnLst/>
              <a:rect l="l" t="t" r="r" b="b"/>
              <a:pathLst>
                <a:path w="1679" h="6713" extrusionOk="0">
                  <a:moveTo>
                    <a:pt x="1439" y="0"/>
                  </a:moveTo>
                  <a:lnTo>
                    <a:pt x="480" y="2877"/>
                  </a:lnTo>
                  <a:lnTo>
                    <a:pt x="1" y="5753"/>
                  </a:lnTo>
                  <a:lnTo>
                    <a:pt x="1" y="6712"/>
                  </a:lnTo>
                  <a:lnTo>
                    <a:pt x="241" y="6712"/>
                  </a:lnTo>
                  <a:lnTo>
                    <a:pt x="241" y="5993"/>
                  </a:lnTo>
                  <a:lnTo>
                    <a:pt x="960" y="287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2" name="Google Shape;48932;p32"/>
            <p:cNvSpPr/>
            <p:nvPr/>
          </p:nvSpPr>
          <p:spPr>
            <a:xfrm>
              <a:off x="4157575" y="3984175"/>
              <a:ext cx="89925" cy="191800"/>
            </a:xfrm>
            <a:custGeom>
              <a:avLst/>
              <a:gdLst/>
              <a:ahLst/>
              <a:cxnLst/>
              <a:rect l="l" t="t" r="r" b="b"/>
              <a:pathLst>
                <a:path w="3597" h="7672" extrusionOk="0">
                  <a:moveTo>
                    <a:pt x="3357" y="0"/>
                  </a:moveTo>
                  <a:lnTo>
                    <a:pt x="1439" y="3836"/>
                  </a:lnTo>
                  <a:lnTo>
                    <a:pt x="1" y="7671"/>
                  </a:lnTo>
                  <a:lnTo>
                    <a:pt x="241" y="7671"/>
                  </a:lnTo>
                  <a:lnTo>
                    <a:pt x="1679" y="3836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3" name="Google Shape;48933;p32"/>
            <p:cNvSpPr/>
            <p:nvPr/>
          </p:nvSpPr>
          <p:spPr>
            <a:xfrm>
              <a:off x="3756050" y="1185425"/>
              <a:ext cx="95925" cy="251725"/>
            </a:xfrm>
            <a:custGeom>
              <a:avLst/>
              <a:gdLst/>
              <a:ahLst/>
              <a:cxnLst/>
              <a:rect l="l" t="t" r="r" b="b"/>
              <a:pathLst>
                <a:path w="3837" h="10069" extrusionOk="0">
                  <a:moveTo>
                    <a:pt x="3596" y="0"/>
                  </a:moveTo>
                  <a:lnTo>
                    <a:pt x="1679" y="5034"/>
                  </a:lnTo>
                  <a:lnTo>
                    <a:pt x="0" y="10068"/>
                  </a:lnTo>
                  <a:lnTo>
                    <a:pt x="240" y="10068"/>
                  </a:lnTo>
                  <a:lnTo>
                    <a:pt x="1918" y="5034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4" name="Google Shape;48934;p32"/>
            <p:cNvSpPr/>
            <p:nvPr/>
          </p:nvSpPr>
          <p:spPr>
            <a:xfrm>
              <a:off x="4241500" y="3720475"/>
              <a:ext cx="131850" cy="257725"/>
            </a:xfrm>
            <a:custGeom>
              <a:avLst/>
              <a:gdLst/>
              <a:ahLst/>
              <a:cxnLst/>
              <a:rect l="l" t="t" r="r" b="b"/>
              <a:pathLst>
                <a:path w="5274" h="10309" extrusionOk="0">
                  <a:moveTo>
                    <a:pt x="5274" y="1"/>
                  </a:moveTo>
                  <a:lnTo>
                    <a:pt x="5034" y="240"/>
                  </a:lnTo>
                  <a:lnTo>
                    <a:pt x="3356" y="3836"/>
                  </a:lnTo>
                  <a:lnTo>
                    <a:pt x="1438" y="7672"/>
                  </a:lnTo>
                  <a:lnTo>
                    <a:pt x="0" y="10309"/>
                  </a:lnTo>
                  <a:lnTo>
                    <a:pt x="240" y="10309"/>
                  </a:lnTo>
                  <a:lnTo>
                    <a:pt x="1678" y="7672"/>
                  </a:lnTo>
                  <a:lnTo>
                    <a:pt x="3596" y="3836"/>
                  </a:lnTo>
                  <a:lnTo>
                    <a:pt x="5274" y="24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5" name="Google Shape;48935;p32"/>
            <p:cNvSpPr/>
            <p:nvPr/>
          </p:nvSpPr>
          <p:spPr>
            <a:xfrm>
              <a:off x="3564275" y="2959350"/>
              <a:ext cx="143850" cy="107900"/>
            </a:xfrm>
            <a:custGeom>
              <a:avLst/>
              <a:gdLst/>
              <a:ahLst/>
              <a:cxnLst/>
              <a:rect l="l" t="t" r="r" b="b"/>
              <a:pathLst>
                <a:path w="5754" h="4316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960"/>
                  </a:lnTo>
                  <a:lnTo>
                    <a:pt x="1439" y="2158"/>
                  </a:lnTo>
                  <a:lnTo>
                    <a:pt x="2637" y="3117"/>
                  </a:lnTo>
                  <a:lnTo>
                    <a:pt x="4076" y="3836"/>
                  </a:lnTo>
                  <a:lnTo>
                    <a:pt x="5514" y="4316"/>
                  </a:lnTo>
                  <a:lnTo>
                    <a:pt x="5754" y="4076"/>
                  </a:lnTo>
                  <a:lnTo>
                    <a:pt x="4315" y="3597"/>
                  </a:lnTo>
                  <a:lnTo>
                    <a:pt x="2877" y="2877"/>
                  </a:lnTo>
                  <a:lnTo>
                    <a:pt x="1678" y="1919"/>
                  </a:lnTo>
                  <a:lnTo>
                    <a:pt x="720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6" name="Google Shape;48936;p32"/>
            <p:cNvSpPr/>
            <p:nvPr/>
          </p:nvSpPr>
          <p:spPr>
            <a:xfrm>
              <a:off x="3702100" y="1443125"/>
              <a:ext cx="59975" cy="215775"/>
            </a:xfrm>
            <a:custGeom>
              <a:avLst/>
              <a:gdLst/>
              <a:ahLst/>
              <a:cxnLst/>
              <a:rect l="l" t="t" r="r" b="b"/>
              <a:pathLst>
                <a:path w="2399" h="8631" extrusionOk="0">
                  <a:moveTo>
                    <a:pt x="2158" y="0"/>
                  </a:moveTo>
                  <a:lnTo>
                    <a:pt x="960" y="4315"/>
                  </a:lnTo>
                  <a:lnTo>
                    <a:pt x="1" y="8630"/>
                  </a:lnTo>
                  <a:lnTo>
                    <a:pt x="241" y="8630"/>
                  </a:lnTo>
                  <a:lnTo>
                    <a:pt x="1200" y="4315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7" name="Google Shape;48937;p32"/>
            <p:cNvSpPr/>
            <p:nvPr/>
          </p:nvSpPr>
          <p:spPr>
            <a:xfrm>
              <a:off x="3845950" y="11794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8" name="Google Shape;48938;p32"/>
            <p:cNvSpPr/>
            <p:nvPr/>
          </p:nvSpPr>
          <p:spPr>
            <a:xfrm>
              <a:off x="4121625" y="45415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9" name="Google Shape;48939;p32"/>
            <p:cNvSpPr/>
            <p:nvPr/>
          </p:nvSpPr>
          <p:spPr>
            <a:xfrm>
              <a:off x="4109650" y="43497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0" name="Google Shape;48940;p32"/>
            <p:cNvSpPr/>
            <p:nvPr/>
          </p:nvSpPr>
          <p:spPr>
            <a:xfrm>
              <a:off x="4151600" y="41759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1" name="Google Shape;48941;p32"/>
            <p:cNvSpPr/>
            <p:nvPr/>
          </p:nvSpPr>
          <p:spPr>
            <a:xfrm>
              <a:off x="4241500" y="39781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2" name="Google Shape;48942;p32"/>
            <p:cNvSpPr/>
            <p:nvPr/>
          </p:nvSpPr>
          <p:spPr>
            <a:xfrm>
              <a:off x="4367350" y="37144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0" y="480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3" name="Google Shape;48943;p32"/>
            <p:cNvSpPr/>
            <p:nvPr/>
          </p:nvSpPr>
          <p:spPr>
            <a:xfrm>
              <a:off x="4511175" y="33249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4" name="Google Shape;48944;p32"/>
            <p:cNvSpPr/>
            <p:nvPr/>
          </p:nvSpPr>
          <p:spPr>
            <a:xfrm>
              <a:off x="4475225" y="31511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5" name="Google Shape;48945;p32"/>
            <p:cNvSpPr/>
            <p:nvPr/>
          </p:nvSpPr>
          <p:spPr>
            <a:xfrm>
              <a:off x="4367350" y="3091200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719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6" name="Google Shape;48946;p32"/>
            <p:cNvSpPr/>
            <p:nvPr/>
          </p:nvSpPr>
          <p:spPr>
            <a:xfrm>
              <a:off x="4151600" y="3079225"/>
              <a:ext cx="29975" cy="6000"/>
            </a:xfrm>
            <a:custGeom>
              <a:avLst/>
              <a:gdLst/>
              <a:ahLst/>
              <a:cxnLst/>
              <a:rect l="l" t="t" r="r" b="b"/>
              <a:pathLst>
                <a:path w="1199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719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7" name="Google Shape;48947;p32"/>
            <p:cNvSpPr/>
            <p:nvPr/>
          </p:nvSpPr>
          <p:spPr>
            <a:xfrm>
              <a:off x="3899875" y="3085200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720" y="1"/>
                  </a:moveTo>
                  <a:lnTo>
                    <a:pt x="1" y="241"/>
                  </a:lnTo>
                  <a:lnTo>
                    <a:pt x="960" y="241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8" name="Google Shape;48948;p32"/>
            <p:cNvSpPr/>
            <p:nvPr/>
          </p:nvSpPr>
          <p:spPr>
            <a:xfrm>
              <a:off x="3702100" y="3061250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9" name="Google Shape;48949;p32"/>
            <p:cNvSpPr/>
            <p:nvPr/>
          </p:nvSpPr>
          <p:spPr>
            <a:xfrm>
              <a:off x="3564275" y="29533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0" name="Google Shape;48950;p32"/>
            <p:cNvSpPr/>
            <p:nvPr/>
          </p:nvSpPr>
          <p:spPr>
            <a:xfrm>
              <a:off x="3546300" y="280355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1" name="Google Shape;48951;p32"/>
            <p:cNvSpPr/>
            <p:nvPr/>
          </p:nvSpPr>
          <p:spPr>
            <a:xfrm>
              <a:off x="3594225" y="24979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2" name="Google Shape;48952;p32"/>
            <p:cNvSpPr/>
            <p:nvPr/>
          </p:nvSpPr>
          <p:spPr>
            <a:xfrm>
              <a:off x="3612225" y="22581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3" name="Google Shape;48953;p32"/>
            <p:cNvSpPr/>
            <p:nvPr/>
          </p:nvSpPr>
          <p:spPr>
            <a:xfrm>
              <a:off x="3636200" y="20424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4" name="Google Shape;48954;p32"/>
            <p:cNvSpPr/>
            <p:nvPr/>
          </p:nvSpPr>
          <p:spPr>
            <a:xfrm>
              <a:off x="3666150" y="18386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5" name="Google Shape;48955;p32"/>
            <p:cNvSpPr/>
            <p:nvPr/>
          </p:nvSpPr>
          <p:spPr>
            <a:xfrm>
              <a:off x="3702100" y="16588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6" name="Google Shape;48956;p32"/>
            <p:cNvSpPr/>
            <p:nvPr/>
          </p:nvSpPr>
          <p:spPr>
            <a:xfrm>
              <a:off x="3756050" y="14371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7" name="Google Shape;48957;p32"/>
            <p:cNvSpPr/>
            <p:nvPr/>
          </p:nvSpPr>
          <p:spPr>
            <a:xfrm>
              <a:off x="4223500" y="3426825"/>
              <a:ext cx="137875" cy="347600"/>
            </a:xfrm>
            <a:custGeom>
              <a:avLst/>
              <a:gdLst/>
              <a:ahLst/>
              <a:cxnLst/>
              <a:rect l="l" t="t" r="r" b="b"/>
              <a:pathLst>
                <a:path w="5515" h="13904" extrusionOk="0">
                  <a:moveTo>
                    <a:pt x="5515" y="0"/>
                  </a:moveTo>
                  <a:lnTo>
                    <a:pt x="5275" y="240"/>
                  </a:lnTo>
                  <a:lnTo>
                    <a:pt x="4316" y="3596"/>
                  </a:lnTo>
                  <a:lnTo>
                    <a:pt x="3117" y="6952"/>
                  </a:lnTo>
                  <a:lnTo>
                    <a:pt x="1679" y="10308"/>
                  </a:lnTo>
                  <a:lnTo>
                    <a:pt x="480" y="12945"/>
                  </a:lnTo>
                  <a:lnTo>
                    <a:pt x="1" y="13904"/>
                  </a:lnTo>
                  <a:lnTo>
                    <a:pt x="241" y="13904"/>
                  </a:lnTo>
                  <a:lnTo>
                    <a:pt x="720" y="13185"/>
                  </a:lnTo>
                  <a:lnTo>
                    <a:pt x="1919" y="10308"/>
                  </a:lnTo>
                  <a:lnTo>
                    <a:pt x="3357" y="6952"/>
                  </a:lnTo>
                  <a:lnTo>
                    <a:pt x="4795" y="3596"/>
                  </a:lnTo>
                  <a:lnTo>
                    <a:pt x="55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8" name="Google Shape;48958;p32"/>
            <p:cNvSpPr/>
            <p:nvPr/>
          </p:nvSpPr>
          <p:spPr>
            <a:xfrm>
              <a:off x="3444400" y="2983325"/>
              <a:ext cx="131875" cy="107900"/>
            </a:xfrm>
            <a:custGeom>
              <a:avLst/>
              <a:gdLst/>
              <a:ahLst/>
              <a:cxnLst/>
              <a:rect l="l" t="t" r="r" b="b"/>
              <a:pathLst>
                <a:path w="5275" h="4316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960"/>
                  </a:lnTo>
                  <a:lnTo>
                    <a:pt x="1200" y="2158"/>
                  </a:lnTo>
                  <a:lnTo>
                    <a:pt x="2398" y="2877"/>
                  </a:lnTo>
                  <a:lnTo>
                    <a:pt x="3597" y="3836"/>
                  </a:lnTo>
                  <a:lnTo>
                    <a:pt x="4795" y="4316"/>
                  </a:lnTo>
                  <a:lnTo>
                    <a:pt x="5275" y="4316"/>
                  </a:lnTo>
                  <a:lnTo>
                    <a:pt x="4076" y="3597"/>
                  </a:lnTo>
                  <a:lnTo>
                    <a:pt x="2638" y="2877"/>
                  </a:lnTo>
                  <a:lnTo>
                    <a:pt x="1439" y="1918"/>
                  </a:lnTo>
                  <a:lnTo>
                    <a:pt x="480" y="72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9" name="Google Shape;48959;p32"/>
            <p:cNvSpPr/>
            <p:nvPr/>
          </p:nvSpPr>
          <p:spPr>
            <a:xfrm>
              <a:off x="3468375" y="2282150"/>
              <a:ext cx="30000" cy="233750"/>
            </a:xfrm>
            <a:custGeom>
              <a:avLst/>
              <a:gdLst/>
              <a:ahLst/>
              <a:cxnLst/>
              <a:rect l="l" t="t" r="r" b="b"/>
              <a:pathLst>
                <a:path w="1200" h="9350" extrusionOk="0">
                  <a:moveTo>
                    <a:pt x="960" y="0"/>
                  </a:moveTo>
                  <a:lnTo>
                    <a:pt x="1" y="9349"/>
                  </a:lnTo>
                  <a:lnTo>
                    <a:pt x="241" y="9349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0" name="Google Shape;48960;p32"/>
            <p:cNvSpPr/>
            <p:nvPr/>
          </p:nvSpPr>
          <p:spPr>
            <a:xfrm>
              <a:off x="3420450" y="2521875"/>
              <a:ext cx="53950" cy="305650"/>
            </a:xfrm>
            <a:custGeom>
              <a:avLst/>
              <a:gdLst/>
              <a:ahLst/>
              <a:cxnLst/>
              <a:rect l="l" t="t" r="r" b="b"/>
              <a:pathLst>
                <a:path w="2158" h="12226" extrusionOk="0">
                  <a:moveTo>
                    <a:pt x="2158" y="0"/>
                  </a:moveTo>
                  <a:lnTo>
                    <a:pt x="1918" y="240"/>
                  </a:lnTo>
                  <a:lnTo>
                    <a:pt x="1678" y="959"/>
                  </a:lnTo>
                  <a:lnTo>
                    <a:pt x="959" y="5034"/>
                  </a:lnTo>
                  <a:lnTo>
                    <a:pt x="479" y="8630"/>
                  </a:lnTo>
                  <a:lnTo>
                    <a:pt x="0" y="12226"/>
                  </a:lnTo>
                  <a:lnTo>
                    <a:pt x="240" y="12226"/>
                  </a:lnTo>
                  <a:lnTo>
                    <a:pt x="719" y="8630"/>
                  </a:lnTo>
                  <a:lnTo>
                    <a:pt x="1199" y="5274"/>
                  </a:lnTo>
                  <a:lnTo>
                    <a:pt x="1918" y="959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1" name="Google Shape;48961;p32"/>
            <p:cNvSpPr/>
            <p:nvPr/>
          </p:nvSpPr>
          <p:spPr>
            <a:xfrm>
              <a:off x="4217525" y="3175100"/>
              <a:ext cx="107900" cy="65950"/>
            </a:xfrm>
            <a:custGeom>
              <a:avLst/>
              <a:gdLst/>
              <a:ahLst/>
              <a:cxnLst/>
              <a:rect l="l" t="t" r="r" b="b"/>
              <a:pathLst>
                <a:path w="4316" h="2638" extrusionOk="0">
                  <a:moveTo>
                    <a:pt x="0" y="1"/>
                  </a:moveTo>
                  <a:lnTo>
                    <a:pt x="1199" y="480"/>
                  </a:lnTo>
                  <a:lnTo>
                    <a:pt x="2158" y="1199"/>
                  </a:lnTo>
                  <a:lnTo>
                    <a:pt x="3356" y="1919"/>
                  </a:lnTo>
                  <a:lnTo>
                    <a:pt x="4075" y="2638"/>
                  </a:lnTo>
                  <a:lnTo>
                    <a:pt x="4315" y="2638"/>
                  </a:lnTo>
                  <a:lnTo>
                    <a:pt x="3356" y="1679"/>
                  </a:lnTo>
                  <a:lnTo>
                    <a:pt x="2397" y="960"/>
                  </a:lnTo>
                  <a:lnTo>
                    <a:pt x="1439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2" name="Google Shape;48962;p32"/>
            <p:cNvSpPr/>
            <p:nvPr/>
          </p:nvSpPr>
          <p:spPr>
            <a:xfrm>
              <a:off x="3714100" y="1131475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3" name="Google Shape;48963;p32"/>
            <p:cNvSpPr/>
            <p:nvPr/>
          </p:nvSpPr>
          <p:spPr>
            <a:xfrm>
              <a:off x="3983775" y="4026125"/>
              <a:ext cx="101925" cy="173825"/>
            </a:xfrm>
            <a:custGeom>
              <a:avLst/>
              <a:gdLst/>
              <a:ahLst/>
              <a:cxnLst/>
              <a:rect l="l" t="t" r="r" b="b"/>
              <a:pathLst>
                <a:path w="4077" h="6953" extrusionOk="0">
                  <a:moveTo>
                    <a:pt x="3837" y="0"/>
                  </a:moveTo>
                  <a:lnTo>
                    <a:pt x="1679" y="3596"/>
                  </a:lnTo>
                  <a:lnTo>
                    <a:pt x="1" y="6952"/>
                  </a:lnTo>
                  <a:lnTo>
                    <a:pt x="241" y="6952"/>
                  </a:lnTo>
                  <a:lnTo>
                    <a:pt x="1919" y="3356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4" name="Google Shape;48964;p32"/>
            <p:cNvSpPr/>
            <p:nvPr/>
          </p:nvSpPr>
          <p:spPr>
            <a:xfrm>
              <a:off x="3492350" y="2066400"/>
              <a:ext cx="36000" cy="209775"/>
            </a:xfrm>
            <a:custGeom>
              <a:avLst/>
              <a:gdLst/>
              <a:ahLst/>
              <a:cxnLst/>
              <a:rect l="l" t="t" r="r" b="b"/>
              <a:pathLst>
                <a:path w="1440" h="8391" extrusionOk="0">
                  <a:moveTo>
                    <a:pt x="1199" y="0"/>
                  </a:moveTo>
                  <a:lnTo>
                    <a:pt x="1" y="8390"/>
                  </a:lnTo>
                  <a:lnTo>
                    <a:pt x="240" y="839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5" name="Google Shape;48965;p32"/>
            <p:cNvSpPr/>
            <p:nvPr/>
          </p:nvSpPr>
          <p:spPr>
            <a:xfrm>
              <a:off x="4325400" y="32470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0" y="0"/>
                  </a:moveTo>
                  <a:lnTo>
                    <a:pt x="719" y="959"/>
                  </a:lnTo>
                  <a:lnTo>
                    <a:pt x="719" y="959"/>
                  </a:lnTo>
                  <a:lnTo>
                    <a:pt x="240" y="0"/>
                  </a:lnTo>
                  <a:close/>
                  <a:moveTo>
                    <a:pt x="719" y="959"/>
                  </a:moveTo>
                  <a:lnTo>
                    <a:pt x="1199" y="2398"/>
                  </a:lnTo>
                  <a:lnTo>
                    <a:pt x="1439" y="3836"/>
                  </a:lnTo>
                  <a:lnTo>
                    <a:pt x="1439" y="5274"/>
                  </a:lnTo>
                  <a:lnTo>
                    <a:pt x="1199" y="6952"/>
                  </a:lnTo>
                  <a:lnTo>
                    <a:pt x="1439" y="6952"/>
                  </a:lnTo>
                  <a:lnTo>
                    <a:pt x="1678" y="5274"/>
                  </a:lnTo>
                  <a:lnTo>
                    <a:pt x="1678" y="3596"/>
                  </a:lnTo>
                  <a:lnTo>
                    <a:pt x="1439" y="2158"/>
                  </a:lnTo>
                  <a:lnTo>
                    <a:pt x="719" y="959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6" name="Google Shape;48966;p32"/>
            <p:cNvSpPr/>
            <p:nvPr/>
          </p:nvSpPr>
          <p:spPr>
            <a:xfrm>
              <a:off x="3642175" y="1137475"/>
              <a:ext cx="77950" cy="275700"/>
            </a:xfrm>
            <a:custGeom>
              <a:avLst/>
              <a:gdLst/>
              <a:ahLst/>
              <a:cxnLst/>
              <a:rect l="l" t="t" r="r" b="b"/>
              <a:pathLst>
                <a:path w="3118" h="11028" extrusionOk="0">
                  <a:moveTo>
                    <a:pt x="2877" y="0"/>
                  </a:moveTo>
                  <a:lnTo>
                    <a:pt x="1199" y="5514"/>
                  </a:lnTo>
                  <a:lnTo>
                    <a:pt x="1" y="10788"/>
                  </a:lnTo>
                  <a:lnTo>
                    <a:pt x="1" y="11027"/>
                  </a:lnTo>
                  <a:lnTo>
                    <a:pt x="1439" y="5514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7" name="Google Shape;48967;p32"/>
            <p:cNvSpPr/>
            <p:nvPr/>
          </p:nvSpPr>
          <p:spPr>
            <a:xfrm>
              <a:off x="3522325" y="1856625"/>
              <a:ext cx="35975" cy="203800"/>
            </a:xfrm>
            <a:custGeom>
              <a:avLst/>
              <a:gdLst/>
              <a:ahLst/>
              <a:cxnLst/>
              <a:rect l="l" t="t" r="r" b="b"/>
              <a:pathLst>
                <a:path w="1439" h="8152" extrusionOk="0">
                  <a:moveTo>
                    <a:pt x="1199" y="1"/>
                  </a:moveTo>
                  <a:lnTo>
                    <a:pt x="0" y="8151"/>
                  </a:lnTo>
                  <a:lnTo>
                    <a:pt x="240" y="8151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8" name="Google Shape;48968;p32"/>
            <p:cNvSpPr/>
            <p:nvPr/>
          </p:nvSpPr>
          <p:spPr>
            <a:xfrm>
              <a:off x="4007750" y="3139150"/>
              <a:ext cx="209800" cy="35975"/>
            </a:xfrm>
            <a:custGeom>
              <a:avLst/>
              <a:gdLst/>
              <a:ahLst/>
              <a:cxnLst/>
              <a:rect l="l" t="t" r="r" b="b"/>
              <a:pathLst>
                <a:path w="8392" h="1439" extrusionOk="0">
                  <a:moveTo>
                    <a:pt x="480" y="0"/>
                  </a:moveTo>
                  <a:lnTo>
                    <a:pt x="1" y="240"/>
                  </a:lnTo>
                  <a:lnTo>
                    <a:pt x="4076" y="480"/>
                  </a:lnTo>
                  <a:lnTo>
                    <a:pt x="5994" y="959"/>
                  </a:lnTo>
                  <a:lnTo>
                    <a:pt x="7912" y="1439"/>
                  </a:lnTo>
                  <a:lnTo>
                    <a:pt x="8391" y="1199"/>
                  </a:lnTo>
                  <a:lnTo>
                    <a:pt x="6473" y="720"/>
                  </a:lnTo>
                  <a:lnTo>
                    <a:pt x="4556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9" name="Google Shape;48969;p32"/>
            <p:cNvSpPr/>
            <p:nvPr/>
          </p:nvSpPr>
          <p:spPr>
            <a:xfrm>
              <a:off x="3588250" y="1413150"/>
              <a:ext cx="53950" cy="239750"/>
            </a:xfrm>
            <a:custGeom>
              <a:avLst/>
              <a:gdLst/>
              <a:ahLst/>
              <a:cxnLst/>
              <a:rect l="l" t="t" r="r" b="b"/>
              <a:pathLst>
                <a:path w="2158" h="9590" extrusionOk="0">
                  <a:moveTo>
                    <a:pt x="1918" y="0"/>
                  </a:moveTo>
                  <a:lnTo>
                    <a:pt x="0" y="9589"/>
                  </a:lnTo>
                  <a:lnTo>
                    <a:pt x="240" y="9589"/>
                  </a:lnTo>
                  <a:lnTo>
                    <a:pt x="2158" y="24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0" name="Google Shape;48970;p32"/>
            <p:cNvSpPr/>
            <p:nvPr/>
          </p:nvSpPr>
          <p:spPr>
            <a:xfrm>
              <a:off x="3420450" y="2833500"/>
              <a:ext cx="23975" cy="149850"/>
            </a:xfrm>
            <a:custGeom>
              <a:avLst/>
              <a:gdLst/>
              <a:ahLst/>
              <a:cxnLst/>
              <a:rect l="l" t="t" r="r" b="b"/>
              <a:pathLst>
                <a:path w="959" h="5994" extrusionOk="0">
                  <a:moveTo>
                    <a:pt x="0" y="1"/>
                  </a:moveTo>
                  <a:lnTo>
                    <a:pt x="0" y="1439"/>
                  </a:lnTo>
                  <a:lnTo>
                    <a:pt x="0" y="3117"/>
                  </a:lnTo>
                  <a:lnTo>
                    <a:pt x="240" y="4555"/>
                  </a:lnTo>
                  <a:lnTo>
                    <a:pt x="719" y="5994"/>
                  </a:lnTo>
                  <a:lnTo>
                    <a:pt x="959" y="5994"/>
                  </a:lnTo>
                  <a:lnTo>
                    <a:pt x="479" y="4555"/>
                  </a:lnTo>
                  <a:lnTo>
                    <a:pt x="240" y="3117"/>
                  </a:lnTo>
                  <a:lnTo>
                    <a:pt x="240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1" name="Google Shape;48971;p32"/>
            <p:cNvSpPr/>
            <p:nvPr/>
          </p:nvSpPr>
          <p:spPr>
            <a:xfrm>
              <a:off x="3917875" y="4373725"/>
              <a:ext cx="12000" cy="125875"/>
            </a:xfrm>
            <a:custGeom>
              <a:avLst/>
              <a:gdLst/>
              <a:ahLst/>
              <a:cxnLst/>
              <a:rect l="l" t="t" r="r" b="b"/>
              <a:pathLst>
                <a:path w="480" h="5035" extrusionOk="0">
                  <a:moveTo>
                    <a:pt x="240" y="0"/>
                  </a:moveTo>
                  <a:lnTo>
                    <a:pt x="0" y="2397"/>
                  </a:lnTo>
                  <a:lnTo>
                    <a:pt x="0" y="4795"/>
                  </a:lnTo>
                  <a:lnTo>
                    <a:pt x="240" y="5034"/>
                  </a:lnTo>
                  <a:lnTo>
                    <a:pt x="240" y="2397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2" name="Google Shape;48972;p32"/>
            <p:cNvSpPr/>
            <p:nvPr/>
          </p:nvSpPr>
          <p:spPr>
            <a:xfrm>
              <a:off x="3552275" y="1658875"/>
              <a:ext cx="41975" cy="191800"/>
            </a:xfrm>
            <a:custGeom>
              <a:avLst/>
              <a:gdLst/>
              <a:ahLst/>
              <a:cxnLst/>
              <a:rect l="l" t="t" r="r" b="b"/>
              <a:pathLst>
                <a:path w="1679" h="7672" extrusionOk="0">
                  <a:moveTo>
                    <a:pt x="1439" y="0"/>
                  </a:moveTo>
                  <a:lnTo>
                    <a:pt x="1" y="7671"/>
                  </a:lnTo>
                  <a:lnTo>
                    <a:pt x="241" y="7671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3" name="Google Shape;48973;p32"/>
            <p:cNvSpPr/>
            <p:nvPr/>
          </p:nvSpPr>
          <p:spPr>
            <a:xfrm>
              <a:off x="4085675" y="3780400"/>
              <a:ext cx="143850" cy="239750"/>
            </a:xfrm>
            <a:custGeom>
              <a:avLst/>
              <a:gdLst/>
              <a:ahLst/>
              <a:cxnLst/>
              <a:rect l="l" t="t" r="r" b="b"/>
              <a:pathLst>
                <a:path w="5754" h="9590" extrusionOk="0">
                  <a:moveTo>
                    <a:pt x="5754" y="1"/>
                  </a:moveTo>
                  <a:lnTo>
                    <a:pt x="5274" y="240"/>
                  </a:lnTo>
                  <a:lnTo>
                    <a:pt x="3117" y="4316"/>
                  </a:lnTo>
                  <a:lnTo>
                    <a:pt x="719" y="8391"/>
                  </a:lnTo>
                  <a:lnTo>
                    <a:pt x="0" y="9590"/>
                  </a:lnTo>
                  <a:lnTo>
                    <a:pt x="240" y="9590"/>
                  </a:lnTo>
                  <a:lnTo>
                    <a:pt x="959" y="8391"/>
                  </a:lnTo>
                  <a:lnTo>
                    <a:pt x="3356" y="4316"/>
                  </a:lnTo>
                  <a:lnTo>
                    <a:pt x="5514" y="24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4" name="Google Shape;48974;p32"/>
            <p:cNvSpPr/>
            <p:nvPr/>
          </p:nvSpPr>
          <p:spPr>
            <a:xfrm>
              <a:off x="3780025" y="3127175"/>
              <a:ext cx="227750" cy="18000"/>
            </a:xfrm>
            <a:custGeom>
              <a:avLst/>
              <a:gdLst/>
              <a:ahLst/>
              <a:cxnLst/>
              <a:rect l="l" t="t" r="r" b="b"/>
              <a:pathLst>
                <a:path w="9110" h="720" extrusionOk="0">
                  <a:moveTo>
                    <a:pt x="959" y="0"/>
                  </a:moveTo>
                  <a:lnTo>
                    <a:pt x="0" y="240"/>
                  </a:lnTo>
                  <a:lnTo>
                    <a:pt x="1199" y="240"/>
                  </a:lnTo>
                  <a:lnTo>
                    <a:pt x="4795" y="479"/>
                  </a:lnTo>
                  <a:lnTo>
                    <a:pt x="8151" y="719"/>
                  </a:lnTo>
                  <a:lnTo>
                    <a:pt x="8391" y="719"/>
                  </a:lnTo>
                  <a:lnTo>
                    <a:pt x="9110" y="479"/>
                  </a:lnTo>
                  <a:lnTo>
                    <a:pt x="8151" y="479"/>
                  </a:lnTo>
                  <a:lnTo>
                    <a:pt x="4795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5" name="Google Shape;48975;p32"/>
            <p:cNvSpPr/>
            <p:nvPr/>
          </p:nvSpPr>
          <p:spPr>
            <a:xfrm>
              <a:off x="3923850" y="4205925"/>
              <a:ext cx="59950" cy="161825"/>
            </a:xfrm>
            <a:custGeom>
              <a:avLst/>
              <a:gdLst/>
              <a:ahLst/>
              <a:cxnLst/>
              <a:rect l="l" t="t" r="r" b="b"/>
              <a:pathLst>
                <a:path w="2398" h="6473" extrusionOk="0">
                  <a:moveTo>
                    <a:pt x="2158" y="0"/>
                  </a:moveTo>
                  <a:lnTo>
                    <a:pt x="960" y="2877"/>
                  </a:lnTo>
                  <a:lnTo>
                    <a:pt x="240" y="5514"/>
                  </a:lnTo>
                  <a:lnTo>
                    <a:pt x="1" y="6473"/>
                  </a:lnTo>
                  <a:lnTo>
                    <a:pt x="240" y="6473"/>
                  </a:lnTo>
                  <a:lnTo>
                    <a:pt x="480" y="5514"/>
                  </a:lnTo>
                  <a:lnTo>
                    <a:pt x="1199" y="2877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6" name="Google Shape;48976;p32"/>
            <p:cNvSpPr/>
            <p:nvPr/>
          </p:nvSpPr>
          <p:spPr>
            <a:xfrm>
              <a:off x="3576250" y="3097200"/>
              <a:ext cx="203800" cy="29975"/>
            </a:xfrm>
            <a:custGeom>
              <a:avLst/>
              <a:gdLst/>
              <a:ahLst/>
              <a:cxnLst/>
              <a:rect l="l" t="t" r="r" b="b"/>
              <a:pathLst>
                <a:path w="8152" h="1199" extrusionOk="0">
                  <a:moveTo>
                    <a:pt x="1" y="0"/>
                  </a:moveTo>
                  <a:lnTo>
                    <a:pt x="1679" y="480"/>
                  </a:lnTo>
                  <a:lnTo>
                    <a:pt x="3597" y="959"/>
                  </a:lnTo>
                  <a:lnTo>
                    <a:pt x="7192" y="1199"/>
                  </a:lnTo>
                  <a:lnTo>
                    <a:pt x="8151" y="959"/>
                  </a:lnTo>
                  <a:lnTo>
                    <a:pt x="4316" y="720"/>
                  </a:lnTo>
                  <a:lnTo>
                    <a:pt x="2398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7" name="Google Shape;48977;p32"/>
            <p:cNvSpPr/>
            <p:nvPr/>
          </p:nvSpPr>
          <p:spPr>
            <a:xfrm>
              <a:off x="3714100" y="1131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8" name="Google Shape;48978;p32"/>
            <p:cNvSpPr/>
            <p:nvPr/>
          </p:nvSpPr>
          <p:spPr>
            <a:xfrm>
              <a:off x="3923850" y="43677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9" name="Google Shape;48979;p32"/>
            <p:cNvSpPr/>
            <p:nvPr/>
          </p:nvSpPr>
          <p:spPr>
            <a:xfrm>
              <a:off x="3977800" y="4199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0" name="Google Shape;48980;p32"/>
            <p:cNvSpPr/>
            <p:nvPr/>
          </p:nvSpPr>
          <p:spPr>
            <a:xfrm>
              <a:off x="4079675" y="40201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1" name="Google Shape;48981;p32"/>
            <p:cNvSpPr/>
            <p:nvPr/>
          </p:nvSpPr>
          <p:spPr>
            <a:xfrm>
              <a:off x="4217525" y="37744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479"/>
                  </a:lnTo>
                  <a:lnTo>
                    <a:pt x="0" y="479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2" name="Google Shape;48982;p32"/>
            <p:cNvSpPr/>
            <p:nvPr/>
          </p:nvSpPr>
          <p:spPr>
            <a:xfrm>
              <a:off x="4355350" y="34208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3" name="Google Shape;48983;p32"/>
            <p:cNvSpPr/>
            <p:nvPr/>
          </p:nvSpPr>
          <p:spPr>
            <a:xfrm>
              <a:off x="4319400" y="3241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4" name="Google Shape;48984;p32"/>
            <p:cNvSpPr/>
            <p:nvPr/>
          </p:nvSpPr>
          <p:spPr>
            <a:xfrm>
              <a:off x="4205525" y="31691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5" name="Google Shape;48985;p32"/>
            <p:cNvSpPr/>
            <p:nvPr/>
          </p:nvSpPr>
          <p:spPr>
            <a:xfrm>
              <a:off x="3989775" y="3139150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720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6" name="Google Shape;48986;p32"/>
            <p:cNvSpPr/>
            <p:nvPr/>
          </p:nvSpPr>
          <p:spPr>
            <a:xfrm>
              <a:off x="3756050" y="3121175"/>
              <a:ext cx="47975" cy="12000"/>
            </a:xfrm>
            <a:custGeom>
              <a:avLst/>
              <a:gdLst/>
              <a:ahLst/>
              <a:cxnLst/>
              <a:rect l="l" t="t" r="r" b="b"/>
              <a:pathLst>
                <a:path w="1919" h="480" extrusionOk="0">
                  <a:moveTo>
                    <a:pt x="959" y="0"/>
                  </a:moveTo>
                  <a:lnTo>
                    <a:pt x="0" y="240"/>
                  </a:lnTo>
                  <a:lnTo>
                    <a:pt x="959" y="480"/>
                  </a:lnTo>
                  <a:lnTo>
                    <a:pt x="1918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7" name="Google Shape;48987;p32"/>
            <p:cNvSpPr/>
            <p:nvPr/>
          </p:nvSpPr>
          <p:spPr>
            <a:xfrm>
              <a:off x="3564275" y="30912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480" y="240"/>
                  </a:lnTo>
                  <a:lnTo>
                    <a:pt x="959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8" name="Google Shape;48988;p32"/>
            <p:cNvSpPr/>
            <p:nvPr/>
          </p:nvSpPr>
          <p:spPr>
            <a:xfrm>
              <a:off x="3438425" y="29833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9" name="Google Shape;48989;p32"/>
            <p:cNvSpPr/>
            <p:nvPr/>
          </p:nvSpPr>
          <p:spPr>
            <a:xfrm>
              <a:off x="3420450" y="2827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0" name="Google Shape;48990;p32"/>
            <p:cNvSpPr/>
            <p:nvPr/>
          </p:nvSpPr>
          <p:spPr>
            <a:xfrm>
              <a:off x="3468375" y="25158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1" name="Google Shape;48991;p32"/>
            <p:cNvSpPr/>
            <p:nvPr/>
          </p:nvSpPr>
          <p:spPr>
            <a:xfrm>
              <a:off x="3492350" y="2276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2" name="Google Shape;48992;p32"/>
            <p:cNvSpPr/>
            <p:nvPr/>
          </p:nvSpPr>
          <p:spPr>
            <a:xfrm>
              <a:off x="3522325" y="20604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3" name="Google Shape;48993;p32"/>
            <p:cNvSpPr/>
            <p:nvPr/>
          </p:nvSpPr>
          <p:spPr>
            <a:xfrm>
              <a:off x="3552275" y="18506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4" name="Google Shape;48994;p32"/>
            <p:cNvSpPr/>
            <p:nvPr/>
          </p:nvSpPr>
          <p:spPr>
            <a:xfrm>
              <a:off x="3588250" y="1652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5" name="Google Shape;48995;p32"/>
            <p:cNvSpPr/>
            <p:nvPr/>
          </p:nvSpPr>
          <p:spPr>
            <a:xfrm>
              <a:off x="3636200" y="1407150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6" name="Google Shape;48996;p32"/>
            <p:cNvSpPr/>
            <p:nvPr/>
          </p:nvSpPr>
          <p:spPr>
            <a:xfrm>
              <a:off x="3804000" y="4056075"/>
              <a:ext cx="119875" cy="155850"/>
            </a:xfrm>
            <a:custGeom>
              <a:avLst/>
              <a:gdLst/>
              <a:ahLst/>
              <a:cxnLst/>
              <a:rect l="l" t="t" r="r" b="b"/>
              <a:pathLst>
                <a:path w="4795" h="6234" extrusionOk="0">
                  <a:moveTo>
                    <a:pt x="4555" y="1"/>
                  </a:moveTo>
                  <a:lnTo>
                    <a:pt x="2158" y="3117"/>
                  </a:lnTo>
                  <a:lnTo>
                    <a:pt x="0" y="6234"/>
                  </a:lnTo>
                  <a:lnTo>
                    <a:pt x="240" y="6234"/>
                  </a:lnTo>
                  <a:lnTo>
                    <a:pt x="2398" y="3117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7" name="Google Shape;48997;p32"/>
            <p:cNvSpPr/>
            <p:nvPr/>
          </p:nvSpPr>
          <p:spPr>
            <a:xfrm>
              <a:off x="3863925" y="3187100"/>
              <a:ext cx="197800" cy="53950"/>
            </a:xfrm>
            <a:custGeom>
              <a:avLst/>
              <a:gdLst/>
              <a:ahLst/>
              <a:cxnLst/>
              <a:rect l="l" t="t" r="r" b="b"/>
              <a:pathLst>
                <a:path w="7912" h="2158" extrusionOk="0">
                  <a:moveTo>
                    <a:pt x="1" y="0"/>
                  </a:moveTo>
                  <a:lnTo>
                    <a:pt x="3836" y="959"/>
                  </a:lnTo>
                  <a:lnTo>
                    <a:pt x="5754" y="1439"/>
                  </a:lnTo>
                  <a:lnTo>
                    <a:pt x="7672" y="2158"/>
                  </a:lnTo>
                  <a:lnTo>
                    <a:pt x="7911" y="1918"/>
                  </a:lnTo>
                  <a:lnTo>
                    <a:pt x="6233" y="1199"/>
                  </a:lnTo>
                  <a:lnTo>
                    <a:pt x="4316" y="71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8" name="Google Shape;48998;p32"/>
            <p:cNvSpPr/>
            <p:nvPr/>
          </p:nvSpPr>
          <p:spPr>
            <a:xfrm>
              <a:off x="3516325" y="3097200"/>
              <a:ext cx="149850" cy="47975"/>
            </a:xfrm>
            <a:custGeom>
              <a:avLst/>
              <a:gdLst/>
              <a:ahLst/>
              <a:cxnLst/>
              <a:rect l="l" t="t" r="r" b="b"/>
              <a:pathLst>
                <a:path w="5994" h="1919" extrusionOk="0">
                  <a:moveTo>
                    <a:pt x="1" y="0"/>
                  </a:moveTo>
                  <a:lnTo>
                    <a:pt x="2398" y="959"/>
                  </a:lnTo>
                  <a:lnTo>
                    <a:pt x="5274" y="1918"/>
                  </a:lnTo>
                  <a:lnTo>
                    <a:pt x="5994" y="1918"/>
                  </a:lnTo>
                  <a:lnTo>
                    <a:pt x="3117" y="95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9" name="Google Shape;48999;p32"/>
            <p:cNvSpPr/>
            <p:nvPr/>
          </p:nvSpPr>
          <p:spPr>
            <a:xfrm>
              <a:off x="4175575" y="3330925"/>
              <a:ext cx="35975" cy="191800"/>
            </a:xfrm>
            <a:custGeom>
              <a:avLst/>
              <a:gdLst/>
              <a:ahLst/>
              <a:cxnLst/>
              <a:rect l="l" t="t" r="r" b="b"/>
              <a:pathLst>
                <a:path w="1439" h="7672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959"/>
                  </a:lnTo>
                  <a:lnTo>
                    <a:pt x="959" y="2398"/>
                  </a:lnTo>
                  <a:lnTo>
                    <a:pt x="1199" y="4076"/>
                  </a:lnTo>
                  <a:lnTo>
                    <a:pt x="1199" y="5994"/>
                  </a:lnTo>
                  <a:lnTo>
                    <a:pt x="1199" y="7672"/>
                  </a:lnTo>
                  <a:lnTo>
                    <a:pt x="1438" y="7432"/>
                  </a:lnTo>
                  <a:lnTo>
                    <a:pt x="1438" y="5754"/>
                  </a:lnTo>
                  <a:lnTo>
                    <a:pt x="1438" y="4076"/>
                  </a:lnTo>
                  <a:lnTo>
                    <a:pt x="1199" y="2398"/>
                  </a:lnTo>
                  <a:lnTo>
                    <a:pt x="719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0" name="Google Shape;49000;p32"/>
            <p:cNvSpPr/>
            <p:nvPr/>
          </p:nvSpPr>
          <p:spPr>
            <a:xfrm>
              <a:off x="3330550" y="2821525"/>
              <a:ext cx="41975" cy="161825"/>
            </a:xfrm>
            <a:custGeom>
              <a:avLst/>
              <a:gdLst/>
              <a:ahLst/>
              <a:cxnLst/>
              <a:rect l="l" t="t" r="r" b="b"/>
              <a:pathLst>
                <a:path w="1679" h="6473" extrusionOk="0">
                  <a:moveTo>
                    <a:pt x="0" y="0"/>
                  </a:moveTo>
                  <a:lnTo>
                    <a:pt x="240" y="1918"/>
                  </a:lnTo>
                  <a:lnTo>
                    <a:pt x="240" y="0"/>
                  </a:lnTo>
                  <a:close/>
                  <a:moveTo>
                    <a:pt x="240" y="1918"/>
                  </a:moveTo>
                  <a:lnTo>
                    <a:pt x="480" y="3596"/>
                  </a:lnTo>
                  <a:lnTo>
                    <a:pt x="959" y="5034"/>
                  </a:lnTo>
                  <a:lnTo>
                    <a:pt x="1438" y="6473"/>
                  </a:lnTo>
                  <a:lnTo>
                    <a:pt x="1678" y="6473"/>
                  </a:lnTo>
                  <a:lnTo>
                    <a:pt x="1199" y="5034"/>
                  </a:lnTo>
                  <a:lnTo>
                    <a:pt x="719" y="3596"/>
                  </a:lnTo>
                  <a:lnTo>
                    <a:pt x="240" y="191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1" name="Google Shape;49001;p32"/>
            <p:cNvSpPr/>
            <p:nvPr/>
          </p:nvSpPr>
          <p:spPr>
            <a:xfrm>
              <a:off x="3456400" y="1658875"/>
              <a:ext cx="47975" cy="203775"/>
            </a:xfrm>
            <a:custGeom>
              <a:avLst/>
              <a:gdLst/>
              <a:ahLst/>
              <a:cxnLst/>
              <a:rect l="l" t="t" r="r" b="b"/>
              <a:pathLst>
                <a:path w="1919" h="8151" extrusionOk="0">
                  <a:moveTo>
                    <a:pt x="1678" y="0"/>
                  </a:moveTo>
                  <a:lnTo>
                    <a:pt x="0" y="8151"/>
                  </a:lnTo>
                  <a:lnTo>
                    <a:pt x="240" y="8151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2" name="Google Shape;49002;p32"/>
            <p:cNvSpPr/>
            <p:nvPr/>
          </p:nvSpPr>
          <p:spPr>
            <a:xfrm>
              <a:off x="3384475" y="2072375"/>
              <a:ext cx="41975" cy="203800"/>
            </a:xfrm>
            <a:custGeom>
              <a:avLst/>
              <a:gdLst/>
              <a:ahLst/>
              <a:cxnLst/>
              <a:rect l="l" t="t" r="r" b="b"/>
              <a:pathLst>
                <a:path w="1679" h="8152" extrusionOk="0">
                  <a:moveTo>
                    <a:pt x="1439" y="1"/>
                  </a:moveTo>
                  <a:lnTo>
                    <a:pt x="1" y="8151"/>
                  </a:lnTo>
                  <a:lnTo>
                    <a:pt x="240" y="8151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3" name="Google Shape;49003;p32"/>
            <p:cNvSpPr/>
            <p:nvPr/>
          </p:nvSpPr>
          <p:spPr>
            <a:xfrm>
              <a:off x="4061700" y="3241025"/>
              <a:ext cx="113900" cy="89925"/>
            </a:xfrm>
            <a:custGeom>
              <a:avLst/>
              <a:gdLst/>
              <a:ahLst/>
              <a:cxnLst/>
              <a:rect l="l" t="t" r="r" b="b"/>
              <a:pathLst>
                <a:path w="4556" h="3597" extrusionOk="0">
                  <a:moveTo>
                    <a:pt x="0" y="1"/>
                  </a:moveTo>
                  <a:lnTo>
                    <a:pt x="1199" y="720"/>
                  </a:lnTo>
                  <a:lnTo>
                    <a:pt x="2398" y="1439"/>
                  </a:lnTo>
                  <a:lnTo>
                    <a:pt x="3596" y="2398"/>
                  </a:lnTo>
                  <a:lnTo>
                    <a:pt x="4555" y="3597"/>
                  </a:lnTo>
                  <a:lnTo>
                    <a:pt x="3836" y="2398"/>
                  </a:lnTo>
                  <a:lnTo>
                    <a:pt x="2637" y="1439"/>
                  </a:lnTo>
                  <a:lnTo>
                    <a:pt x="1678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4" name="Google Shape;49004;p32"/>
            <p:cNvSpPr/>
            <p:nvPr/>
          </p:nvSpPr>
          <p:spPr>
            <a:xfrm>
              <a:off x="3666150" y="3145150"/>
              <a:ext cx="197800" cy="41975"/>
            </a:xfrm>
            <a:custGeom>
              <a:avLst/>
              <a:gdLst/>
              <a:ahLst/>
              <a:cxnLst/>
              <a:rect l="l" t="t" r="r" b="b"/>
              <a:pathLst>
                <a:path w="7912" h="1679" extrusionOk="0">
                  <a:moveTo>
                    <a:pt x="720" y="0"/>
                  </a:moveTo>
                  <a:lnTo>
                    <a:pt x="1" y="240"/>
                  </a:lnTo>
                  <a:lnTo>
                    <a:pt x="3836" y="959"/>
                  </a:lnTo>
                  <a:lnTo>
                    <a:pt x="7192" y="1678"/>
                  </a:lnTo>
                  <a:lnTo>
                    <a:pt x="7912" y="1439"/>
                  </a:lnTo>
                  <a:lnTo>
                    <a:pt x="7192" y="1439"/>
                  </a:lnTo>
                  <a:lnTo>
                    <a:pt x="4076" y="719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5" name="Google Shape;49005;p32"/>
            <p:cNvSpPr/>
            <p:nvPr/>
          </p:nvSpPr>
          <p:spPr>
            <a:xfrm>
              <a:off x="3756050" y="4217900"/>
              <a:ext cx="47975" cy="89925"/>
            </a:xfrm>
            <a:custGeom>
              <a:avLst/>
              <a:gdLst/>
              <a:ahLst/>
              <a:cxnLst/>
              <a:rect l="l" t="t" r="r" b="b"/>
              <a:pathLst>
                <a:path w="1919" h="3597" extrusionOk="0">
                  <a:moveTo>
                    <a:pt x="1679" y="0"/>
                  </a:moveTo>
                  <a:lnTo>
                    <a:pt x="0" y="3357"/>
                  </a:lnTo>
                  <a:lnTo>
                    <a:pt x="0" y="3596"/>
                  </a:lnTo>
                  <a:lnTo>
                    <a:pt x="959" y="1679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6" name="Google Shape;49006;p32"/>
            <p:cNvSpPr/>
            <p:nvPr/>
          </p:nvSpPr>
          <p:spPr>
            <a:xfrm>
              <a:off x="4079675" y="3528700"/>
              <a:ext cx="125875" cy="305675"/>
            </a:xfrm>
            <a:custGeom>
              <a:avLst/>
              <a:gdLst/>
              <a:ahLst/>
              <a:cxnLst/>
              <a:rect l="l" t="t" r="r" b="b"/>
              <a:pathLst>
                <a:path w="5035" h="12227" extrusionOk="0">
                  <a:moveTo>
                    <a:pt x="5035" y="0"/>
                  </a:moveTo>
                  <a:lnTo>
                    <a:pt x="4795" y="240"/>
                  </a:lnTo>
                  <a:lnTo>
                    <a:pt x="3836" y="3596"/>
                  </a:lnTo>
                  <a:lnTo>
                    <a:pt x="2638" y="6713"/>
                  </a:lnTo>
                  <a:lnTo>
                    <a:pt x="1199" y="9829"/>
                  </a:lnTo>
                  <a:lnTo>
                    <a:pt x="1" y="12226"/>
                  </a:lnTo>
                  <a:lnTo>
                    <a:pt x="240" y="11987"/>
                  </a:lnTo>
                  <a:lnTo>
                    <a:pt x="1679" y="9589"/>
                  </a:lnTo>
                  <a:lnTo>
                    <a:pt x="2877" y="6713"/>
                  </a:lnTo>
                  <a:lnTo>
                    <a:pt x="4316" y="3357"/>
                  </a:lnTo>
                  <a:lnTo>
                    <a:pt x="503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7" name="Google Shape;49007;p32"/>
            <p:cNvSpPr/>
            <p:nvPr/>
          </p:nvSpPr>
          <p:spPr>
            <a:xfrm>
              <a:off x="3612225" y="1101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8" name="Google Shape;49008;p32"/>
            <p:cNvSpPr/>
            <p:nvPr/>
          </p:nvSpPr>
          <p:spPr>
            <a:xfrm>
              <a:off x="3420450" y="1868625"/>
              <a:ext cx="41975" cy="197800"/>
            </a:xfrm>
            <a:custGeom>
              <a:avLst/>
              <a:gdLst/>
              <a:ahLst/>
              <a:cxnLst/>
              <a:rect l="l" t="t" r="r" b="b"/>
              <a:pathLst>
                <a:path w="1679" h="7912" extrusionOk="0">
                  <a:moveTo>
                    <a:pt x="1438" y="0"/>
                  </a:moveTo>
                  <a:lnTo>
                    <a:pt x="0" y="7911"/>
                  </a:lnTo>
                  <a:lnTo>
                    <a:pt x="240" y="7911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9" name="Google Shape;49009;p32"/>
            <p:cNvSpPr/>
            <p:nvPr/>
          </p:nvSpPr>
          <p:spPr>
            <a:xfrm>
              <a:off x="3498350" y="1407150"/>
              <a:ext cx="53950" cy="245750"/>
            </a:xfrm>
            <a:custGeom>
              <a:avLst/>
              <a:gdLst/>
              <a:ahLst/>
              <a:cxnLst/>
              <a:rect l="l" t="t" r="r" b="b"/>
              <a:pathLst>
                <a:path w="2158" h="9830" extrusionOk="0">
                  <a:moveTo>
                    <a:pt x="1918" y="1"/>
                  </a:moveTo>
                  <a:lnTo>
                    <a:pt x="0" y="9829"/>
                  </a:lnTo>
                  <a:lnTo>
                    <a:pt x="240" y="9829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0" name="Google Shape;49010;p32"/>
            <p:cNvSpPr/>
            <p:nvPr/>
          </p:nvSpPr>
          <p:spPr>
            <a:xfrm>
              <a:off x="3354525" y="2282150"/>
              <a:ext cx="35975" cy="239750"/>
            </a:xfrm>
            <a:custGeom>
              <a:avLst/>
              <a:gdLst/>
              <a:ahLst/>
              <a:cxnLst/>
              <a:rect l="l" t="t" r="r" b="b"/>
              <a:pathLst>
                <a:path w="1439" h="9590" extrusionOk="0">
                  <a:moveTo>
                    <a:pt x="1199" y="0"/>
                  </a:moveTo>
                  <a:lnTo>
                    <a:pt x="0" y="9589"/>
                  </a:lnTo>
                  <a:lnTo>
                    <a:pt x="240" y="9589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1" name="Google Shape;49011;p32"/>
            <p:cNvSpPr/>
            <p:nvPr/>
          </p:nvSpPr>
          <p:spPr>
            <a:xfrm>
              <a:off x="3546300" y="1113500"/>
              <a:ext cx="71925" cy="287675"/>
            </a:xfrm>
            <a:custGeom>
              <a:avLst/>
              <a:gdLst/>
              <a:ahLst/>
              <a:cxnLst/>
              <a:rect l="l" t="t" r="r" b="b"/>
              <a:pathLst>
                <a:path w="2877" h="11507" extrusionOk="0">
                  <a:moveTo>
                    <a:pt x="2637" y="0"/>
                  </a:moveTo>
                  <a:lnTo>
                    <a:pt x="0" y="11507"/>
                  </a:lnTo>
                  <a:lnTo>
                    <a:pt x="240" y="11507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2" name="Google Shape;49012;p32"/>
            <p:cNvSpPr/>
            <p:nvPr/>
          </p:nvSpPr>
          <p:spPr>
            <a:xfrm>
              <a:off x="3330550" y="2527850"/>
              <a:ext cx="29975" cy="287700"/>
            </a:xfrm>
            <a:custGeom>
              <a:avLst/>
              <a:gdLst/>
              <a:ahLst/>
              <a:cxnLst/>
              <a:rect l="l" t="t" r="r" b="b"/>
              <a:pathLst>
                <a:path w="1199" h="11508" extrusionOk="0">
                  <a:moveTo>
                    <a:pt x="959" y="1"/>
                  </a:moveTo>
                  <a:lnTo>
                    <a:pt x="719" y="480"/>
                  </a:lnTo>
                  <a:lnTo>
                    <a:pt x="240" y="6473"/>
                  </a:lnTo>
                  <a:lnTo>
                    <a:pt x="0" y="11507"/>
                  </a:lnTo>
                  <a:lnTo>
                    <a:pt x="240" y="11507"/>
                  </a:lnTo>
                  <a:lnTo>
                    <a:pt x="240" y="9110"/>
                  </a:lnTo>
                  <a:lnTo>
                    <a:pt x="480" y="6473"/>
                  </a:lnTo>
                  <a:lnTo>
                    <a:pt x="959" y="48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3" name="Google Shape;49013;p32"/>
            <p:cNvSpPr/>
            <p:nvPr/>
          </p:nvSpPr>
          <p:spPr>
            <a:xfrm>
              <a:off x="3372500" y="2989325"/>
              <a:ext cx="131875" cy="101900"/>
            </a:xfrm>
            <a:custGeom>
              <a:avLst/>
              <a:gdLst/>
              <a:ahLst/>
              <a:cxnLst/>
              <a:rect l="l" t="t" r="r" b="b"/>
              <a:pathLst>
                <a:path w="5275" h="4076" extrusionOk="0">
                  <a:moveTo>
                    <a:pt x="0" y="0"/>
                  </a:moveTo>
                  <a:lnTo>
                    <a:pt x="959" y="1199"/>
                  </a:lnTo>
                  <a:lnTo>
                    <a:pt x="2158" y="2398"/>
                  </a:lnTo>
                  <a:lnTo>
                    <a:pt x="3596" y="3357"/>
                  </a:lnTo>
                  <a:lnTo>
                    <a:pt x="5274" y="4076"/>
                  </a:lnTo>
                  <a:lnTo>
                    <a:pt x="5274" y="4076"/>
                  </a:lnTo>
                  <a:lnTo>
                    <a:pt x="3836" y="3357"/>
                  </a:lnTo>
                  <a:lnTo>
                    <a:pt x="2397" y="2398"/>
                  </a:lnTo>
                  <a:lnTo>
                    <a:pt x="1199" y="119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4" name="Google Shape;49014;p32"/>
            <p:cNvSpPr/>
            <p:nvPr/>
          </p:nvSpPr>
          <p:spPr>
            <a:xfrm>
              <a:off x="3923850" y="3840325"/>
              <a:ext cx="155850" cy="209800"/>
            </a:xfrm>
            <a:custGeom>
              <a:avLst/>
              <a:gdLst/>
              <a:ahLst/>
              <a:cxnLst/>
              <a:rect l="l" t="t" r="r" b="b"/>
              <a:pathLst>
                <a:path w="6234" h="8392" extrusionOk="0">
                  <a:moveTo>
                    <a:pt x="5994" y="1"/>
                  </a:moveTo>
                  <a:lnTo>
                    <a:pt x="4555" y="2158"/>
                  </a:lnTo>
                  <a:lnTo>
                    <a:pt x="3117" y="4076"/>
                  </a:lnTo>
                  <a:lnTo>
                    <a:pt x="1" y="8152"/>
                  </a:lnTo>
                  <a:lnTo>
                    <a:pt x="1" y="8391"/>
                  </a:lnTo>
                  <a:lnTo>
                    <a:pt x="240" y="8391"/>
                  </a:lnTo>
                  <a:lnTo>
                    <a:pt x="3357" y="4316"/>
                  </a:lnTo>
                  <a:lnTo>
                    <a:pt x="4795" y="2158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5" name="Google Shape;49015;p32"/>
            <p:cNvSpPr/>
            <p:nvPr/>
          </p:nvSpPr>
          <p:spPr>
            <a:xfrm>
              <a:off x="3612225" y="11075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6" name="Google Shape;49016;p32"/>
            <p:cNvSpPr/>
            <p:nvPr/>
          </p:nvSpPr>
          <p:spPr>
            <a:xfrm>
              <a:off x="3798000" y="42119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7" name="Google Shape;49017;p32"/>
            <p:cNvSpPr/>
            <p:nvPr/>
          </p:nvSpPr>
          <p:spPr>
            <a:xfrm>
              <a:off x="3917875" y="40501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8" name="Google Shape;49018;p32"/>
            <p:cNvSpPr/>
            <p:nvPr/>
          </p:nvSpPr>
          <p:spPr>
            <a:xfrm>
              <a:off x="4073675" y="38283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1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9" name="Google Shape;49019;p32"/>
            <p:cNvSpPr/>
            <p:nvPr/>
          </p:nvSpPr>
          <p:spPr>
            <a:xfrm>
              <a:off x="4199550" y="3516700"/>
              <a:ext cx="12000" cy="18025"/>
            </a:xfrm>
            <a:custGeom>
              <a:avLst/>
              <a:gdLst/>
              <a:ahLst/>
              <a:cxnLst/>
              <a:rect l="l" t="t" r="r" b="b"/>
              <a:pathLst>
                <a:path w="480" h="721" extrusionOk="0">
                  <a:moveTo>
                    <a:pt x="479" y="1"/>
                  </a:moveTo>
                  <a:lnTo>
                    <a:pt x="240" y="241"/>
                  </a:lnTo>
                  <a:lnTo>
                    <a:pt x="0" y="720"/>
                  </a:lnTo>
                  <a:lnTo>
                    <a:pt x="240" y="48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0" name="Google Shape;49020;p32"/>
            <p:cNvSpPr/>
            <p:nvPr/>
          </p:nvSpPr>
          <p:spPr>
            <a:xfrm>
              <a:off x="4175575" y="33309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1" name="Google Shape;49021;p32"/>
            <p:cNvSpPr/>
            <p:nvPr/>
          </p:nvSpPr>
          <p:spPr>
            <a:xfrm>
              <a:off x="4055700" y="32350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2" name="Google Shape;49022;p32"/>
            <p:cNvSpPr/>
            <p:nvPr/>
          </p:nvSpPr>
          <p:spPr>
            <a:xfrm>
              <a:off x="3845950" y="3181100"/>
              <a:ext cx="29975" cy="6025"/>
            </a:xfrm>
            <a:custGeom>
              <a:avLst/>
              <a:gdLst/>
              <a:ahLst/>
              <a:cxnLst/>
              <a:rect l="l" t="t" r="r" b="b"/>
              <a:pathLst>
                <a:path w="1199" h="241" extrusionOk="0">
                  <a:moveTo>
                    <a:pt x="720" y="1"/>
                  </a:moveTo>
                  <a:lnTo>
                    <a:pt x="0" y="240"/>
                  </a:lnTo>
                  <a:lnTo>
                    <a:pt x="1199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3" name="Google Shape;49023;p32"/>
            <p:cNvSpPr/>
            <p:nvPr/>
          </p:nvSpPr>
          <p:spPr>
            <a:xfrm>
              <a:off x="3648175" y="3145150"/>
              <a:ext cx="35975" cy="6000"/>
            </a:xfrm>
            <a:custGeom>
              <a:avLst/>
              <a:gdLst/>
              <a:ahLst/>
              <a:cxnLst/>
              <a:rect l="l" t="t" r="r" b="b"/>
              <a:pathLst>
                <a:path w="1439" h="240" extrusionOk="0">
                  <a:moveTo>
                    <a:pt x="0" y="0"/>
                  </a:moveTo>
                  <a:lnTo>
                    <a:pt x="720" y="24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4" name="Google Shape;49024;p32"/>
            <p:cNvSpPr/>
            <p:nvPr/>
          </p:nvSpPr>
          <p:spPr>
            <a:xfrm>
              <a:off x="3504350" y="30912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0" y="1"/>
                  </a:lnTo>
                  <a:lnTo>
                    <a:pt x="480" y="240"/>
                  </a:lnTo>
                  <a:lnTo>
                    <a:pt x="480" y="240"/>
                  </a:lnTo>
                  <a:lnTo>
                    <a:pt x="959" y="240"/>
                  </a:lnTo>
                  <a:lnTo>
                    <a:pt x="959" y="240"/>
                  </a:lnTo>
                  <a:lnTo>
                    <a:pt x="480" y="240"/>
                  </a:lnTo>
                  <a:lnTo>
                    <a:pt x="480" y="24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5" name="Google Shape;49025;p32"/>
            <p:cNvSpPr/>
            <p:nvPr/>
          </p:nvSpPr>
          <p:spPr>
            <a:xfrm>
              <a:off x="3366500" y="29833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6" name="Google Shape;49026;p32"/>
            <p:cNvSpPr/>
            <p:nvPr/>
          </p:nvSpPr>
          <p:spPr>
            <a:xfrm>
              <a:off x="3330550" y="28155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7" name="Google Shape;49027;p32"/>
            <p:cNvSpPr/>
            <p:nvPr/>
          </p:nvSpPr>
          <p:spPr>
            <a:xfrm>
              <a:off x="3354525" y="25218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8" name="Google Shape;49028;p32"/>
            <p:cNvSpPr/>
            <p:nvPr/>
          </p:nvSpPr>
          <p:spPr>
            <a:xfrm>
              <a:off x="3384475" y="2276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9" name="Google Shape;49029;p32"/>
            <p:cNvSpPr/>
            <p:nvPr/>
          </p:nvSpPr>
          <p:spPr>
            <a:xfrm>
              <a:off x="3420450" y="2066400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0" name="Google Shape;49030;p32"/>
            <p:cNvSpPr/>
            <p:nvPr/>
          </p:nvSpPr>
          <p:spPr>
            <a:xfrm>
              <a:off x="3456400" y="18626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1" name="Google Shape;49031;p32"/>
            <p:cNvSpPr/>
            <p:nvPr/>
          </p:nvSpPr>
          <p:spPr>
            <a:xfrm>
              <a:off x="3498350" y="16528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2" name="Google Shape;49032;p32"/>
            <p:cNvSpPr/>
            <p:nvPr/>
          </p:nvSpPr>
          <p:spPr>
            <a:xfrm>
              <a:off x="3546300" y="14011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3" name="Google Shape;49033;p32"/>
            <p:cNvSpPr/>
            <p:nvPr/>
          </p:nvSpPr>
          <p:spPr>
            <a:xfrm>
              <a:off x="3372500" y="1670850"/>
              <a:ext cx="53950" cy="203800"/>
            </a:xfrm>
            <a:custGeom>
              <a:avLst/>
              <a:gdLst/>
              <a:ahLst/>
              <a:cxnLst/>
              <a:rect l="l" t="t" r="r" b="b"/>
              <a:pathLst>
                <a:path w="2158" h="8152" extrusionOk="0">
                  <a:moveTo>
                    <a:pt x="1918" y="1"/>
                  </a:moveTo>
                  <a:lnTo>
                    <a:pt x="1199" y="3357"/>
                  </a:lnTo>
                  <a:lnTo>
                    <a:pt x="0" y="8151"/>
                  </a:lnTo>
                  <a:lnTo>
                    <a:pt x="240" y="8151"/>
                  </a:lnTo>
                  <a:lnTo>
                    <a:pt x="1439" y="3357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4" name="Google Shape;49034;p32"/>
            <p:cNvSpPr/>
            <p:nvPr/>
          </p:nvSpPr>
          <p:spPr>
            <a:xfrm>
              <a:off x="3330550" y="3079225"/>
              <a:ext cx="185800" cy="71925"/>
            </a:xfrm>
            <a:custGeom>
              <a:avLst/>
              <a:gdLst/>
              <a:ahLst/>
              <a:cxnLst/>
              <a:rect l="l" t="t" r="r" b="b"/>
              <a:pathLst>
                <a:path w="7432" h="2877" extrusionOk="0">
                  <a:moveTo>
                    <a:pt x="0" y="0"/>
                  </a:moveTo>
                  <a:lnTo>
                    <a:pt x="1438" y="959"/>
                  </a:lnTo>
                  <a:lnTo>
                    <a:pt x="3117" y="1678"/>
                  </a:lnTo>
                  <a:lnTo>
                    <a:pt x="6473" y="2877"/>
                  </a:lnTo>
                  <a:lnTo>
                    <a:pt x="7432" y="2877"/>
                  </a:lnTo>
                  <a:lnTo>
                    <a:pt x="3836" y="1678"/>
                  </a:lnTo>
                  <a:lnTo>
                    <a:pt x="2158" y="959"/>
                  </a:lnTo>
                  <a:lnTo>
                    <a:pt x="719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5" name="Google Shape;49035;p32"/>
            <p:cNvSpPr/>
            <p:nvPr/>
          </p:nvSpPr>
          <p:spPr>
            <a:xfrm>
              <a:off x="3516325" y="3157125"/>
              <a:ext cx="197800" cy="59950"/>
            </a:xfrm>
            <a:custGeom>
              <a:avLst/>
              <a:gdLst/>
              <a:ahLst/>
              <a:cxnLst/>
              <a:rect l="l" t="t" r="r" b="b"/>
              <a:pathLst>
                <a:path w="7912" h="2398" extrusionOk="0">
                  <a:moveTo>
                    <a:pt x="1" y="1"/>
                  </a:moveTo>
                  <a:lnTo>
                    <a:pt x="1439" y="240"/>
                  </a:lnTo>
                  <a:lnTo>
                    <a:pt x="4316" y="1199"/>
                  </a:lnTo>
                  <a:lnTo>
                    <a:pt x="7192" y="2398"/>
                  </a:lnTo>
                  <a:lnTo>
                    <a:pt x="7911" y="2158"/>
                  </a:lnTo>
                  <a:lnTo>
                    <a:pt x="4555" y="960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6" name="Google Shape;49036;p32"/>
            <p:cNvSpPr/>
            <p:nvPr/>
          </p:nvSpPr>
          <p:spPr>
            <a:xfrm>
              <a:off x="3995775" y="3426825"/>
              <a:ext cx="47975" cy="197775"/>
            </a:xfrm>
            <a:custGeom>
              <a:avLst/>
              <a:gdLst/>
              <a:ahLst/>
              <a:cxnLst/>
              <a:rect l="l" t="t" r="r" b="b"/>
              <a:pathLst>
                <a:path w="1919" h="7911" extrusionOk="0">
                  <a:moveTo>
                    <a:pt x="240" y="0"/>
                  </a:moveTo>
                  <a:lnTo>
                    <a:pt x="0" y="240"/>
                  </a:lnTo>
                  <a:lnTo>
                    <a:pt x="720" y="1438"/>
                  </a:lnTo>
                  <a:lnTo>
                    <a:pt x="1199" y="2877"/>
                  </a:lnTo>
                  <a:lnTo>
                    <a:pt x="1678" y="5274"/>
                  </a:lnTo>
                  <a:lnTo>
                    <a:pt x="1439" y="7911"/>
                  </a:lnTo>
                  <a:lnTo>
                    <a:pt x="1678" y="7911"/>
                  </a:lnTo>
                  <a:lnTo>
                    <a:pt x="1918" y="5274"/>
                  </a:lnTo>
                  <a:lnTo>
                    <a:pt x="1439" y="2877"/>
                  </a:lnTo>
                  <a:lnTo>
                    <a:pt x="959" y="143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7" name="Google Shape;49037;p32"/>
            <p:cNvSpPr/>
            <p:nvPr/>
          </p:nvSpPr>
          <p:spPr>
            <a:xfrm>
              <a:off x="3288600" y="2078375"/>
              <a:ext cx="47950" cy="197800"/>
            </a:xfrm>
            <a:custGeom>
              <a:avLst/>
              <a:gdLst/>
              <a:ahLst/>
              <a:cxnLst/>
              <a:rect l="l" t="t" r="r" b="b"/>
              <a:pathLst>
                <a:path w="1918" h="7912" extrusionOk="0">
                  <a:moveTo>
                    <a:pt x="1678" y="1"/>
                  </a:moveTo>
                  <a:lnTo>
                    <a:pt x="0" y="7911"/>
                  </a:lnTo>
                  <a:lnTo>
                    <a:pt x="240" y="7911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8" name="Google Shape;49038;p32"/>
            <p:cNvSpPr/>
            <p:nvPr/>
          </p:nvSpPr>
          <p:spPr>
            <a:xfrm>
              <a:off x="3198700" y="2509875"/>
              <a:ext cx="47975" cy="269725"/>
            </a:xfrm>
            <a:custGeom>
              <a:avLst/>
              <a:gdLst/>
              <a:ahLst/>
              <a:cxnLst/>
              <a:rect l="l" t="t" r="r" b="b"/>
              <a:pathLst>
                <a:path w="1919" h="10789" extrusionOk="0">
                  <a:moveTo>
                    <a:pt x="1918" y="1"/>
                  </a:moveTo>
                  <a:lnTo>
                    <a:pt x="1439" y="2398"/>
                  </a:lnTo>
                  <a:lnTo>
                    <a:pt x="480" y="6473"/>
                  </a:lnTo>
                  <a:lnTo>
                    <a:pt x="0" y="10788"/>
                  </a:lnTo>
                  <a:lnTo>
                    <a:pt x="240" y="10788"/>
                  </a:lnTo>
                  <a:lnTo>
                    <a:pt x="719" y="6473"/>
                  </a:lnTo>
                  <a:lnTo>
                    <a:pt x="1678" y="2398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9" name="Google Shape;49039;p32"/>
            <p:cNvSpPr/>
            <p:nvPr/>
          </p:nvSpPr>
          <p:spPr>
            <a:xfrm>
              <a:off x="3198700" y="2785550"/>
              <a:ext cx="29975" cy="173825"/>
            </a:xfrm>
            <a:custGeom>
              <a:avLst/>
              <a:gdLst/>
              <a:ahLst/>
              <a:cxnLst/>
              <a:rect l="l" t="t" r="r" b="b"/>
              <a:pathLst>
                <a:path w="1199" h="6953" extrusionOk="0">
                  <a:moveTo>
                    <a:pt x="0" y="1"/>
                  </a:moveTo>
                  <a:lnTo>
                    <a:pt x="0" y="1679"/>
                  </a:lnTo>
                  <a:lnTo>
                    <a:pt x="0" y="3597"/>
                  </a:lnTo>
                  <a:lnTo>
                    <a:pt x="480" y="5275"/>
                  </a:lnTo>
                  <a:lnTo>
                    <a:pt x="959" y="6953"/>
                  </a:lnTo>
                  <a:lnTo>
                    <a:pt x="1199" y="6953"/>
                  </a:lnTo>
                  <a:lnTo>
                    <a:pt x="719" y="5275"/>
                  </a:lnTo>
                  <a:lnTo>
                    <a:pt x="240" y="3597"/>
                  </a:lnTo>
                  <a:lnTo>
                    <a:pt x="240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0" name="Google Shape;49040;p32"/>
            <p:cNvSpPr/>
            <p:nvPr/>
          </p:nvSpPr>
          <p:spPr>
            <a:xfrm>
              <a:off x="3774025" y="3888275"/>
              <a:ext cx="155850" cy="179825"/>
            </a:xfrm>
            <a:custGeom>
              <a:avLst/>
              <a:gdLst/>
              <a:ahLst/>
              <a:cxnLst/>
              <a:rect l="l" t="t" r="r" b="b"/>
              <a:pathLst>
                <a:path w="6234" h="7193" extrusionOk="0">
                  <a:moveTo>
                    <a:pt x="5994" y="1"/>
                  </a:moveTo>
                  <a:lnTo>
                    <a:pt x="2877" y="4076"/>
                  </a:lnTo>
                  <a:lnTo>
                    <a:pt x="1439" y="5514"/>
                  </a:lnTo>
                  <a:lnTo>
                    <a:pt x="1" y="7192"/>
                  </a:lnTo>
                  <a:lnTo>
                    <a:pt x="240" y="6953"/>
                  </a:lnTo>
                  <a:lnTo>
                    <a:pt x="1679" y="5754"/>
                  </a:lnTo>
                  <a:lnTo>
                    <a:pt x="3117" y="4076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1" name="Google Shape;49041;p32"/>
            <p:cNvSpPr/>
            <p:nvPr/>
          </p:nvSpPr>
          <p:spPr>
            <a:xfrm>
              <a:off x="3228650" y="2965350"/>
              <a:ext cx="101925" cy="107900"/>
            </a:xfrm>
            <a:custGeom>
              <a:avLst/>
              <a:gdLst/>
              <a:ahLst/>
              <a:cxnLst/>
              <a:rect l="l" t="t" r="r" b="b"/>
              <a:pathLst>
                <a:path w="4077" h="4316" extrusionOk="0">
                  <a:moveTo>
                    <a:pt x="1" y="1"/>
                  </a:moveTo>
                  <a:lnTo>
                    <a:pt x="720" y="1439"/>
                  </a:lnTo>
                  <a:lnTo>
                    <a:pt x="1919" y="2877"/>
                  </a:lnTo>
                  <a:lnTo>
                    <a:pt x="3597" y="4316"/>
                  </a:lnTo>
                  <a:lnTo>
                    <a:pt x="4076" y="4316"/>
                  </a:lnTo>
                  <a:lnTo>
                    <a:pt x="2398" y="2877"/>
                  </a:lnTo>
                  <a:lnTo>
                    <a:pt x="960" y="1199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2" name="Google Shape;49042;p32"/>
            <p:cNvSpPr/>
            <p:nvPr/>
          </p:nvSpPr>
          <p:spPr>
            <a:xfrm>
              <a:off x="3246650" y="2282150"/>
              <a:ext cx="47950" cy="221750"/>
            </a:xfrm>
            <a:custGeom>
              <a:avLst/>
              <a:gdLst/>
              <a:ahLst/>
              <a:cxnLst/>
              <a:rect l="l" t="t" r="r" b="b"/>
              <a:pathLst>
                <a:path w="1918" h="8870" extrusionOk="0">
                  <a:moveTo>
                    <a:pt x="1678" y="0"/>
                  </a:moveTo>
                  <a:lnTo>
                    <a:pt x="240" y="7671"/>
                  </a:lnTo>
                  <a:lnTo>
                    <a:pt x="0" y="8870"/>
                  </a:lnTo>
                  <a:lnTo>
                    <a:pt x="240" y="8870"/>
                  </a:lnTo>
                  <a:lnTo>
                    <a:pt x="479" y="7671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3" name="Google Shape;49043;p32"/>
            <p:cNvSpPr/>
            <p:nvPr/>
          </p:nvSpPr>
          <p:spPr>
            <a:xfrm>
              <a:off x="3875900" y="3306950"/>
              <a:ext cx="119900" cy="119900"/>
            </a:xfrm>
            <a:custGeom>
              <a:avLst/>
              <a:gdLst/>
              <a:ahLst/>
              <a:cxnLst/>
              <a:rect l="l" t="t" r="r" b="b"/>
              <a:pathLst>
                <a:path w="4796" h="4796" extrusionOk="0">
                  <a:moveTo>
                    <a:pt x="1" y="1"/>
                  </a:moveTo>
                  <a:lnTo>
                    <a:pt x="1439" y="1199"/>
                  </a:lnTo>
                  <a:lnTo>
                    <a:pt x="2638" y="2158"/>
                  </a:lnTo>
                  <a:lnTo>
                    <a:pt x="3837" y="3597"/>
                  </a:lnTo>
                  <a:lnTo>
                    <a:pt x="4795" y="4795"/>
                  </a:lnTo>
                  <a:lnTo>
                    <a:pt x="4076" y="3357"/>
                  </a:lnTo>
                  <a:lnTo>
                    <a:pt x="2878" y="2158"/>
                  </a:lnTo>
                  <a:lnTo>
                    <a:pt x="1679" y="96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4" name="Google Shape;49044;p32"/>
            <p:cNvSpPr/>
            <p:nvPr/>
          </p:nvSpPr>
          <p:spPr>
            <a:xfrm>
              <a:off x="3923850" y="3630575"/>
              <a:ext cx="113900" cy="251725"/>
            </a:xfrm>
            <a:custGeom>
              <a:avLst/>
              <a:gdLst/>
              <a:ahLst/>
              <a:cxnLst/>
              <a:rect l="l" t="t" r="r" b="b"/>
              <a:pathLst>
                <a:path w="4556" h="10069" extrusionOk="0">
                  <a:moveTo>
                    <a:pt x="4555" y="1"/>
                  </a:moveTo>
                  <a:lnTo>
                    <a:pt x="4316" y="240"/>
                  </a:lnTo>
                  <a:lnTo>
                    <a:pt x="3836" y="2398"/>
                  </a:lnTo>
                  <a:lnTo>
                    <a:pt x="2877" y="4795"/>
                  </a:lnTo>
                  <a:lnTo>
                    <a:pt x="1679" y="7432"/>
                  </a:lnTo>
                  <a:lnTo>
                    <a:pt x="1" y="10069"/>
                  </a:lnTo>
                  <a:lnTo>
                    <a:pt x="1" y="10069"/>
                  </a:lnTo>
                  <a:lnTo>
                    <a:pt x="480" y="9829"/>
                  </a:lnTo>
                  <a:lnTo>
                    <a:pt x="1919" y="7192"/>
                  </a:lnTo>
                  <a:lnTo>
                    <a:pt x="3357" y="4795"/>
                  </a:lnTo>
                  <a:lnTo>
                    <a:pt x="4076" y="2398"/>
                  </a:lnTo>
                  <a:lnTo>
                    <a:pt x="455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5" name="Google Shape;49045;p32"/>
            <p:cNvSpPr/>
            <p:nvPr/>
          </p:nvSpPr>
          <p:spPr>
            <a:xfrm>
              <a:off x="3540300" y="1101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6" name="Google Shape;49046;p32"/>
            <p:cNvSpPr/>
            <p:nvPr/>
          </p:nvSpPr>
          <p:spPr>
            <a:xfrm>
              <a:off x="3330550" y="1880600"/>
              <a:ext cx="47950" cy="191800"/>
            </a:xfrm>
            <a:custGeom>
              <a:avLst/>
              <a:gdLst/>
              <a:ahLst/>
              <a:cxnLst/>
              <a:rect l="l" t="t" r="r" b="b"/>
              <a:pathLst>
                <a:path w="1918" h="7672" extrusionOk="0">
                  <a:moveTo>
                    <a:pt x="1678" y="1"/>
                  </a:moveTo>
                  <a:lnTo>
                    <a:pt x="0" y="7672"/>
                  </a:lnTo>
                  <a:lnTo>
                    <a:pt x="240" y="7672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7" name="Google Shape;49047;p32"/>
            <p:cNvSpPr/>
            <p:nvPr/>
          </p:nvSpPr>
          <p:spPr>
            <a:xfrm>
              <a:off x="3420450" y="1419150"/>
              <a:ext cx="59950" cy="245725"/>
            </a:xfrm>
            <a:custGeom>
              <a:avLst/>
              <a:gdLst/>
              <a:ahLst/>
              <a:cxnLst/>
              <a:rect l="l" t="t" r="r" b="b"/>
              <a:pathLst>
                <a:path w="2398" h="9829" extrusionOk="0">
                  <a:moveTo>
                    <a:pt x="2158" y="0"/>
                  </a:moveTo>
                  <a:lnTo>
                    <a:pt x="0" y="9829"/>
                  </a:lnTo>
                  <a:lnTo>
                    <a:pt x="240" y="9829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8" name="Google Shape;49048;p32"/>
            <p:cNvSpPr/>
            <p:nvPr/>
          </p:nvSpPr>
          <p:spPr>
            <a:xfrm>
              <a:off x="3474375" y="1113500"/>
              <a:ext cx="65950" cy="299675"/>
            </a:xfrm>
            <a:custGeom>
              <a:avLst/>
              <a:gdLst/>
              <a:ahLst/>
              <a:cxnLst/>
              <a:rect l="l" t="t" r="r" b="b"/>
              <a:pathLst>
                <a:path w="2638" h="11987" extrusionOk="0">
                  <a:moveTo>
                    <a:pt x="2398" y="0"/>
                  </a:moveTo>
                  <a:lnTo>
                    <a:pt x="1" y="11986"/>
                  </a:lnTo>
                  <a:lnTo>
                    <a:pt x="240" y="11986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9" name="Google Shape;49049;p32"/>
            <p:cNvSpPr/>
            <p:nvPr/>
          </p:nvSpPr>
          <p:spPr>
            <a:xfrm>
              <a:off x="3708100" y="3217050"/>
              <a:ext cx="167825" cy="83925"/>
            </a:xfrm>
            <a:custGeom>
              <a:avLst/>
              <a:gdLst/>
              <a:ahLst/>
              <a:cxnLst/>
              <a:rect l="l" t="t" r="r" b="b"/>
              <a:pathLst>
                <a:path w="6713" h="3357" extrusionOk="0">
                  <a:moveTo>
                    <a:pt x="1" y="1"/>
                  </a:moveTo>
                  <a:lnTo>
                    <a:pt x="3597" y="1679"/>
                  </a:lnTo>
                  <a:lnTo>
                    <a:pt x="6473" y="3357"/>
                  </a:lnTo>
                  <a:lnTo>
                    <a:pt x="6713" y="3357"/>
                  </a:lnTo>
                  <a:lnTo>
                    <a:pt x="3836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0" name="Google Shape;49050;p32"/>
            <p:cNvSpPr/>
            <p:nvPr/>
          </p:nvSpPr>
          <p:spPr>
            <a:xfrm>
              <a:off x="3672150" y="4074075"/>
              <a:ext cx="101900" cy="89900"/>
            </a:xfrm>
            <a:custGeom>
              <a:avLst/>
              <a:gdLst/>
              <a:ahLst/>
              <a:cxnLst/>
              <a:rect l="l" t="t" r="r" b="b"/>
              <a:pathLst>
                <a:path w="4076" h="3596" extrusionOk="0">
                  <a:moveTo>
                    <a:pt x="3836" y="0"/>
                  </a:moveTo>
                  <a:lnTo>
                    <a:pt x="1918" y="1438"/>
                  </a:lnTo>
                  <a:lnTo>
                    <a:pt x="0" y="3356"/>
                  </a:lnTo>
                  <a:lnTo>
                    <a:pt x="0" y="3596"/>
                  </a:lnTo>
                  <a:lnTo>
                    <a:pt x="2158" y="167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1" name="Google Shape;49051;p32"/>
            <p:cNvSpPr/>
            <p:nvPr/>
          </p:nvSpPr>
          <p:spPr>
            <a:xfrm>
              <a:off x="3534300" y="1107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2" name="Google Shape;49052;p32"/>
            <p:cNvSpPr/>
            <p:nvPr/>
          </p:nvSpPr>
          <p:spPr>
            <a:xfrm>
              <a:off x="3768025" y="406207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3" name="Google Shape;49053;p32"/>
            <p:cNvSpPr/>
            <p:nvPr/>
          </p:nvSpPr>
          <p:spPr>
            <a:xfrm>
              <a:off x="3923850" y="38763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4" name="Google Shape;49054;p32"/>
            <p:cNvSpPr/>
            <p:nvPr/>
          </p:nvSpPr>
          <p:spPr>
            <a:xfrm>
              <a:off x="4031725" y="36245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5" name="Google Shape;49055;p32"/>
            <p:cNvSpPr/>
            <p:nvPr/>
          </p:nvSpPr>
          <p:spPr>
            <a:xfrm>
              <a:off x="3995775" y="34268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6" name="Google Shape;49056;p32"/>
            <p:cNvSpPr/>
            <p:nvPr/>
          </p:nvSpPr>
          <p:spPr>
            <a:xfrm>
              <a:off x="3869925" y="33009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7" name="Google Shape;49057;p32"/>
            <p:cNvSpPr/>
            <p:nvPr/>
          </p:nvSpPr>
          <p:spPr>
            <a:xfrm>
              <a:off x="3696125" y="32110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719" y="0"/>
                  </a:moveTo>
                  <a:lnTo>
                    <a:pt x="0" y="240"/>
                  </a:lnTo>
                  <a:lnTo>
                    <a:pt x="959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8" name="Google Shape;49058;p32"/>
            <p:cNvSpPr/>
            <p:nvPr/>
          </p:nvSpPr>
          <p:spPr>
            <a:xfrm>
              <a:off x="3492350" y="3151125"/>
              <a:ext cx="47975" cy="6025"/>
            </a:xfrm>
            <a:custGeom>
              <a:avLst/>
              <a:gdLst/>
              <a:ahLst/>
              <a:cxnLst/>
              <a:rect l="l" t="t" r="r" b="b"/>
              <a:pathLst>
                <a:path w="1919" h="241" extrusionOk="0">
                  <a:moveTo>
                    <a:pt x="1" y="1"/>
                  </a:moveTo>
                  <a:lnTo>
                    <a:pt x="960" y="241"/>
                  </a:lnTo>
                  <a:lnTo>
                    <a:pt x="1918" y="2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9" name="Google Shape;49059;p32"/>
            <p:cNvSpPr/>
            <p:nvPr/>
          </p:nvSpPr>
          <p:spPr>
            <a:xfrm>
              <a:off x="3318550" y="3073225"/>
              <a:ext cx="30000" cy="12000"/>
            </a:xfrm>
            <a:custGeom>
              <a:avLst/>
              <a:gdLst/>
              <a:ahLst/>
              <a:cxnLst/>
              <a:rect l="l" t="t" r="r" b="b"/>
              <a:pathLst>
                <a:path w="1200" h="480" extrusionOk="0">
                  <a:moveTo>
                    <a:pt x="1" y="1"/>
                  </a:moveTo>
                  <a:lnTo>
                    <a:pt x="480" y="240"/>
                  </a:lnTo>
                  <a:lnTo>
                    <a:pt x="1199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0" name="Google Shape;49060;p32"/>
            <p:cNvSpPr/>
            <p:nvPr/>
          </p:nvSpPr>
          <p:spPr>
            <a:xfrm>
              <a:off x="3222675" y="29593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1" name="Google Shape;49061;p32"/>
            <p:cNvSpPr/>
            <p:nvPr/>
          </p:nvSpPr>
          <p:spPr>
            <a:xfrm>
              <a:off x="3198700" y="277957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2" name="Google Shape;49062;p32"/>
            <p:cNvSpPr/>
            <p:nvPr/>
          </p:nvSpPr>
          <p:spPr>
            <a:xfrm>
              <a:off x="3246650" y="25038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3" name="Google Shape;49063;p32"/>
            <p:cNvSpPr/>
            <p:nvPr/>
          </p:nvSpPr>
          <p:spPr>
            <a:xfrm>
              <a:off x="3288600" y="22761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4" name="Google Shape;49064;p32"/>
            <p:cNvSpPr/>
            <p:nvPr/>
          </p:nvSpPr>
          <p:spPr>
            <a:xfrm>
              <a:off x="3330550" y="20723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5" name="Google Shape;49065;p32"/>
            <p:cNvSpPr/>
            <p:nvPr/>
          </p:nvSpPr>
          <p:spPr>
            <a:xfrm>
              <a:off x="3372500" y="18746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6" name="Google Shape;49066;p32"/>
            <p:cNvSpPr/>
            <p:nvPr/>
          </p:nvSpPr>
          <p:spPr>
            <a:xfrm>
              <a:off x="3420450" y="16648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7" name="Google Shape;49067;p32"/>
            <p:cNvSpPr/>
            <p:nvPr/>
          </p:nvSpPr>
          <p:spPr>
            <a:xfrm>
              <a:off x="3474375" y="1413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8" name="Google Shape;49068;p32"/>
            <p:cNvSpPr/>
            <p:nvPr/>
          </p:nvSpPr>
          <p:spPr>
            <a:xfrm>
              <a:off x="3102800" y="2743600"/>
              <a:ext cx="59950" cy="197800"/>
            </a:xfrm>
            <a:custGeom>
              <a:avLst/>
              <a:gdLst/>
              <a:ahLst/>
              <a:cxnLst/>
              <a:rect l="l" t="t" r="r" b="b"/>
              <a:pathLst>
                <a:path w="2398" h="7912" extrusionOk="0">
                  <a:moveTo>
                    <a:pt x="1" y="1"/>
                  </a:moveTo>
                  <a:lnTo>
                    <a:pt x="1" y="1919"/>
                  </a:lnTo>
                  <a:lnTo>
                    <a:pt x="240" y="3597"/>
                  </a:lnTo>
                  <a:lnTo>
                    <a:pt x="720" y="5035"/>
                  </a:lnTo>
                  <a:lnTo>
                    <a:pt x="1199" y="6473"/>
                  </a:lnTo>
                  <a:lnTo>
                    <a:pt x="1918" y="7672"/>
                  </a:lnTo>
                  <a:lnTo>
                    <a:pt x="2398" y="7912"/>
                  </a:lnTo>
                  <a:lnTo>
                    <a:pt x="2398" y="7912"/>
                  </a:lnTo>
                  <a:lnTo>
                    <a:pt x="1439" y="6234"/>
                  </a:lnTo>
                  <a:lnTo>
                    <a:pt x="720" y="4316"/>
                  </a:lnTo>
                  <a:lnTo>
                    <a:pt x="480" y="2398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9" name="Google Shape;49069;p32"/>
            <p:cNvSpPr/>
            <p:nvPr/>
          </p:nvSpPr>
          <p:spPr>
            <a:xfrm>
              <a:off x="3138775" y="2270150"/>
              <a:ext cx="53950" cy="209775"/>
            </a:xfrm>
            <a:custGeom>
              <a:avLst/>
              <a:gdLst/>
              <a:ahLst/>
              <a:cxnLst/>
              <a:rect l="l" t="t" r="r" b="b"/>
              <a:pathLst>
                <a:path w="2158" h="8391" extrusionOk="0">
                  <a:moveTo>
                    <a:pt x="1918" y="1"/>
                  </a:moveTo>
                  <a:lnTo>
                    <a:pt x="240" y="6713"/>
                  </a:lnTo>
                  <a:lnTo>
                    <a:pt x="0" y="8151"/>
                  </a:lnTo>
                  <a:lnTo>
                    <a:pt x="240" y="8391"/>
                  </a:lnTo>
                  <a:lnTo>
                    <a:pt x="479" y="6713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0" name="Google Shape;49070;p32"/>
            <p:cNvSpPr/>
            <p:nvPr/>
          </p:nvSpPr>
          <p:spPr>
            <a:xfrm>
              <a:off x="3606225" y="3924250"/>
              <a:ext cx="167825" cy="149850"/>
            </a:xfrm>
            <a:custGeom>
              <a:avLst/>
              <a:gdLst/>
              <a:ahLst/>
              <a:cxnLst/>
              <a:rect l="l" t="t" r="r" b="b"/>
              <a:pathLst>
                <a:path w="6713" h="5994" extrusionOk="0">
                  <a:moveTo>
                    <a:pt x="6233" y="0"/>
                  </a:moveTo>
                  <a:lnTo>
                    <a:pt x="3117" y="3356"/>
                  </a:lnTo>
                  <a:lnTo>
                    <a:pt x="1678" y="4555"/>
                  </a:lnTo>
                  <a:lnTo>
                    <a:pt x="0" y="5993"/>
                  </a:lnTo>
                  <a:lnTo>
                    <a:pt x="240" y="5993"/>
                  </a:lnTo>
                  <a:lnTo>
                    <a:pt x="1918" y="4795"/>
                  </a:lnTo>
                  <a:lnTo>
                    <a:pt x="3357" y="3596"/>
                  </a:lnTo>
                  <a:lnTo>
                    <a:pt x="5035" y="1678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1" name="Google Shape;49071;p32"/>
            <p:cNvSpPr/>
            <p:nvPr/>
          </p:nvSpPr>
          <p:spPr>
            <a:xfrm>
              <a:off x="3288600" y="4295800"/>
              <a:ext cx="41975" cy="71950"/>
            </a:xfrm>
            <a:custGeom>
              <a:avLst/>
              <a:gdLst/>
              <a:ahLst/>
              <a:cxnLst/>
              <a:rect l="l" t="t" r="r" b="b"/>
              <a:pathLst>
                <a:path w="1679" h="2878" extrusionOk="0">
                  <a:moveTo>
                    <a:pt x="1438" y="1"/>
                  </a:moveTo>
                  <a:lnTo>
                    <a:pt x="719" y="1439"/>
                  </a:lnTo>
                  <a:lnTo>
                    <a:pt x="0" y="2878"/>
                  </a:lnTo>
                  <a:lnTo>
                    <a:pt x="0" y="2878"/>
                  </a:lnTo>
                  <a:lnTo>
                    <a:pt x="240" y="2638"/>
                  </a:lnTo>
                  <a:lnTo>
                    <a:pt x="1678" y="241"/>
                  </a:lnTo>
                  <a:lnTo>
                    <a:pt x="14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2" name="Google Shape;49072;p32"/>
            <p:cNvSpPr/>
            <p:nvPr/>
          </p:nvSpPr>
          <p:spPr>
            <a:xfrm>
              <a:off x="3432425" y="4080050"/>
              <a:ext cx="173825" cy="107900"/>
            </a:xfrm>
            <a:custGeom>
              <a:avLst/>
              <a:gdLst/>
              <a:ahLst/>
              <a:cxnLst/>
              <a:rect l="l" t="t" r="r" b="b"/>
              <a:pathLst>
                <a:path w="6953" h="4316" extrusionOk="0">
                  <a:moveTo>
                    <a:pt x="6473" y="1"/>
                  </a:moveTo>
                  <a:lnTo>
                    <a:pt x="4076" y="1439"/>
                  </a:lnTo>
                  <a:lnTo>
                    <a:pt x="0" y="4316"/>
                  </a:lnTo>
                  <a:lnTo>
                    <a:pt x="480" y="4316"/>
                  </a:lnTo>
                  <a:lnTo>
                    <a:pt x="4315" y="1679"/>
                  </a:lnTo>
                  <a:lnTo>
                    <a:pt x="695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3" name="Google Shape;49073;p32"/>
            <p:cNvSpPr/>
            <p:nvPr/>
          </p:nvSpPr>
          <p:spPr>
            <a:xfrm>
              <a:off x="3564275" y="3235050"/>
              <a:ext cx="155850" cy="101900"/>
            </a:xfrm>
            <a:custGeom>
              <a:avLst/>
              <a:gdLst/>
              <a:ahLst/>
              <a:cxnLst/>
              <a:rect l="l" t="t" r="r" b="b"/>
              <a:pathLst>
                <a:path w="6234" h="4076" extrusionOk="0">
                  <a:moveTo>
                    <a:pt x="0" y="0"/>
                  </a:moveTo>
                  <a:lnTo>
                    <a:pt x="3356" y="1918"/>
                  </a:lnTo>
                  <a:lnTo>
                    <a:pt x="5993" y="4075"/>
                  </a:lnTo>
                  <a:lnTo>
                    <a:pt x="6233" y="4075"/>
                  </a:lnTo>
                  <a:lnTo>
                    <a:pt x="3596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4" name="Google Shape;49074;p32"/>
            <p:cNvSpPr/>
            <p:nvPr/>
          </p:nvSpPr>
          <p:spPr>
            <a:xfrm>
              <a:off x="3330550" y="4187925"/>
              <a:ext cx="107900" cy="107900"/>
            </a:xfrm>
            <a:custGeom>
              <a:avLst/>
              <a:gdLst/>
              <a:ahLst/>
              <a:cxnLst/>
              <a:rect l="l" t="t" r="r" b="b"/>
              <a:pathLst>
                <a:path w="4316" h="4316" extrusionOk="0">
                  <a:moveTo>
                    <a:pt x="3836" y="1"/>
                  </a:moveTo>
                  <a:lnTo>
                    <a:pt x="2158" y="1439"/>
                  </a:lnTo>
                  <a:lnTo>
                    <a:pt x="719" y="3117"/>
                  </a:lnTo>
                  <a:lnTo>
                    <a:pt x="0" y="4316"/>
                  </a:lnTo>
                  <a:lnTo>
                    <a:pt x="240" y="4316"/>
                  </a:lnTo>
                  <a:lnTo>
                    <a:pt x="959" y="3357"/>
                  </a:lnTo>
                  <a:lnTo>
                    <a:pt x="2397" y="1679"/>
                  </a:lnTo>
                  <a:lnTo>
                    <a:pt x="4315" y="241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5" name="Google Shape;49075;p32"/>
            <p:cNvSpPr/>
            <p:nvPr/>
          </p:nvSpPr>
          <p:spPr>
            <a:xfrm>
              <a:off x="3288600" y="1688825"/>
              <a:ext cx="65950" cy="197800"/>
            </a:xfrm>
            <a:custGeom>
              <a:avLst/>
              <a:gdLst/>
              <a:ahLst/>
              <a:cxnLst/>
              <a:rect l="l" t="t" r="r" b="b"/>
              <a:pathLst>
                <a:path w="2638" h="7912" extrusionOk="0">
                  <a:moveTo>
                    <a:pt x="2637" y="1"/>
                  </a:moveTo>
                  <a:lnTo>
                    <a:pt x="2158" y="240"/>
                  </a:lnTo>
                  <a:lnTo>
                    <a:pt x="0" y="7912"/>
                  </a:lnTo>
                  <a:lnTo>
                    <a:pt x="480" y="7912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6" name="Google Shape;49076;p32"/>
            <p:cNvSpPr/>
            <p:nvPr/>
          </p:nvSpPr>
          <p:spPr>
            <a:xfrm>
              <a:off x="3720100" y="3336925"/>
              <a:ext cx="125875" cy="143850"/>
            </a:xfrm>
            <a:custGeom>
              <a:avLst/>
              <a:gdLst/>
              <a:ahLst/>
              <a:cxnLst/>
              <a:rect l="l" t="t" r="r" b="b"/>
              <a:pathLst>
                <a:path w="5035" h="5754" extrusionOk="0">
                  <a:moveTo>
                    <a:pt x="240" y="0"/>
                  </a:moveTo>
                  <a:lnTo>
                    <a:pt x="0" y="240"/>
                  </a:lnTo>
                  <a:lnTo>
                    <a:pt x="1438" y="1439"/>
                  </a:lnTo>
                  <a:lnTo>
                    <a:pt x="2877" y="2877"/>
                  </a:lnTo>
                  <a:lnTo>
                    <a:pt x="3836" y="4315"/>
                  </a:lnTo>
                  <a:lnTo>
                    <a:pt x="4795" y="5754"/>
                  </a:lnTo>
                  <a:lnTo>
                    <a:pt x="5034" y="5754"/>
                  </a:lnTo>
                  <a:lnTo>
                    <a:pt x="4075" y="4315"/>
                  </a:lnTo>
                  <a:lnTo>
                    <a:pt x="3117" y="2877"/>
                  </a:lnTo>
                  <a:lnTo>
                    <a:pt x="1678" y="143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7" name="Google Shape;49077;p32"/>
            <p:cNvSpPr/>
            <p:nvPr/>
          </p:nvSpPr>
          <p:spPr>
            <a:xfrm>
              <a:off x="3839950" y="3486750"/>
              <a:ext cx="47975" cy="209775"/>
            </a:xfrm>
            <a:custGeom>
              <a:avLst/>
              <a:gdLst/>
              <a:ahLst/>
              <a:cxnLst/>
              <a:rect l="l" t="t" r="r" b="b"/>
              <a:pathLst>
                <a:path w="1919" h="8391" extrusionOk="0">
                  <a:moveTo>
                    <a:pt x="1" y="0"/>
                  </a:moveTo>
                  <a:lnTo>
                    <a:pt x="960" y="2158"/>
                  </a:lnTo>
                  <a:lnTo>
                    <a:pt x="1439" y="4315"/>
                  </a:lnTo>
                  <a:lnTo>
                    <a:pt x="1679" y="6233"/>
                  </a:lnTo>
                  <a:lnTo>
                    <a:pt x="1439" y="8391"/>
                  </a:lnTo>
                  <a:lnTo>
                    <a:pt x="1679" y="8391"/>
                  </a:lnTo>
                  <a:lnTo>
                    <a:pt x="1918" y="6233"/>
                  </a:lnTo>
                  <a:lnTo>
                    <a:pt x="1679" y="4315"/>
                  </a:lnTo>
                  <a:lnTo>
                    <a:pt x="1199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8" name="Google Shape;49078;p32"/>
            <p:cNvSpPr/>
            <p:nvPr/>
          </p:nvSpPr>
          <p:spPr>
            <a:xfrm>
              <a:off x="3402450" y="3151125"/>
              <a:ext cx="161850" cy="77950"/>
            </a:xfrm>
            <a:custGeom>
              <a:avLst/>
              <a:gdLst/>
              <a:ahLst/>
              <a:cxnLst/>
              <a:rect l="l" t="t" r="r" b="b"/>
              <a:pathLst>
                <a:path w="6474" h="3118" extrusionOk="0">
                  <a:moveTo>
                    <a:pt x="1" y="1"/>
                  </a:moveTo>
                  <a:lnTo>
                    <a:pt x="3357" y="1679"/>
                  </a:lnTo>
                  <a:lnTo>
                    <a:pt x="5994" y="3117"/>
                  </a:lnTo>
                  <a:lnTo>
                    <a:pt x="6473" y="3117"/>
                  </a:lnTo>
                  <a:lnTo>
                    <a:pt x="3357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9" name="Google Shape;49079;p32"/>
            <p:cNvSpPr/>
            <p:nvPr/>
          </p:nvSpPr>
          <p:spPr>
            <a:xfrm>
              <a:off x="3768025" y="3702500"/>
              <a:ext cx="113900" cy="215775"/>
            </a:xfrm>
            <a:custGeom>
              <a:avLst/>
              <a:gdLst/>
              <a:ahLst/>
              <a:cxnLst/>
              <a:rect l="l" t="t" r="r" b="b"/>
              <a:pathLst>
                <a:path w="4556" h="8631" extrusionOk="0">
                  <a:moveTo>
                    <a:pt x="4316" y="0"/>
                  </a:moveTo>
                  <a:lnTo>
                    <a:pt x="3837" y="2158"/>
                  </a:lnTo>
                  <a:lnTo>
                    <a:pt x="2878" y="4315"/>
                  </a:lnTo>
                  <a:lnTo>
                    <a:pt x="1679" y="6473"/>
                  </a:lnTo>
                  <a:lnTo>
                    <a:pt x="1" y="8630"/>
                  </a:lnTo>
                  <a:lnTo>
                    <a:pt x="1" y="8630"/>
                  </a:lnTo>
                  <a:lnTo>
                    <a:pt x="480" y="8391"/>
                  </a:lnTo>
                  <a:lnTo>
                    <a:pt x="1919" y="6233"/>
                  </a:lnTo>
                  <a:lnTo>
                    <a:pt x="3117" y="4315"/>
                  </a:lnTo>
                  <a:lnTo>
                    <a:pt x="4076" y="2158"/>
                  </a:lnTo>
                  <a:lnTo>
                    <a:pt x="45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0" name="Google Shape;49080;p32"/>
            <p:cNvSpPr/>
            <p:nvPr/>
          </p:nvSpPr>
          <p:spPr>
            <a:xfrm>
              <a:off x="3240650" y="1892600"/>
              <a:ext cx="53950" cy="179800"/>
            </a:xfrm>
            <a:custGeom>
              <a:avLst/>
              <a:gdLst/>
              <a:ahLst/>
              <a:cxnLst/>
              <a:rect l="l" t="t" r="r" b="b"/>
              <a:pathLst>
                <a:path w="2158" h="7192" extrusionOk="0">
                  <a:moveTo>
                    <a:pt x="1918" y="0"/>
                  </a:moveTo>
                  <a:lnTo>
                    <a:pt x="1439" y="2158"/>
                  </a:lnTo>
                  <a:lnTo>
                    <a:pt x="0" y="7192"/>
                  </a:lnTo>
                  <a:lnTo>
                    <a:pt x="240" y="7192"/>
                  </a:lnTo>
                  <a:lnTo>
                    <a:pt x="1678" y="2158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1" name="Google Shape;49081;p32"/>
            <p:cNvSpPr/>
            <p:nvPr/>
          </p:nvSpPr>
          <p:spPr>
            <a:xfrm>
              <a:off x="3102800" y="2479925"/>
              <a:ext cx="36000" cy="263700"/>
            </a:xfrm>
            <a:custGeom>
              <a:avLst/>
              <a:gdLst/>
              <a:ahLst/>
              <a:cxnLst/>
              <a:rect l="l" t="t" r="r" b="b"/>
              <a:pathLst>
                <a:path w="1440" h="10548" extrusionOk="0">
                  <a:moveTo>
                    <a:pt x="1199" y="0"/>
                  </a:moveTo>
                  <a:lnTo>
                    <a:pt x="240" y="5753"/>
                  </a:lnTo>
                  <a:lnTo>
                    <a:pt x="1" y="8151"/>
                  </a:lnTo>
                  <a:lnTo>
                    <a:pt x="1" y="10308"/>
                  </a:lnTo>
                  <a:lnTo>
                    <a:pt x="240" y="10548"/>
                  </a:lnTo>
                  <a:lnTo>
                    <a:pt x="240" y="8151"/>
                  </a:lnTo>
                  <a:lnTo>
                    <a:pt x="480" y="5753"/>
                  </a:lnTo>
                  <a:lnTo>
                    <a:pt x="1439" y="24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2" name="Google Shape;49082;p32"/>
            <p:cNvSpPr/>
            <p:nvPr/>
          </p:nvSpPr>
          <p:spPr>
            <a:xfrm>
              <a:off x="3156750" y="2941375"/>
              <a:ext cx="119875" cy="119900"/>
            </a:xfrm>
            <a:custGeom>
              <a:avLst/>
              <a:gdLst/>
              <a:ahLst/>
              <a:cxnLst/>
              <a:rect l="l" t="t" r="r" b="b"/>
              <a:pathLst>
                <a:path w="4795" h="4796" extrusionOk="0">
                  <a:moveTo>
                    <a:pt x="0" y="1"/>
                  </a:moveTo>
                  <a:lnTo>
                    <a:pt x="719" y="1199"/>
                  </a:lnTo>
                  <a:lnTo>
                    <a:pt x="1678" y="2398"/>
                  </a:lnTo>
                  <a:lnTo>
                    <a:pt x="4075" y="4555"/>
                  </a:lnTo>
                  <a:lnTo>
                    <a:pt x="4795" y="4795"/>
                  </a:lnTo>
                  <a:lnTo>
                    <a:pt x="4795" y="4795"/>
                  </a:lnTo>
                  <a:lnTo>
                    <a:pt x="2158" y="2638"/>
                  </a:lnTo>
                  <a:lnTo>
                    <a:pt x="1199" y="1439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3" name="Google Shape;49083;p32"/>
            <p:cNvSpPr/>
            <p:nvPr/>
          </p:nvSpPr>
          <p:spPr>
            <a:xfrm>
              <a:off x="3270600" y="3067225"/>
              <a:ext cx="131875" cy="77950"/>
            </a:xfrm>
            <a:custGeom>
              <a:avLst/>
              <a:gdLst/>
              <a:ahLst/>
              <a:cxnLst/>
              <a:rect l="l" t="t" r="r" b="b"/>
              <a:pathLst>
                <a:path w="5275" h="3118" extrusionOk="0">
                  <a:moveTo>
                    <a:pt x="1" y="1"/>
                  </a:moveTo>
                  <a:lnTo>
                    <a:pt x="2158" y="1439"/>
                  </a:lnTo>
                  <a:lnTo>
                    <a:pt x="4795" y="2877"/>
                  </a:lnTo>
                  <a:lnTo>
                    <a:pt x="5275" y="3117"/>
                  </a:lnTo>
                  <a:lnTo>
                    <a:pt x="2878" y="1679"/>
                  </a:lnTo>
                  <a:lnTo>
                    <a:pt x="72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4" name="Google Shape;49084;p32"/>
            <p:cNvSpPr/>
            <p:nvPr/>
          </p:nvSpPr>
          <p:spPr>
            <a:xfrm>
              <a:off x="3408450" y="1131475"/>
              <a:ext cx="65950" cy="305675"/>
            </a:xfrm>
            <a:custGeom>
              <a:avLst/>
              <a:gdLst/>
              <a:ahLst/>
              <a:cxnLst/>
              <a:rect l="l" t="t" r="r" b="b"/>
              <a:pathLst>
                <a:path w="2638" h="12227" extrusionOk="0">
                  <a:moveTo>
                    <a:pt x="2398" y="1"/>
                  </a:moveTo>
                  <a:lnTo>
                    <a:pt x="1439" y="6233"/>
                  </a:lnTo>
                  <a:lnTo>
                    <a:pt x="1" y="12226"/>
                  </a:lnTo>
                  <a:lnTo>
                    <a:pt x="240" y="12226"/>
                  </a:lnTo>
                  <a:lnTo>
                    <a:pt x="1679" y="5994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5" name="Google Shape;49085;p32"/>
            <p:cNvSpPr/>
            <p:nvPr/>
          </p:nvSpPr>
          <p:spPr>
            <a:xfrm>
              <a:off x="3186700" y="2078375"/>
              <a:ext cx="59975" cy="185800"/>
            </a:xfrm>
            <a:custGeom>
              <a:avLst/>
              <a:gdLst/>
              <a:ahLst/>
              <a:cxnLst/>
              <a:rect l="l" t="t" r="r" b="b"/>
              <a:pathLst>
                <a:path w="2399" h="7432" extrusionOk="0">
                  <a:moveTo>
                    <a:pt x="2158" y="1"/>
                  </a:moveTo>
                  <a:lnTo>
                    <a:pt x="1" y="7432"/>
                  </a:lnTo>
                  <a:lnTo>
                    <a:pt x="241" y="7432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6" name="Google Shape;49086;p32"/>
            <p:cNvSpPr/>
            <p:nvPr/>
          </p:nvSpPr>
          <p:spPr>
            <a:xfrm>
              <a:off x="3348525" y="1443125"/>
              <a:ext cx="65950" cy="245725"/>
            </a:xfrm>
            <a:custGeom>
              <a:avLst/>
              <a:gdLst/>
              <a:ahLst/>
              <a:cxnLst/>
              <a:rect l="l" t="t" r="r" b="b"/>
              <a:pathLst>
                <a:path w="2638" h="9829" extrusionOk="0">
                  <a:moveTo>
                    <a:pt x="2398" y="0"/>
                  </a:moveTo>
                  <a:lnTo>
                    <a:pt x="0" y="9829"/>
                  </a:lnTo>
                  <a:lnTo>
                    <a:pt x="240" y="9589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7" name="Google Shape;49087;p32"/>
            <p:cNvSpPr/>
            <p:nvPr/>
          </p:nvSpPr>
          <p:spPr>
            <a:xfrm>
              <a:off x="3468375" y="1125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8" name="Google Shape;49088;p32"/>
            <p:cNvSpPr/>
            <p:nvPr/>
          </p:nvSpPr>
          <p:spPr>
            <a:xfrm>
              <a:off x="3324550" y="42958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9" name="Google Shape;49089;p32"/>
            <p:cNvSpPr/>
            <p:nvPr/>
          </p:nvSpPr>
          <p:spPr>
            <a:xfrm>
              <a:off x="3426425" y="41879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480" y="241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0" name="Google Shape;49090;p32"/>
            <p:cNvSpPr/>
            <p:nvPr/>
          </p:nvSpPr>
          <p:spPr>
            <a:xfrm>
              <a:off x="3594225" y="4074075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48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1" name="Google Shape;49091;p32"/>
            <p:cNvSpPr/>
            <p:nvPr/>
          </p:nvSpPr>
          <p:spPr>
            <a:xfrm>
              <a:off x="3762050" y="3912250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719" y="1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80" y="48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2" name="Google Shape;49092;p32"/>
            <p:cNvSpPr/>
            <p:nvPr/>
          </p:nvSpPr>
          <p:spPr>
            <a:xfrm>
              <a:off x="3875900" y="3696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3" name="Google Shape;49093;p32"/>
            <p:cNvSpPr/>
            <p:nvPr/>
          </p:nvSpPr>
          <p:spPr>
            <a:xfrm>
              <a:off x="3839950" y="3480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4" name="Google Shape;49094;p32"/>
            <p:cNvSpPr/>
            <p:nvPr/>
          </p:nvSpPr>
          <p:spPr>
            <a:xfrm>
              <a:off x="3714100" y="3336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5" name="Google Shape;49095;p32"/>
            <p:cNvSpPr/>
            <p:nvPr/>
          </p:nvSpPr>
          <p:spPr>
            <a:xfrm>
              <a:off x="3552275" y="3229050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6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6" name="Google Shape;49096;p32"/>
            <p:cNvSpPr/>
            <p:nvPr/>
          </p:nvSpPr>
          <p:spPr>
            <a:xfrm>
              <a:off x="3390475" y="313915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0" y="0"/>
                  </a:moveTo>
                  <a:lnTo>
                    <a:pt x="480" y="480"/>
                  </a:lnTo>
                  <a:lnTo>
                    <a:pt x="959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7" name="Google Shape;49097;p32"/>
            <p:cNvSpPr/>
            <p:nvPr/>
          </p:nvSpPr>
          <p:spPr>
            <a:xfrm>
              <a:off x="3258625" y="3055250"/>
              <a:ext cx="30000" cy="18000"/>
            </a:xfrm>
            <a:custGeom>
              <a:avLst/>
              <a:gdLst/>
              <a:ahLst/>
              <a:cxnLst/>
              <a:rect l="l" t="t" r="r" b="b"/>
              <a:pathLst>
                <a:path w="1200" h="720" extrusionOk="0">
                  <a:moveTo>
                    <a:pt x="0" y="0"/>
                  </a:moveTo>
                  <a:lnTo>
                    <a:pt x="480" y="480"/>
                  </a:lnTo>
                  <a:lnTo>
                    <a:pt x="1199" y="720"/>
                  </a:lnTo>
                  <a:lnTo>
                    <a:pt x="72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8" name="Google Shape;49098;p32"/>
            <p:cNvSpPr/>
            <p:nvPr/>
          </p:nvSpPr>
          <p:spPr>
            <a:xfrm>
              <a:off x="3150750" y="29353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480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9" name="Google Shape;49099;p32"/>
            <p:cNvSpPr/>
            <p:nvPr/>
          </p:nvSpPr>
          <p:spPr>
            <a:xfrm>
              <a:off x="3102800" y="27376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0" name="Google Shape;49100;p32"/>
            <p:cNvSpPr/>
            <p:nvPr/>
          </p:nvSpPr>
          <p:spPr>
            <a:xfrm>
              <a:off x="3132775" y="24739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1" name="Google Shape;49101;p32"/>
            <p:cNvSpPr/>
            <p:nvPr/>
          </p:nvSpPr>
          <p:spPr>
            <a:xfrm>
              <a:off x="3186700" y="22641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2" name="Google Shape;49102;p32"/>
            <p:cNvSpPr/>
            <p:nvPr/>
          </p:nvSpPr>
          <p:spPr>
            <a:xfrm>
              <a:off x="3240650" y="20723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3" name="Google Shape;49103;p32"/>
            <p:cNvSpPr/>
            <p:nvPr/>
          </p:nvSpPr>
          <p:spPr>
            <a:xfrm>
              <a:off x="3288600" y="18866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4" name="Google Shape;49104;p32"/>
            <p:cNvSpPr/>
            <p:nvPr/>
          </p:nvSpPr>
          <p:spPr>
            <a:xfrm>
              <a:off x="3342525" y="16828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0" y="241"/>
                  </a:lnTo>
                  <a:lnTo>
                    <a:pt x="1" y="480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5" name="Google Shape;49105;p32"/>
            <p:cNvSpPr/>
            <p:nvPr/>
          </p:nvSpPr>
          <p:spPr>
            <a:xfrm>
              <a:off x="3408450" y="14371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6" name="Google Shape;49106;p32"/>
            <p:cNvSpPr/>
            <p:nvPr/>
          </p:nvSpPr>
          <p:spPr>
            <a:xfrm>
              <a:off x="3552275" y="3360900"/>
              <a:ext cx="131875" cy="155825"/>
            </a:xfrm>
            <a:custGeom>
              <a:avLst/>
              <a:gdLst/>
              <a:ahLst/>
              <a:cxnLst/>
              <a:rect l="l" t="t" r="r" b="b"/>
              <a:pathLst>
                <a:path w="5275" h="6233" extrusionOk="0">
                  <a:moveTo>
                    <a:pt x="1" y="0"/>
                  </a:moveTo>
                  <a:lnTo>
                    <a:pt x="2878" y="3117"/>
                  </a:lnTo>
                  <a:lnTo>
                    <a:pt x="4076" y="4795"/>
                  </a:lnTo>
                  <a:lnTo>
                    <a:pt x="5035" y="6233"/>
                  </a:lnTo>
                  <a:lnTo>
                    <a:pt x="5275" y="6233"/>
                  </a:lnTo>
                  <a:lnTo>
                    <a:pt x="4316" y="4795"/>
                  </a:lnTo>
                  <a:lnTo>
                    <a:pt x="3117" y="311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7" name="Google Shape;49107;p32"/>
            <p:cNvSpPr/>
            <p:nvPr/>
          </p:nvSpPr>
          <p:spPr>
            <a:xfrm>
              <a:off x="2976950" y="2695675"/>
              <a:ext cx="53950" cy="191800"/>
            </a:xfrm>
            <a:custGeom>
              <a:avLst/>
              <a:gdLst/>
              <a:ahLst/>
              <a:cxnLst/>
              <a:rect l="l" t="t" r="r" b="b"/>
              <a:pathLst>
                <a:path w="2158" h="7672" extrusionOk="0">
                  <a:moveTo>
                    <a:pt x="0" y="0"/>
                  </a:moveTo>
                  <a:lnTo>
                    <a:pt x="0" y="1918"/>
                  </a:lnTo>
                  <a:lnTo>
                    <a:pt x="480" y="3836"/>
                  </a:lnTo>
                  <a:lnTo>
                    <a:pt x="959" y="5753"/>
                  </a:lnTo>
                  <a:lnTo>
                    <a:pt x="1918" y="7431"/>
                  </a:lnTo>
                  <a:lnTo>
                    <a:pt x="2158" y="7671"/>
                  </a:lnTo>
                  <a:lnTo>
                    <a:pt x="1439" y="5993"/>
                  </a:lnTo>
                  <a:lnTo>
                    <a:pt x="720" y="4075"/>
                  </a:lnTo>
                  <a:lnTo>
                    <a:pt x="480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8" name="Google Shape;49108;p32"/>
            <p:cNvSpPr/>
            <p:nvPr/>
          </p:nvSpPr>
          <p:spPr>
            <a:xfrm>
              <a:off x="3600225" y="3750450"/>
              <a:ext cx="119900" cy="185800"/>
            </a:xfrm>
            <a:custGeom>
              <a:avLst/>
              <a:gdLst/>
              <a:ahLst/>
              <a:cxnLst/>
              <a:rect l="l" t="t" r="r" b="b"/>
              <a:pathLst>
                <a:path w="4796" h="7432" extrusionOk="0">
                  <a:moveTo>
                    <a:pt x="4555" y="0"/>
                  </a:moveTo>
                  <a:lnTo>
                    <a:pt x="3836" y="1918"/>
                  </a:lnTo>
                  <a:lnTo>
                    <a:pt x="2877" y="3596"/>
                  </a:lnTo>
                  <a:lnTo>
                    <a:pt x="1679" y="5514"/>
                  </a:lnTo>
                  <a:lnTo>
                    <a:pt x="1" y="7432"/>
                  </a:lnTo>
                  <a:lnTo>
                    <a:pt x="480" y="7432"/>
                  </a:lnTo>
                  <a:lnTo>
                    <a:pt x="1918" y="5514"/>
                  </a:lnTo>
                  <a:lnTo>
                    <a:pt x="3117" y="3596"/>
                  </a:lnTo>
                  <a:lnTo>
                    <a:pt x="4076" y="1678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9" name="Google Shape;49109;p32"/>
            <p:cNvSpPr/>
            <p:nvPr/>
          </p:nvSpPr>
          <p:spPr>
            <a:xfrm>
              <a:off x="3240650" y="4068075"/>
              <a:ext cx="191800" cy="89925"/>
            </a:xfrm>
            <a:custGeom>
              <a:avLst/>
              <a:gdLst/>
              <a:ahLst/>
              <a:cxnLst/>
              <a:rect l="l" t="t" r="r" b="b"/>
              <a:pathLst>
                <a:path w="7672" h="3597" extrusionOk="0">
                  <a:moveTo>
                    <a:pt x="7192" y="0"/>
                  </a:moveTo>
                  <a:lnTo>
                    <a:pt x="4315" y="1439"/>
                  </a:lnTo>
                  <a:lnTo>
                    <a:pt x="0" y="3596"/>
                  </a:lnTo>
                  <a:lnTo>
                    <a:pt x="480" y="3596"/>
                  </a:lnTo>
                  <a:lnTo>
                    <a:pt x="4555" y="1678"/>
                  </a:lnTo>
                  <a:lnTo>
                    <a:pt x="76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0" name="Google Shape;49110;p32"/>
            <p:cNvSpPr/>
            <p:nvPr/>
          </p:nvSpPr>
          <p:spPr>
            <a:xfrm>
              <a:off x="2976950" y="2443950"/>
              <a:ext cx="41975" cy="245750"/>
            </a:xfrm>
            <a:custGeom>
              <a:avLst/>
              <a:gdLst/>
              <a:ahLst/>
              <a:cxnLst/>
              <a:rect l="l" t="t" r="r" b="b"/>
              <a:pathLst>
                <a:path w="1679" h="9830" extrusionOk="0">
                  <a:moveTo>
                    <a:pt x="1679" y="1"/>
                  </a:moveTo>
                  <a:lnTo>
                    <a:pt x="959" y="2638"/>
                  </a:lnTo>
                  <a:lnTo>
                    <a:pt x="480" y="5275"/>
                  </a:lnTo>
                  <a:lnTo>
                    <a:pt x="0" y="7432"/>
                  </a:lnTo>
                  <a:lnTo>
                    <a:pt x="0" y="9590"/>
                  </a:lnTo>
                  <a:lnTo>
                    <a:pt x="240" y="9829"/>
                  </a:lnTo>
                  <a:lnTo>
                    <a:pt x="240" y="7672"/>
                  </a:lnTo>
                  <a:lnTo>
                    <a:pt x="720" y="5275"/>
                  </a:lnTo>
                  <a:lnTo>
                    <a:pt x="1199" y="287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1" name="Google Shape;49111;p32"/>
            <p:cNvSpPr/>
            <p:nvPr/>
          </p:nvSpPr>
          <p:spPr>
            <a:xfrm>
              <a:off x="3432425" y="3942225"/>
              <a:ext cx="173825" cy="119875"/>
            </a:xfrm>
            <a:custGeom>
              <a:avLst/>
              <a:gdLst/>
              <a:ahLst/>
              <a:cxnLst/>
              <a:rect l="l" t="t" r="r" b="b"/>
              <a:pathLst>
                <a:path w="6953" h="4795" extrusionOk="0">
                  <a:moveTo>
                    <a:pt x="6473" y="0"/>
                  </a:moveTo>
                  <a:lnTo>
                    <a:pt x="4315" y="1918"/>
                  </a:lnTo>
                  <a:lnTo>
                    <a:pt x="2158" y="3356"/>
                  </a:lnTo>
                  <a:lnTo>
                    <a:pt x="0" y="4795"/>
                  </a:lnTo>
                  <a:lnTo>
                    <a:pt x="240" y="4795"/>
                  </a:lnTo>
                  <a:lnTo>
                    <a:pt x="2637" y="3596"/>
                  </a:lnTo>
                  <a:lnTo>
                    <a:pt x="4555" y="1918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2" name="Google Shape;49112;p32"/>
            <p:cNvSpPr/>
            <p:nvPr/>
          </p:nvSpPr>
          <p:spPr>
            <a:xfrm>
              <a:off x="3264625" y="3133150"/>
              <a:ext cx="143850" cy="95925"/>
            </a:xfrm>
            <a:custGeom>
              <a:avLst/>
              <a:gdLst/>
              <a:ahLst/>
              <a:cxnLst/>
              <a:rect l="l" t="t" r="r" b="b"/>
              <a:pathLst>
                <a:path w="5754" h="3837" extrusionOk="0">
                  <a:moveTo>
                    <a:pt x="0" y="1"/>
                  </a:moveTo>
                  <a:lnTo>
                    <a:pt x="2637" y="1919"/>
                  </a:lnTo>
                  <a:lnTo>
                    <a:pt x="5514" y="3836"/>
                  </a:lnTo>
                  <a:lnTo>
                    <a:pt x="5754" y="3836"/>
                  </a:lnTo>
                  <a:lnTo>
                    <a:pt x="2877" y="167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3" name="Google Shape;49113;p32"/>
            <p:cNvSpPr/>
            <p:nvPr/>
          </p:nvSpPr>
          <p:spPr>
            <a:xfrm>
              <a:off x="3144750" y="1916575"/>
              <a:ext cx="65950" cy="161825"/>
            </a:xfrm>
            <a:custGeom>
              <a:avLst/>
              <a:gdLst/>
              <a:ahLst/>
              <a:cxnLst/>
              <a:rect l="l" t="t" r="r" b="b"/>
              <a:pathLst>
                <a:path w="2638" h="6473" extrusionOk="0">
                  <a:moveTo>
                    <a:pt x="2158" y="0"/>
                  </a:moveTo>
                  <a:lnTo>
                    <a:pt x="480" y="5034"/>
                  </a:lnTo>
                  <a:lnTo>
                    <a:pt x="1" y="6473"/>
                  </a:lnTo>
                  <a:lnTo>
                    <a:pt x="240" y="6473"/>
                  </a:lnTo>
                  <a:lnTo>
                    <a:pt x="720" y="5274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4" name="Google Shape;49114;p32"/>
            <p:cNvSpPr/>
            <p:nvPr/>
          </p:nvSpPr>
          <p:spPr>
            <a:xfrm>
              <a:off x="3120775" y="4163950"/>
              <a:ext cx="125900" cy="83950"/>
            </a:xfrm>
            <a:custGeom>
              <a:avLst/>
              <a:gdLst/>
              <a:ahLst/>
              <a:cxnLst/>
              <a:rect l="l" t="t" r="r" b="b"/>
              <a:pathLst>
                <a:path w="5036" h="3358" extrusionOk="0">
                  <a:moveTo>
                    <a:pt x="4556" y="1"/>
                  </a:moveTo>
                  <a:lnTo>
                    <a:pt x="2878" y="960"/>
                  </a:lnTo>
                  <a:lnTo>
                    <a:pt x="1439" y="1919"/>
                  </a:lnTo>
                  <a:lnTo>
                    <a:pt x="1" y="3357"/>
                  </a:lnTo>
                  <a:lnTo>
                    <a:pt x="241" y="3357"/>
                  </a:lnTo>
                  <a:lnTo>
                    <a:pt x="1679" y="2158"/>
                  </a:lnTo>
                  <a:lnTo>
                    <a:pt x="3117" y="96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5" name="Google Shape;49115;p32"/>
            <p:cNvSpPr/>
            <p:nvPr/>
          </p:nvSpPr>
          <p:spPr>
            <a:xfrm>
              <a:off x="3048875" y="4253850"/>
              <a:ext cx="71925" cy="107900"/>
            </a:xfrm>
            <a:custGeom>
              <a:avLst/>
              <a:gdLst/>
              <a:ahLst/>
              <a:cxnLst/>
              <a:rect l="l" t="t" r="r" b="b"/>
              <a:pathLst>
                <a:path w="2877" h="4316" extrusionOk="0">
                  <a:moveTo>
                    <a:pt x="2637" y="1"/>
                  </a:moveTo>
                  <a:lnTo>
                    <a:pt x="959" y="2158"/>
                  </a:lnTo>
                  <a:lnTo>
                    <a:pt x="480" y="3117"/>
                  </a:lnTo>
                  <a:lnTo>
                    <a:pt x="480" y="3117"/>
                  </a:lnTo>
                  <a:lnTo>
                    <a:pt x="1199" y="2158"/>
                  </a:lnTo>
                  <a:lnTo>
                    <a:pt x="2877" y="1"/>
                  </a:lnTo>
                  <a:close/>
                  <a:moveTo>
                    <a:pt x="480" y="3117"/>
                  </a:moveTo>
                  <a:lnTo>
                    <a:pt x="0" y="4076"/>
                  </a:lnTo>
                  <a:lnTo>
                    <a:pt x="240" y="4316"/>
                  </a:lnTo>
                  <a:lnTo>
                    <a:pt x="480" y="311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6" name="Google Shape;49116;p32"/>
            <p:cNvSpPr/>
            <p:nvPr/>
          </p:nvSpPr>
          <p:spPr>
            <a:xfrm>
              <a:off x="3408450" y="3235050"/>
              <a:ext cx="149850" cy="119875"/>
            </a:xfrm>
            <a:custGeom>
              <a:avLst/>
              <a:gdLst/>
              <a:ahLst/>
              <a:cxnLst/>
              <a:rect l="l" t="t" r="r" b="b"/>
              <a:pathLst>
                <a:path w="5994" h="4795" extrusionOk="0">
                  <a:moveTo>
                    <a:pt x="1" y="0"/>
                  </a:moveTo>
                  <a:lnTo>
                    <a:pt x="2877" y="2397"/>
                  </a:lnTo>
                  <a:lnTo>
                    <a:pt x="5514" y="4794"/>
                  </a:lnTo>
                  <a:lnTo>
                    <a:pt x="5994" y="4794"/>
                  </a:lnTo>
                  <a:lnTo>
                    <a:pt x="3357" y="239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7" name="Google Shape;49117;p32"/>
            <p:cNvSpPr/>
            <p:nvPr/>
          </p:nvSpPr>
          <p:spPr>
            <a:xfrm>
              <a:off x="3018900" y="2252175"/>
              <a:ext cx="65950" cy="185800"/>
            </a:xfrm>
            <a:custGeom>
              <a:avLst/>
              <a:gdLst/>
              <a:ahLst/>
              <a:cxnLst/>
              <a:rect l="l" t="t" r="r" b="b"/>
              <a:pathLst>
                <a:path w="2638" h="7432" extrusionOk="0">
                  <a:moveTo>
                    <a:pt x="2398" y="1"/>
                  </a:moveTo>
                  <a:lnTo>
                    <a:pt x="959" y="4555"/>
                  </a:lnTo>
                  <a:lnTo>
                    <a:pt x="1" y="7432"/>
                  </a:lnTo>
                  <a:lnTo>
                    <a:pt x="240" y="7432"/>
                  </a:lnTo>
                  <a:lnTo>
                    <a:pt x="1199" y="4555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8" name="Google Shape;49118;p32"/>
            <p:cNvSpPr/>
            <p:nvPr/>
          </p:nvSpPr>
          <p:spPr>
            <a:xfrm>
              <a:off x="3342525" y="1167425"/>
              <a:ext cx="59950" cy="305675"/>
            </a:xfrm>
            <a:custGeom>
              <a:avLst/>
              <a:gdLst/>
              <a:ahLst/>
              <a:cxnLst/>
              <a:rect l="l" t="t" r="r" b="b"/>
              <a:pathLst>
                <a:path w="2398" h="12227" extrusionOk="0">
                  <a:moveTo>
                    <a:pt x="2158" y="1"/>
                  </a:moveTo>
                  <a:lnTo>
                    <a:pt x="1199" y="6234"/>
                  </a:lnTo>
                  <a:lnTo>
                    <a:pt x="1" y="12227"/>
                  </a:lnTo>
                  <a:lnTo>
                    <a:pt x="240" y="11987"/>
                  </a:lnTo>
                  <a:lnTo>
                    <a:pt x="1439" y="6234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9" name="Google Shape;49119;p32"/>
            <p:cNvSpPr/>
            <p:nvPr/>
          </p:nvSpPr>
          <p:spPr>
            <a:xfrm>
              <a:off x="3678150" y="3522700"/>
              <a:ext cx="47950" cy="221775"/>
            </a:xfrm>
            <a:custGeom>
              <a:avLst/>
              <a:gdLst/>
              <a:ahLst/>
              <a:cxnLst/>
              <a:rect l="l" t="t" r="r" b="b"/>
              <a:pathLst>
                <a:path w="1918" h="8871" extrusionOk="0">
                  <a:moveTo>
                    <a:pt x="0" y="1"/>
                  </a:moveTo>
                  <a:lnTo>
                    <a:pt x="719" y="1439"/>
                  </a:lnTo>
                  <a:lnTo>
                    <a:pt x="1199" y="2877"/>
                  </a:lnTo>
                  <a:lnTo>
                    <a:pt x="1438" y="4316"/>
                  </a:lnTo>
                  <a:lnTo>
                    <a:pt x="1678" y="5754"/>
                  </a:lnTo>
                  <a:lnTo>
                    <a:pt x="1678" y="7432"/>
                  </a:lnTo>
                  <a:lnTo>
                    <a:pt x="1438" y="8870"/>
                  </a:lnTo>
                  <a:lnTo>
                    <a:pt x="1678" y="8631"/>
                  </a:lnTo>
                  <a:lnTo>
                    <a:pt x="1918" y="7192"/>
                  </a:lnTo>
                  <a:lnTo>
                    <a:pt x="1918" y="5754"/>
                  </a:lnTo>
                  <a:lnTo>
                    <a:pt x="1678" y="4316"/>
                  </a:lnTo>
                  <a:lnTo>
                    <a:pt x="1438" y="2877"/>
                  </a:lnTo>
                  <a:lnTo>
                    <a:pt x="959" y="143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0" name="Google Shape;49120;p32"/>
            <p:cNvSpPr/>
            <p:nvPr/>
          </p:nvSpPr>
          <p:spPr>
            <a:xfrm>
              <a:off x="3024900" y="2893425"/>
              <a:ext cx="119875" cy="131875"/>
            </a:xfrm>
            <a:custGeom>
              <a:avLst/>
              <a:gdLst/>
              <a:ahLst/>
              <a:cxnLst/>
              <a:rect l="l" t="t" r="r" b="b"/>
              <a:pathLst>
                <a:path w="4795" h="5275" extrusionOk="0">
                  <a:moveTo>
                    <a:pt x="0" y="1"/>
                  </a:moveTo>
                  <a:lnTo>
                    <a:pt x="1918" y="2638"/>
                  </a:lnTo>
                  <a:lnTo>
                    <a:pt x="4315" y="5035"/>
                  </a:lnTo>
                  <a:lnTo>
                    <a:pt x="4795" y="5275"/>
                  </a:lnTo>
                  <a:lnTo>
                    <a:pt x="4795" y="5275"/>
                  </a:lnTo>
                  <a:lnTo>
                    <a:pt x="2398" y="2638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1" name="Google Shape;49121;p32"/>
            <p:cNvSpPr/>
            <p:nvPr/>
          </p:nvSpPr>
          <p:spPr>
            <a:xfrm>
              <a:off x="3138775" y="3031275"/>
              <a:ext cx="125875" cy="95900"/>
            </a:xfrm>
            <a:custGeom>
              <a:avLst/>
              <a:gdLst/>
              <a:ahLst/>
              <a:cxnLst/>
              <a:rect l="l" t="t" r="r" b="b"/>
              <a:pathLst>
                <a:path w="5035" h="3836" extrusionOk="0">
                  <a:moveTo>
                    <a:pt x="0" y="0"/>
                  </a:moveTo>
                  <a:lnTo>
                    <a:pt x="2158" y="1918"/>
                  </a:lnTo>
                  <a:lnTo>
                    <a:pt x="4555" y="3836"/>
                  </a:lnTo>
                  <a:lnTo>
                    <a:pt x="5034" y="3836"/>
                  </a:lnTo>
                  <a:lnTo>
                    <a:pt x="2637" y="1918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2" name="Google Shape;49122;p32"/>
            <p:cNvSpPr/>
            <p:nvPr/>
          </p:nvSpPr>
          <p:spPr>
            <a:xfrm>
              <a:off x="3270600" y="1473075"/>
              <a:ext cx="77950" cy="245750"/>
            </a:xfrm>
            <a:custGeom>
              <a:avLst/>
              <a:gdLst/>
              <a:ahLst/>
              <a:cxnLst/>
              <a:rect l="l" t="t" r="r" b="b"/>
              <a:pathLst>
                <a:path w="3118" h="9830" extrusionOk="0">
                  <a:moveTo>
                    <a:pt x="3117" y="1"/>
                  </a:moveTo>
                  <a:lnTo>
                    <a:pt x="2638" y="240"/>
                  </a:lnTo>
                  <a:lnTo>
                    <a:pt x="1439" y="5035"/>
                  </a:lnTo>
                  <a:lnTo>
                    <a:pt x="1" y="9829"/>
                  </a:lnTo>
                  <a:lnTo>
                    <a:pt x="241" y="9590"/>
                  </a:lnTo>
                  <a:lnTo>
                    <a:pt x="1679" y="5035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3" name="Google Shape;49123;p32"/>
            <p:cNvSpPr/>
            <p:nvPr/>
          </p:nvSpPr>
          <p:spPr>
            <a:xfrm>
              <a:off x="3078825" y="2084375"/>
              <a:ext cx="65950" cy="161825"/>
            </a:xfrm>
            <a:custGeom>
              <a:avLst/>
              <a:gdLst/>
              <a:ahLst/>
              <a:cxnLst/>
              <a:rect l="l" t="t" r="r" b="b"/>
              <a:pathLst>
                <a:path w="2638" h="6473" extrusionOk="0">
                  <a:moveTo>
                    <a:pt x="2398" y="0"/>
                  </a:moveTo>
                  <a:lnTo>
                    <a:pt x="1" y="6473"/>
                  </a:lnTo>
                  <a:lnTo>
                    <a:pt x="241" y="6473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4" name="Google Shape;49124;p32"/>
            <p:cNvSpPr/>
            <p:nvPr/>
          </p:nvSpPr>
          <p:spPr>
            <a:xfrm>
              <a:off x="3036875" y="4361725"/>
              <a:ext cx="12025" cy="83925"/>
            </a:xfrm>
            <a:custGeom>
              <a:avLst/>
              <a:gdLst/>
              <a:ahLst/>
              <a:cxnLst/>
              <a:rect l="l" t="t" r="r" b="b"/>
              <a:pathLst>
                <a:path w="481" h="3357" extrusionOk="0">
                  <a:moveTo>
                    <a:pt x="240" y="1"/>
                  </a:moveTo>
                  <a:lnTo>
                    <a:pt x="1" y="1679"/>
                  </a:lnTo>
                  <a:lnTo>
                    <a:pt x="1" y="3357"/>
                  </a:lnTo>
                  <a:lnTo>
                    <a:pt x="240" y="3357"/>
                  </a:lnTo>
                  <a:lnTo>
                    <a:pt x="240" y="1679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5" name="Google Shape;49125;p32"/>
            <p:cNvSpPr/>
            <p:nvPr/>
          </p:nvSpPr>
          <p:spPr>
            <a:xfrm>
              <a:off x="3204675" y="1724800"/>
              <a:ext cx="71950" cy="185800"/>
            </a:xfrm>
            <a:custGeom>
              <a:avLst/>
              <a:gdLst/>
              <a:ahLst/>
              <a:cxnLst/>
              <a:rect l="l" t="t" r="r" b="b"/>
              <a:pathLst>
                <a:path w="2878" h="7432" extrusionOk="0">
                  <a:moveTo>
                    <a:pt x="2398" y="0"/>
                  </a:moveTo>
                  <a:lnTo>
                    <a:pt x="1" y="7431"/>
                  </a:lnTo>
                  <a:lnTo>
                    <a:pt x="241" y="7431"/>
                  </a:lnTo>
                  <a:lnTo>
                    <a:pt x="28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6" name="Google Shape;49126;p32"/>
            <p:cNvSpPr/>
            <p:nvPr/>
          </p:nvSpPr>
          <p:spPr>
            <a:xfrm>
              <a:off x="3042875" y="43557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7" name="Google Shape;49127;p32"/>
            <p:cNvSpPr/>
            <p:nvPr/>
          </p:nvSpPr>
          <p:spPr>
            <a:xfrm>
              <a:off x="3114800" y="42478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8" name="Google Shape;49128;p32"/>
            <p:cNvSpPr/>
            <p:nvPr/>
          </p:nvSpPr>
          <p:spPr>
            <a:xfrm>
              <a:off x="3234650" y="415797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9" name="Google Shape;49129;p32"/>
            <p:cNvSpPr/>
            <p:nvPr/>
          </p:nvSpPr>
          <p:spPr>
            <a:xfrm>
              <a:off x="3420450" y="40620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79" y="1"/>
                  </a:moveTo>
                  <a:lnTo>
                    <a:pt x="0" y="240"/>
                  </a:lnTo>
                  <a:lnTo>
                    <a:pt x="479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0" name="Google Shape;49130;p32"/>
            <p:cNvSpPr/>
            <p:nvPr/>
          </p:nvSpPr>
          <p:spPr>
            <a:xfrm>
              <a:off x="3594225" y="393622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1" name="Google Shape;49131;p32"/>
            <p:cNvSpPr/>
            <p:nvPr/>
          </p:nvSpPr>
          <p:spPr>
            <a:xfrm>
              <a:off x="3714100" y="37384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2" name="Google Shape;49132;p32"/>
            <p:cNvSpPr/>
            <p:nvPr/>
          </p:nvSpPr>
          <p:spPr>
            <a:xfrm>
              <a:off x="3678150" y="35167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3" name="Google Shape;49133;p32"/>
            <p:cNvSpPr/>
            <p:nvPr/>
          </p:nvSpPr>
          <p:spPr>
            <a:xfrm>
              <a:off x="3546300" y="33549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4" name="Google Shape;49134;p32"/>
            <p:cNvSpPr/>
            <p:nvPr/>
          </p:nvSpPr>
          <p:spPr>
            <a:xfrm>
              <a:off x="3402450" y="3229050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5" name="Google Shape;49135;p32"/>
            <p:cNvSpPr/>
            <p:nvPr/>
          </p:nvSpPr>
          <p:spPr>
            <a:xfrm>
              <a:off x="3252625" y="31271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6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6" name="Google Shape;49136;p32"/>
            <p:cNvSpPr/>
            <p:nvPr/>
          </p:nvSpPr>
          <p:spPr>
            <a:xfrm>
              <a:off x="3132775" y="30193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79"/>
                  </a:lnTo>
                  <a:lnTo>
                    <a:pt x="719" y="47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7" name="Google Shape;49137;p32"/>
            <p:cNvSpPr/>
            <p:nvPr/>
          </p:nvSpPr>
          <p:spPr>
            <a:xfrm>
              <a:off x="3024900" y="2881450"/>
              <a:ext cx="12000" cy="18000"/>
            </a:xfrm>
            <a:custGeom>
              <a:avLst/>
              <a:gdLst/>
              <a:ahLst/>
              <a:cxnLst/>
              <a:rect l="l" t="t" r="r" b="b"/>
              <a:pathLst>
                <a:path w="480" h="720" extrusionOk="0">
                  <a:moveTo>
                    <a:pt x="0" y="0"/>
                  </a:moveTo>
                  <a:lnTo>
                    <a:pt x="0" y="480"/>
                  </a:lnTo>
                  <a:lnTo>
                    <a:pt x="480" y="72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8" name="Google Shape;49138;p32"/>
            <p:cNvSpPr/>
            <p:nvPr/>
          </p:nvSpPr>
          <p:spPr>
            <a:xfrm>
              <a:off x="2976950" y="26836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1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9" name="Google Shape;49139;p32"/>
            <p:cNvSpPr/>
            <p:nvPr/>
          </p:nvSpPr>
          <p:spPr>
            <a:xfrm>
              <a:off x="3018900" y="2437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0" name="Google Shape;49140;p32"/>
            <p:cNvSpPr/>
            <p:nvPr/>
          </p:nvSpPr>
          <p:spPr>
            <a:xfrm>
              <a:off x="3078825" y="2246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1" name="Google Shape;49141;p32"/>
            <p:cNvSpPr/>
            <p:nvPr/>
          </p:nvSpPr>
          <p:spPr>
            <a:xfrm>
              <a:off x="3138775" y="20783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2" name="Google Shape;49142;p32"/>
            <p:cNvSpPr/>
            <p:nvPr/>
          </p:nvSpPr>
          <p:spPr>
            <a:xfrm>
              <a:off x="3198700" y="19105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3" name="Google Shape;49143;p32"/>
            <p:cNvSpPr/>
            <p:nvPr/>
          </p:nvSpPr>
          <p:spPr>
            <a:xfrm>
              <a:off x="3264625" y="17128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80" y="1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48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4" name="Google Shape;49144;p32"/>
            <p:cNvSpPr/>
            <p:nvPr/>
          </p:nvSpPr>
          <p:spPr>
            <a:xfrm>
              <a:off x="3336525" y="146707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1"/>
                  </a:moveTo>
                  <a:lnTo>
                    <a:pt x="241" y="241"/>
                  </a:lnTo>
                  <a:lnTo>
                    <a:pt x="1" y="480"/>
                  </a:lnTo>
                  <a:lnTo>
                    <a:pt x="48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5" name="Google Shape;49145;p32"/>
            <p:cNvSpPr/>
            <p:nvPr/>
          </p:nvSpPr>
          <p:spPr>
            <a:xfrm>
              <a:off x="2964975" y="2096350"/>
              <a:ext cx="89900" cy="137875"/>
            </a:xfrm>
            <a:custGeom>
              <a:avLst/>
              <a:gdLst/>
              <a:ahLst/>
              <a:cxnLst/>
              <a:rect l="l" t="t" r="r" b="b"/>
              <a:pathLst>
                <a:path w="3596" h="5515" extrusionOk="0">
                  <a:moveTo>
                    <a:pt x="3356" y="1"/>
                  </a:moveTo>
                  <a:lnTo>
                    <a:pt x="2397" y="1439"/>
                  </a:lnTo>
                  <a:lnTo>
                    <a:pt x="0" y="5514"/>
                  </a:lnTo>
                  <a:lnTo>
                    <a:pt x="240" y="5514"/>
                  </a:lnTo>
                  <a:lnTo>
                    <a:pt x="2637" y="1679"/>
                  </a:lnTo>
                  <a:lnTo>
                    <a:pt x="359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6" name="Google Shape;49146;p32"/>
            <p:cNvSpPr/>
            <p:nvPr/>
          </p:nvSpPr>
          <p:spPr>
            <a:xfrm>
              <a:off x="3054850" y="1934550"/>
              <a:ext cx="89925" cy="155850"/>
            </a:xfrm>
            <a:custGeom>
              <a:avLst/>
              <a:gdLst/>
              <a:ahLst/>
              <a:cxnLst/>
              <a:rect l="l" t="t" r="r" b="b"/>
              <a:pathLst>
                <a:path w="3597" h="6234" extrusionOk="0">
                  <a:moveTo>
                    <a:pt x="3597" y="0"/>
                  </a:moveTo>
                  <a:lnTo>
                    <a:pt x="3357" y="240"/>
                  </a:lnTo>
                  <a:lnTo>
                    <a:pt x="2158" y="2398"/>
                  </a:lnTo>
                  <a:lnTo>
                    <a:pt x="1" y="6233"/>
                  </a:lnTo>
                  <a:lnTo>
                    <a:pt x="241" y="6233"/>
                  </a:lnTo>
                  <a:lnTo>
                    <a:pt x="2398" y="2398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7" name="Google Shape;49147;p32"/>
            <p:cNvSpPr/>
            <p:nvPr/>
          </p:nvSpPr>
          <p:spPr>
            <a:xfrm>
              <a:off x="2875075" y="2833500"/>
              <a:ext cx="107900" cy="143850"/>
            </a:xfrm>
            <a:custGeom>
              <a:avLst/>
              <a:gdLst/>
              <a:ahLst/>
              <a:cxnLst/>
              <a:rect l="l" t="t" r="r" b="b"/>
              <a:pathLst>
                <a:path w="4316" h="5754" extrusionOk="0">
                  <a:moveTo>
                    <a:pt x="0" y="1"/>
                  </a:moveTo>
                  <a:lnTo>
                    <a:pt x="1678" y="2877"/>
                  </a:lnTo>
                  <a:lnTo>
                    <a:pt x="3836" y="5514"/>
                  </a:lnTo>
                  <a:lnTo>
                    <a:pt x="4315" y="5754"/>
                  </a:lnTo>
                  <a:lnTo>
                    <a:pt x="2158" y="287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8" name="Google Shape;49148;p32"/>
            <p:cNvSpPr/>
            <p:nvPr/>
          </p:nvSpPr>
          <p:spPr>
            <a:xfrm>
              <a:off x="2905025" y="4122000"/>
              <a:ext cx="137875" cy="83925"/>
            </a:xfrm>
            <a:custGeom>
              <a:avLst/>
              <a:gdLst/>
              <a:ahLst/>
              <a:cxnLst/>
              <a:rect l="l" t="t" r="r" b="b"/>
              <a:pathLst>
                <a:path w="5515" h="3357" extrusionOk="0">
                  <a:moveTo>
                    <a:pt x="5035" y="1"/>
                  </a:moveTo>
                  <a:lnTo>
                    <a:pt x="3357" y="960"/>
                  </a:lnTo>
                  <a:lnTo>
                    <a:pt x="1679" y="1919"/>
                  </a:lnTo>
                  <a:lnTo>
                    <a:pt x="1" y="3117"/>
                  </a:lnTo>
                  <a:lnTo>
                    <a:pt x="241" y="3357"/>
                  </a:lnTo>
                  <a:lnTo>
                    <a:pt x="1679" y="2158"/>
                  </a:lnTo>
                  <a:lnTo>
                    <a:pt x="3597" y="1200"/>
                  </a:lnTo>
                  <a:lnTo>
                    <a:pt x="5514" y="241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9" name="Google Shape;49149;p32"/>
            <p:cNvSpPr/>
            <p:nvPr/>
          </p:nvSpPr>
          <p:spPr>
            <a:xfrm>
              <a:off x="2887050" y="2240200"/>
              <a:ext cx="83925" cy="167825"/>
            </a:xfrm>
            <a:custGeom>
              <a:avLst/>
              <a:gdLst/>
              <a:ahLst/>
              <a:cxnLst/>
              <a:rect l="l" t="t" r="r" b="b"/>
              <a:pathLst>
                <a:path w="3357" h="6713" extrusionOk="0">
                  <a:moveTo>
                    <a:pt x="3117" y="0"/>
                  </a:moveTo>
                  <a:lnTo>
                    <a:pt x="960" y="3836"/>
                  </a:lnTo>
                  <a:lnTo>
                    <a:pt x="1" y="6712"/>
                  </a:lnTo>
                  <a:lnTo>
                    <a:pt x="240" y="6712"/>
                  </a:lnTo>
                  <a:lnTo>
                    <a:pt x="1199" y="4075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0" name="Google Shape;49150;p32"/>
            <p:cNvSpPr/>
            <p:nvPr/>
          </p:nvSpPr>
          <p:spPr>
            <a:xfrm>
              <a:off x="2803150" y="4307800"/>
              <a:ext cx="24000" cy="131875"/>
            </a:xfrm>
            <a:custGeom>
              <a:avLst/>
              <a:gdLst/>
              <a:ahLst/>
              <a:cxnLst/>
              <a:rect l="l" t="t" r="r" b="b"/>
              <a:pathLst>
                <a:path w="960" h="5275" extrusionOk="0">
                  <a:moveTo>
                    <a:pt x="480" y="0"/>
                  </a:moveTo>
                  <a:lnTo>
                    <a:pt x="240" y="1199"/>
                  </a:lnTo>
                  <a:lnTo>
                    <a:pt x="1" y="2398"/>
                  </a:lnTo>
                  <a:lnTo>
                    <a:pt x="240" y="3356"/>
                  </a:lnTo>
                  <a:lnTo>
                    <a:pt x="720" y="5274"/>
                  </a:lnTo>
                  <a:lnTo>
                    <a:pt x="959" y="5274"/>
                  </a:lnTo>
                  <a:lnTo>
                    <a:pt x="480" y="3356"/>
                  </a:lnTo>
                  <a:lnTo>
                    <a:pt x="240" y="2398"/>
                  </a:lnTo>
                  <a:lnTo>
                    <a:pt x="480" y="1439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1" name="Google Shape;49151;p32"/>
            <p:cNvSpPr/>
            <p:nvPr/>
          </p:nvSpPr>
          <p:spPr>
            <a:xfrm>
              <a:off x="3372500" y="3366875"/>
              <a:ext cx="119875" cy="167850"/>
            </a:xfrm>
            <a:custGeom>
              <a:avLst/>
              <a:gdLst/>
              <a:ahLst/>
              <a:cxnLst/>
              <a:rect l="l" t="t" r="r" b="b"/>
              <a:pathLst>
                <a:path w="4795" h="6714" extrusionOk="0">
                  <a:moveTo>
                    <a:pt x="0" y="1"/>
                  </a:moveTo>
                  <a:lnTo>
                    <a:pt x="2637" y="3357"/>
                  </a:lnTo>
                  <a:lnTo>
                    <a:pt x="3596" y="5035"/>
                  </a:lnTo>
                  <a:lnTo>
                    <a:pt x="4555" y="6713"/>
                  </a:lnTo>
                  <a:lnTo>
                    <a:pt x="4795" y="6713"/>
                  </a:lnTo>
                  <a:lnTo>
                    <a:pt x="4076" y="5035"/>
                  </a:lnTo>
                  <a:lnTo>
                    <a:pt x="2877" y="335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2" name="Google Shape;49152;p32"/>
            <p:cNvSpPr/>
            <p:nvPr/>
          </p:nvSpPr>
          <p:spPr>
            <a:xfrm>
              <a:off x="3270600" y="1227375"/>
              <a:ext cx="41975" cy="281675"/>
            </a:xfrm>
            <a:custGeom>
              <a:avLst/>
              <a:gdLst/>
              <a:ahLst/>
              <a:cxnLst/>
              <a:rect l="l" t="t" r="r" b="b"/>
              <a:pathLst>
                <a:path w="1679" h="11267" extrusionOk="0">
                  <a:moveTo>
                    <a:pt x="1439" y="0"/>
                  </a:moveTo>
                  <a:lnTo>
                    <a:pt x="1439" y="240"/>
                  </a:lnTo>
                  <a:lnTo>
                    <a:pt x="720" y="5993"/>
                  </a:lnTo>
                  <a:lnTo>
                    <a:pt x="1" y="11267"/>
                  </a:lnTo>
                  <a:lnTo>
                    <a:pt x="1" y="11267"/>
                  </a:lnTo>
                  <a:lnTo>
                    <a:pt x="241" y="11027"/>
                  </a:lnTo>
                  <a:lnTo>
                    <a:pt x="960" y="5753"/>
                  </a:lnTo>
                  <a:lnTo>
                    <a:pt x="1679" y="24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3" name="Google Shape;49153;p32"/>
            <p:cNvSpPr/>
            <p:nvPr/>
          </p:nvSpPr>
          <p:spPr>
            <a:xfrm>
              <a:off x="3240650" y="3229050"/>
              <a:ext cx="131875" cy="131875"/>
            </a:xfrm>
            <a:custGeom>
              <a:avLst/>
              <a:gdLst/>
              <a:ahLst/>
              <a:cxnLst/>
              <a:rect l="l" t="t" r="r" b="b"/>
              <a:pathLst>
                <a:path w="5275" h="5275" extrusionOk="0">
                  <a:moveTo>
                    <a:pt x="0" y="0"/>
                  </a:moveTo>
                  <a:lnTo>
                    <a:pt x="2637" y="2637"/>
                  </a:lnTo>
                  <a:lnTo>
                    <a:pt x="5034" y="5274"/>
                  </a:lnTo>
                  <a:lnTo>
                    <a:pt x="5274" y="5274"/>
                  </a:lnTo>
                  <a:lnTo>
                    <a:pt x="2877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4" name="Google Shape;49154;p32"/>
            <p:cNvSpPr/>
            <p:nvPr/>
          </p:nvSpPr>
          <p:spPr>
            <a:xfrm>
              <a:off x="2821125" y="4205925"/>
              <a:ext cx="83925" cy="95900"/>
            </a:xfrm>
            <a:custGeom>
              <a:avLst/>
              <a:gdLst/>
              <a:ahLst/>
              <a:cxnLst/>
              <a:rect l="l" t="t" r="r" b="b"/>
              <a:pathLst>
                <a:path w="3357" h="3836" extrusionOk="0">
                  <a:moveTo>
                    <a:pt x="3117" y="0"/>
                  </a:moveTo>
                  <a:lnTo>
                    <a:pt x="1199" y="1918"/>
                  </a:lnTo>
                  <a:lnTo>
                    <a:pt x="480" y="2877"/>
                  </a:lnTo>
                  <a:lnTo>
                    <a:pt x="1" y="3836"/>
                  </a:lnTo>
                  <a:lnTo>
                    <a:pt x="240" y="3836"/>
                  </a:lnTo>
                  <a:lnTo>
                    <a:pt x="720" y="2877"/>
                  </a:lnTo>
                  <a:lnTo>
                    <a:pt x="1439" y="1918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5" name="Google Shape;49155;p32"/>
            <p:cNvSpPr/>
            <p:nvPr/>
          </p:nvSpPr>
          <p:spPr>
            <a:xfrm>
              <a:off x="3216675" y="1515025"/>
              <a:ext cx="59950" cy="227775"/>
            </a:xfrm>
            <a:custGeom>
              <a:avLst/>
              <a:gdLst/>
              <a:ahLst/>
              <a:cxnLst/>
              <a:rect l="l" t="t" r="r" b="b"/>
              <a:pathLst>
                <a:path w="2398" h="9111" extrusionOk="0">
                  <a:moveTo>
                    <a:pt x="2158" y="1"/>
                  </a:moveTo>
                  <a:lnTo>
                    <a:pt x="1199" y="4795"/>
                  </a:lnTo>
                  <a:lnTo>
                    <a:pt x="0" y="9110"/>
                  </a:lnTo>
                  <a:lnTo>
                    <a:pt x="240" y="9110"/>
                  </a:lnTo>
                  <a:lnTo>
                    <a:pt x="1439" y="4555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6" name="Google Shape;49156;p32"/>
            <p:cNvSpPr/>
            <p:nvPr/>
          </p:nvSpPr>
          <p:spPr>
            <a:xfrm>
              <a:off x="3414450" y="3774425"/>
              <a:ext cx="113900" cy="161825"/>
            </a:xfrm>
            <a:custGeom>
              <a:avLst/>
              <a:gdLst/>
              <a:ahLst/>
              <a:cxnLst/>
              <a:rect l="l" t="t" r="r" b="b"/>
              <a:pathLst>
                <a:path w="4556" h="6473" extrusionOk="0">
                  <a:moveTo>
                    <a:pt x="4315" y="0"/>
                  </a:moveTo>
                  <a:lnTo>
                    <a:pt x="3596" y="1678"/>
                  </a:lnTo>
                  <a:lnTo>
                    <a:pt x="2877" y="3356"/>
                  </a:lnTo>
                  <a:lnTo>
                    <a:pt x="1439" y="4794"/>
                  </a:lnTo>
                  <a:lnTo>
                    <a:pt x="0" y="6473"/>
                  </a:lnTo>
                  <a:lnTo>
                    <a:pt x="480" y="6473"/>
                  </a:lnTo>
                  <a:lnTo>
                    <a:pt x="1918" y="4794"/>
                  </a:lnTo>
                  <a:lnTo>
                    <a:pt x="3117" y="3356"/>
                  </a:lnTo>
                  <a:lnTo>
                    <a:pt x="3836" y="1678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7" name="Google Shape;49157;p32"/>
            <p:cNvSpPr/>
            <p:nvPr/>
          </p:nvSpPr>
          <p:spPr>
            <a:xfrm>
              <a:off x="2976950" y="2983325"/>
              <a:ext cx="131875" cy="119900"/>
            </a:xfrm>
            <a:custGeom>
              <a:avLst/>
              <a:gdLst/>
              <a:ahLst/>
              <a:cxnLst/>
              <a:rect l="l" t="t" r="r" b="b"/>
              <a:pathLst>
                <a:path w="5275" h="4796" extrusionOk="0">
                  <a:moveTo>
                    <a:pt x="0" y="1"/>
                  </a:moveTo>
                  <a:lnTo>
                    <a:pt x="2398" y="2398"/>
                  </a:lnTo>
                  <a:lnTo>
                    <a:pt x="4795" y="4795"/>
                  </a:lnTo>
                  <a:lnTo>
                    <a:pt x="5274" y="4795"/>
                  </a:lnTo>
                  <a:lnTo>
                    <a:pt x="2637" y="239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8" name="Google Shape;49158;p32"/>
            <p:cNvSpPr/>
            <p:nvPr/>
          </p:nvSpPr>
          <p:spPr>
            <a:xfrm>
              <a:off x="3492350" y="3540675"/>
              <a:ext cx="41975" cy="227775"/>
            </a:xfrm>
            <a:custGeom>
              <a:avLst/>
              <a:gdLst/>
              <a:ahLst/>
              <a:cxnLst/>
              <a:rect l="l" t="t" r="r" b="b"/>
              <a:pathLst>
                <a:path w="1679" h="9111" extrusionOk="0">
                  <a:moveTo>
                    <a:pt x="1" y="1"/>
                  </a:moveTo>
                  <a:lnTo>
                    <a:pt x="720" y="1919"/>
                  </a:lnTo>
                  <a:lnTo>
                    <a:pt x="1199" y="3597"/>
                  </a:lnTo>
                  <a:lnTo>
                    <a:pt x="1439" y="5275"/>
                  </a:lnTo>
                  <a:lnTo>
                    <a:pt x="1439" y="7193"/>
                  </a:lnTo>
                  <a:lnTo>
                    <a:pt x="1199" y="9110"/>
                  </a:lnTo>
                  <a:lnTo>
                    <a:pt x="1439" y="9110"/>
                  </a:lnTo>
                  <a:lnTo>
                    <a:pt x="1679" y="7193"/>
                  </a:lnTo>
                  <a:lnTo>
                    <a:pt x="1679" y="5275"/>
                  </a:lnTo>
                  <a:lnTo>
                    <a:pt x="1439" y="3597"/>
                  </a:lnTo>
                  <a:lnTo>
                    <a:pt x="960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9" name="Google Shape;49159;p32"/>
            <p:cNvSpPr/>
            <p:nvPr/>
          </p:nvSpPr>
          <p:spPr>
            <a:xfrm>
              <a:off x="2839100" y="2414000"/>
              <a:ext cx="47975" cy="221750"/>
            </a:xfrm>
            <a:custGeom>
              <a:avLst/>
              <a:gdLst/>
              <a:ahLst/>
              <a:cxnLst/>
              <a:rect l="l" t="t" r="r" b="b"/>
              <a:pathLst>
                <a:path w="1919" h="8870" extrusionOk="0">
                  <a:moveTo>
                    <a:pt x="1679" y="0"/>
                  </a:moveTo>
                  <a:lnTo>
                    <a:pt x="960" y="2397"/>
                  </a:lnTo>
                  <a:lnTo>
                    <a:pt x="480" y="4555"/>
                  </a:lnTo>
                  <a:lnTo>
                    <a:pt x="1" y="6712"/>
                  </a:lnTo>
                  <a:lnTo>
                    <a:pt x="1" y="8630"/>
                  </a:lnTo>
                  <a:lnTo>
                    <a:pt x="241" y="8870"/>
                  </a:lnTo>
                  <a:lnTo>
                    <a:pt x="241" y="6712"/>
                  </a:lnTo>
                  <a:lnTo>
                    <a:pt x="720" y="4555"/>
                  </a:lnTo>
                  <a:lnTo>
                    <a:pt x="1199" y="2397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0" name="Google Shape;49160;p32"/>
            <p:cNvSpPr/>
            <p:nvPr/>
          </p:nvSpPr>
          <p:spPr>
            <a:xfrm>
              <a:off x="3108800" y="3109175"/>
              <a:ext cx="131875" cy="113900"/>
            </a:xfrm>
            <a:custGeom>
              <a:avLst/>
              <a:gdLst/>
              <a:ahLst/>
              <a:cxnLst/>
              <a:rect l="l" t="t" r="r" b="b"/>
              <a:pathLst>
                <a:path w="5275" h="4556" extrusionOk="0">
                  <a:moveTo>
                    <a:pt x="0" y="1"/>
                  </a:moveTo>
                  <a:lnTo>
                    <a:pt x="2158" y="1919"/>
                  </a:lnTo>
                  <a:lnTo>
                    <a:pt x="5035" y="4556"/>
                  </a:lnTo>
                  <a:lnTo>
                    <a:pt x="5274" y="4556"/>
                  </a:lnTo>
                  <a:lnTo>
                    <a:pt x="2158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1" name="Google Shape;49161;p32"/>
            <p:cNvSpPr/>
            <p:nvPr/>
          </p:nvSpPr>
          <p:spPr>
            <a:xfrm>
              <a:off x="2839100" y="2635725"/>
              <a:ext cx="41975" cy="191800"/>
            </a:xfrm>
            <a:custGeom>
              <a:avLst/>
              <a:gdLst/>
              <a:ahLst/>
              <a:cxnLst/>
              <a:rect l="l" t="t" r="r" b="b"/>
              <a:pathLst>
                <a:path w="1679" h="7672" extrusionOk="0">
                  <a:moveTo>
                    <a:pt x="1" y="1"/>
                  </a:moveTo>
                  <a:lnTo>
                    <a:pt x="1" y="2158"/>
                  </a:lnTo>
                  <a:lnTo>
                    <a:pt x="241" y="4076"/>
                  </a:lnTo>
                  <a:lnTo>
                    <a:pt x="720" y="5754"/>
                  </a:lnTo>
                  <a:lnTo>
                    <a:pt x="1439" y="7672"/>
                  </a:lnTo>
                  <a:lnTo>
                    <a:pt x="1679" y="7672"/>
                  </a:lnTo>
                  <a:lnTo>
                    <a:pt x="960" y="5994"/>
                  </a:lnTo>
                  <a:lnTo>
                    <a:pt x="480" y="4076"/>
                  </a:lnTo>
                  <a:lnTo>
                    <a:pt x="241" y="2158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2" name="Google Shape;49162;p32"/>
            <p:cNvSpPr/>
            <p:nvPr/>
          </p:nvSpPr>
          <p:spPr>
            <a:xfrm>
              <a:off x="3042875" y="4044100"/>
              <a:ext cx="209775" cy="77925"/>
            </a:xfrm>
            <a:custGeom>
              <a:avLst/>
              <a:gdLst/>
              <a:ahLst/>
              <a:cxnLst/>
              <a:rect l="l" t="t" r="r" b="b"/>
              <a:pathLst>
                <a:path w="8391" h="3117" extrusionOk="0">
                  <a:moveTo>
                    <a:pt x="8151" y="1"/>
                  </a:moveTo>
                  <a:lnTo>
                    <a:pt x="4076" y="1439"/>
                  </a:lnTo>
                  <a:lnTo>
                    <a:pt x="0" y="3117"/>
                  </a:lnTo>
                  <a:lnTo>
                    <a:pt x="480" y="3117"/>
                  </a:lnTo>
                  <a:lnTo>
                    <a:pt x="4315" y="1679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3" name="Google Shape;49163;p32"/>
            <p:cNvSpPr/>
            <p:nvPr/>
          </p:nvSpPr>
          <p:spPr>
            <a:xfrm>
              <a:off x="3138775" y="1748750"/>
              <a:ext cx="83925" cy="185825"/>
            </a:xfrm>
            <a:custGeom>
              <a:avLst/>
              <a:gdLst/>
              <a:ahLst/>
              <a:cxnLst/>
              <a:rect l="l" t="t" r="r" b="b"/>
              <a:pathLst>
                <a:path w="3357" h="7433" extrusionOk="0">
                  <a:moveTo>
                    <a:pt x="3356" y="1"/>
                  </a:moveTo>
                  <a:lnTo>
                    <a:pt x="2877" y="241"/>
                  </a:lnTo>
                  <a:lnTo>
                    <a:pt x="1678" y="3836"/>
                  </a:lnTo>
                  <a:lnTo>
                    <a:pt x="0" y="7432"/>
                  </a:lnTo>
                  <a:lnTo>
                    <a:pt x="479" y="7193"/>
                  </a:lnTo>
                  <a:lnTo>
                    <a:pt x="1918" y="3597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4" name="Google Shape;49164;p32"/>
            <p:cNvSpPr/>
            <p:nvPr/>
          </p:nvSpPr>
          <p:spPr>
            <a:xfrm>
              <a:off x="2827125" y="44456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5" name="Google Shape;49165;p32"/>
            <p:cNvSpPr/>
            <p:nvPr/>
          </p:nvSpPr>
          <p:spPr>
            <a:xfrm>
              <a:off x="3252625" y="3942225"/>
              <a:ext cx="167825" cy="95900"/>
            </a:xfrm>
            <a:custGeom>
              <a:avLst/>
              <a:gdLst/>
              <a:ahLst/>
              <a:cxnLst/>
              <a:rect l="l" t="t" r="r" b="b"/>
              <a:pathLst>
                <a:path w="6713" h="3836" extrusionOk="0">
                  <a:moveTo>
                    <a:pt x="6234" y="0"/>
                  </a:moveTo>
                  <a:lnTo>
                    <a:pt x="4316" y="1439"/>
                  </a:lnTo>
                  <a:lnTo>
                    <a:pt x="2158" y="2877"/>
                  </a:lnTo>
                  <a:lnTo>
                    <a:pt x="1" y="3836"/>
                  </a:lnTo>
                  <a:lnTo>
                    <a:pt x="480" y="3836"/>
                  </a:lnTo>
                  <a:lnTo>
                    <a:pt x="2398" y="2877"/>
                  </a:lnTo>
                  <a:lnTo>
                    <a:pt x="4316" y="1678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6" name="Google Shape;49166;p32"/>
            <p:cNvSpPr/>
            <p:nvPr/>
          </p:nvSpPr>
          <p:spPr>
            <a:xfrm>
              <a:off x="2821125" y="443965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7" name="Google Shape;49167;p32"/>
            <p:cNvSpPr/>
            <p:nvPr/>
          </p:nvSpPr>
          <p:spPr>
            <a:xfrm>
              <a:off x="2815125" y="43018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8" name="Google Shape;49168;p32"/>
            <p:cNvSpPr/>
            <p:nvPr/>
          </p:nvSpPr>
          <p:spPr>
            <a:xfrm>
              <a:off x="2899050" y="4199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9" name="Google Shape;49169;p32"/>
            <p:cNvSpPr/>
            <p:nvPr/>
          </p:nvSpPr>
          <p:spPr>
            <a:xfrm>
              <a:off x="3030875" y="41220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1" y="1"/>
                  </a:moveTo>
                  <a:lnTo>
                    <a:pt x="480" y="2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0" name="Google Shape;49170;p32"/>
            <p:cNvSpPr/>
            <p:nvPr/>
          </p:nvSpPr>
          <p:spPr>
            <a:xfrm>
              <a:off x="3246650" y="40381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1" name="Google Shape;49171;p32"/>
            <p:cNvSpPr/>
            <p:nvPr/>
          </p:nvSpPr>
          <p:spPr>
            <a:xfrm>
              <a:off x="3408450" y="39362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2" name="Google Shape;49172;p32"/>
            <p:cNvSpPr/>
            <p:nvPr/>
          </p:nvSpPr>
          <p:spPr>
            <a:xfrm>
              <a:off x="3522325" y="37684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3" name="Google Shape;49173;p32"/>
            <p:cNvSpPr/>
            <p:nvPr/>
          </p:nvSpPr>
          <p:spPr>
            <a:xfrm>
              <a:off x="3486350" y="353470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4" name="Google Shape;49174;p32"/>
            <p:cNvSpPr/>
            <p:nvPr/>
          </p:nvSpPr>
          <p:spPr>
            <a:xfrm>
              <a:off x="3366500" y="33609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5" name="Google Shape;49175;p32"/>
            <p:cNvSpPr/>
            <p:nvPr/>
          </p:nvSpPr>
          <p:spPr>
            <a:xfrm>
              <a:off x="3234650" y="32230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6" name="Google Shape;49176;p32"/>
            <p:cNvSpPr/>
            <p:nvPr/>
          </p:nvSpPr>
          <p:spPr>
            <a:xfrm>
              <a:off x="3096800" y="3103200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7" name="Google Shape;49177;p32"/>
            <p:cNvSpPr/>
            <p:nvPr/>
          </p:nvSpPr>
          <p:spPr>
            <a:xfrm>
              <a:off x="2970950" y="29713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8" name="Google Shape;49178;p32"/>
            <p:cNvSpPr/>
            <p:nvPr/>
          </p:nvSpPr>
          <p:spPr>
            <a:xfrm>
              <a:off x="2875075" y="28275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9" name="Google Shape;49179;p32"/>
            <p:cNvSpPr/>
            <p:nvPr/>
          </p:nvSpPr>
          <p:spPr>
            <a:xfrm>
              <a:off x="2839100" y="26297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0" name="Google Shape;49180;p32"/>
            <p:cNvSpPr/>
            <p:nvPr/>
          </p:nvSpPr>
          <p:spPr>
            <a:xfrm>
              <a:off x="2881050" y="24080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1" name="Google Shape;49181;p32"/>
            <p:cNvSpPr/>
            <p:nvPr/>
          </p:nvSpPr>
          <p:spPr>
            <a:xfrm>
              <a:off x="2964975" y="2234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2" name="Google Shape;49182;p32"/>
            <p:cNvSpPr/>
            <p:nvPr/>
          </p:nvSpPr>
          <p:spPr>
            <a:xfrm>
              <a:off x="3048875" y="20903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3" name="Google Shape;49183;p32"/>
            <p:cNvSpPr/>
            <p:nvPr/>
          </p:nvSpPr>
          <p:spPr>
            <a:xfrm>
              <a:off x="3138775" y="19285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479" y="1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4" name="Google Shape;49184;p32"/>
            <p:cNvSpPr/>
            <p:nvPr/>
          </p:nvSpPr>
          <p:spPr>
            <a:xfrm>
              <a:off x="3210675" y="174277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5" name="Google Shape;49185;p32"/>
            <p:cNvSpPr/>
            <p:nvPr/>
          </p:nvSpPr>
          <p:spPr>
            <a:xfrm>
              <a:off x="3270600" y="15030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6" name="Google Shape;49186;p32"/>
            <p:cNvSpPr/>
            <p:nvPr/>
          </p:nvSpPr>
          <p:spPr>
            <a:xfrm>
              <a:off x="2923000" y="3079225"/>
              <a:ext cx="125900" cy="125875"/>
            </a:xfrm>
            <a:custGeom>
              <a:avLst/>
              <a:gdLst/>
              <a:ahLst/>
              <a:cxnLst/>
              <a:rect l="l" t="t" r="r" b="b"/>
              <a:pathLst>
                <a:path w="5036" h="5035" extrusionOk="0">
                  <a:moveTo>
                    <a:pt x="1" y="0"/>
                  </a:moveTo>
                  <a:lnTo>
                    <a:pt x="1919" y="1918"/>
                  </a:lnTo>
                  <a:lnTo>
                    <a:pt x="4556" y="5034"/>
                  </a:lnTo>
                  <a:lnTo>
                    <a:pt x="5035" y="5034"/>
                  </a:lnTo>
                  <a:lnTo>
                    <a:pt x="1919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7" name="Google Shape;49187;p32"/>
            <p:cNvSpPr/>
            <p:nvPr/>
          </p:nvSpPr>
          <p:spPr>
            <a:xfrm>
              <a:off x="2587400" y="4163950"/>
              <a:ext cx="95925" cy="89925"/>
            </a:xfrm>
            <a:custGeom>
              <a:avLst/>
              <a:gdLst/>
              <a:ahLst/>
              <a:cxnLst/>
              <a:rect l="l" t="t" r="r" b="b"/>
              <a:pathLst>
                <a:path w="3837" h="3597" extrusionOk="0">
                  <a:moveTo>
                    <a:pt x="3357" y="1"/>
                  </a:moveTo>
                  <a:lnTo>
                    <a:pt x="1199" y="1679"/>
                  </a:lnTo>
                  <a:lnTo>
                    <a:pt x="480" y="2638"/>
                  </a:lnTo>
                  <a:lnTo>
                    <a:pt x="0" y="3597"/>
                  </a:lnTo>
                  <a:lnTo>
                    <a:pt x="240" y="3597"/>
                  </a:lnTo>
                  <a:lnTo>
                    <a:pt x="720" y="2638"/>
                  </a:lnTo>
                  <a:lnTo>
                    <a:pt x="1679" y="1679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8" name="Google Shape;49188;p32"/>
            <p:cNvSpPr/>
            <p:nvPr/>
          </p:nvSpPr>
          <p:spPr>
            <a:xfrm>
              <a:off x="3042875" y="3211075"/>
              <a:ext cx="119875" cy="131850"/>
            </a:xfrm>
            <a:custGeom>
              <a:avLst/>
              <a:gdLst/>
              <a:ahLst/>
              <a:cxnLst/>
              <a:rect l="l" t="t" r="r" b="b"/>
              <a:pathLst>
                <a:path w="4795" h="5274" extrusionOk="0">
                  <a:moveTo>
                    <a:pt x="0" y="0"/>
                  </a:moveTo>
                  <a:lnTo>
                    <a:pt x="2398" y="2397"/>
                  </a:lnTo>
                  <a:lnTo>
                    <a:pt x="4555" y="5274"/>
                  </a:lnTo>
                  <a:lnTo>
                    <a:pt x="4795" y="5274"/>
                  </a:lnTo>
                  <a:lnTo>
                    <a:pt x="2637" y="239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9" name="Google Shape;49189;p32"/>
            <p:cNvSpPr/>
            <p:nvPr/>
          </p:nvSpPr>
          <p:spPr>
            <a:xfrm>
              <a:off x="3162725" y="3348900"/>
              <a:ext cx="119900" cy="185825"/>
            </a:xfrm>
            <a:custGeom>
              <a:avLst/>
              <a:gdLst/>
              <a:ahLst/>
              <a:cxnLst/>
              <a:rect l="l" t="t" r="r" b="b"/>
              <a:pathLst>
                <a:path w="4796" h="7433" extrusionOk="0">
                  <a:moveTo>
                    <a:pt x="1" y="1"/>
                  </a:moveTo>
                  <a:lnTo>
                    <a:pt x="2398" y="3597"/>
                  </a:lnTo>
                  <a:lnTo>
                    <a:pt x="3597" y="5514"/>
                  </a:lnTo>
                  <a:lnTo>
                    <a:pt x="4556" y="7432"/>
                  </a:lnTo>
                  <a:lnTo>
                    <a:pt x="4795" y="7432"/>
                  </a:lnTo>
                  <a:lnTo>
                    <a:pt x="3836" y="5514"/>
                  </a:lnTo>
                  <a:lnTo>
                    <a:pt x="2878" y="3597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0" name="Google Shape;49190;p32"/>
            <p:cNvSpPr/>
            <p:nvPr/>
          </p:nvSpPr>
          <p:spPr>
            <a:xfrm>
              <a:off x="2593400" y="43977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1" name="Google Shape;49191;p32"/>
            <p:cNvSpPr/>
            <p:nvPr/>
          </p:nvSpPr>
          <p:spPr>
            <a:xfrm>
              <a:off x="3024900" y="1808700"/>
              <a:ext cx="83925" cy="167825"/>
            </a:xfrm>
            <a:custGeom>
              <a:avLst/>
              <a:gdLst/>
              <a:ahLst/>
              <a:cxnLst/>
              <a:rect l="l" t="t" r="r" b="b"/>
              <a:pathLst>
                <a:path w="3357" h="6713" extrusionOk="0">
                  <a:moveTo>
                    <a:pt x="3356" y="0"/>
                  </a:moveTo>
                  <a:lnTo>
                    <a:pt x="3117" y="240"/>
                  </a:lnTo>
                  <a:lnTo>
                    <a:pt x="1678" y="3596"/>
                  </a:lnTo>
                  <a:lnTo>
                    <a:pt x="0" y="6712"/>
                  </a:lnTo>
                  <a:lnTo>
                    <a:pt x="240" y="6712"/>
                  </a:lnTo>
                  <a:lnTo>
                    <a:pt x="2158" y="3356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2" name="Google Shape;49192;p32"/>
            <p:cNvSpPr/>
            <p:nvPr/>
          </p:nvSpPr>
          <p:spPr>
            <a:xfrm>
              <a:off x="2737225" y="2240200"/>
              <a:ext cx="89925" cy="143850"/>
            </a:xfrm>
            <a:custGeom>
              <a:avLst/>
              <a:gdLst/>
              <a:ahLst/>
              <a:cxnLst/>
              <a:rect l="l" t="t" r="r" b="b"/>
              <a:pathLst>
                <a:path w="3597" h="5754" extrusionOk="0">
                  <a:moveTo>
                    <a:pt x="3357" y="0"/>
                  </a:moveTo>
                  <a:lnTo>
                    <a:pt x="2158" y="1678"/>
                  </a:lnTo>
                  <a:lnTo>
                    <a:pt x="1199" y="3356"/>
                  </a:lnTo>
                  <a:lnTo>
                    <a:pt x="2398" y="1678"/>
                  </a:lnTo>
                  <a:lnTo>
                    <a:pt x="3596" y="0"/>
                  </a:lnTo>
                  <a:close/>
                  <a:moveTo>
                    <a:pt x="1199" y="3356"/>
                  </a:moveTo>
                  <a:lnTo>
                    <a:pt x="1" y="5753"/>
                  </a:lnTo>
                  <a:lnTo>
                    <a:pt x="240" y="5753"/>
                  </a:lnTo>
                  <a:lnTo>
                    <a:pt x="1199" y="335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3" name="Google Shape;49193;p32"/>
            <p:cNvSpPr/>
            <p:nvPr/>
          </p:nvSpPr>
          <p:spPr>
            <a:xfrm>
              <a:off x="2569425" y="4259850"/>
              <a:ext cx="29975" cy="131875"/>
            </a:xfrm>
            <a:custGeom>
              <a:avLst/>
              <a:gdLst/>
              <a:ahLst/>
              <a:cxnLst/>
              <a:rect l="l" t="t" r="r" b="b"/>
              <a:pathLst>
                <a:path w="1199" h="5275" extrusionOk="0">
                  <a:moveTo>
                    <a:pt x="480" y="1"/>
                  </a:moveTo>
                  <a:lnTo>
                    <a:pt x="240" y="959"/>
                  </a:lnTo>
                  <a:lnTo>
                    <a:pt x="0" y="2158"/>
                  </a:lnTo>
                  <a:lnTo>
                    <a:pt x="240" y="3117"/>
                  </a:lnTo>
                  <a:lnTo>
                    <a:pt x="480" y="4076"/>
                  </a:lnTo>
                  <a:lnTo>
                    <a:pt x="959" y="5274"/>
                  </a:lnTo>
                  <a:lnTo>
                    <a:pt x="1199" y="5274"/>
                  </a:lnTo>
                  <a:lnTo>
                    <a:pt x="719" y="4076"/>
                  </a:lnTo>
                  <a:lnTo>
                    <a:pt x="480" y="3117"/>
                  </a:lnTo>
                  <a:lnTo>
                    <a:pt x="240" y="2158"/>
                  </a:lnTo>
                  <a:lnTo>
                    <a:pt x="480" y="1199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4" name="Google Shape;49194;p32"/>
            <p:cNvSpPr/>
            <p:nvPr/>
          </p:nvSpPr>
          <p:spPr>
            <a:xfrm>
              <a:off x="2677300" y="2390025"/>
              <a:ext cx="59950" cy="197775"/>
            </a:xfrm>
            <a:custGeom>
              <a:avLst/>
              <a:gdLst/>
              <a:ahLst/>
              <a:cxnLst/>
              <a:rect l="l" t="t" r="r" b="b"/>
              <a:pathLst>
                <a:path w="2398" h="7911" extrusionOk="0">
                  <a:moveTo>
                    <a:pt x="2158" y="0"/>
                  </a:moveTo>
                  <a:lnTo>
                    <a:pt x="1439" y="1918"/>
                  </a:lnTo>
                  <a:lnTo>
                    <a:pt x="1439" y="1918"/>
                  </a:lnTo>
                  <a:lnTo>
                    <a:pt x="2398" y="0"/>
                  </a:lnTo>
                  <a:close/>
                  <a:moveTo>
                    <a:pt x="1439" y="1918"/>
                  </a:moveTo>
                  <a:lnTo>
                    <a:pt x="719" y="3836"/>
                  </a:lnTo>
                  <a:lnTo>
                    <a:pt x="240" y="5754"/>
                  </a:lnTo>
                  <a:lnTo>
                    <a:pt x="0" y="7671"/>
                  </a:lnTo>
                  <a:lnTo>
                    <a:pt x="240" y="7911"/>
                  </a:lnTo>
                  <a:lnTo>
                    <a:pt x="480" y="5993"/>
                  </a:lnTo>
                  <a:lnTo>
                    <a:pt x="959" y="4075"/>
                  </a:lnTo>
                  <a:lnTo>
                    <a:pt x="1439" y="191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5" name="Google Shape;49195;p32"/>
            <p:cNvSpPr/>
            <p:nvPr/>
          </p:nvSpPr>
          <p:spPr>
            <a:xfrm>
              <a:off x="2677300" y="4086050"/>
              <a:ext cx="161825" cy="71950"/>
            </a:xfrm>
            <a:custGeom>
              <a:avLst/>
              <a:gdLst/>
              <a:ahLst/>
              <a:cxnLst/>
              <a:rect l="l" t="t" r="r" b="b"/>
              <a:pathLst>
                <a:path w="6473" h="2878" extrusionOk="0">
                  <a:moveTo>
                    <a:pt x="5993" y="1"/>
                  </a:moveTo>
                  <a:lnTo>
                    <a:pt x="4076" y="720"/>
                  </a:lnTo>
                  <a:lnTo>
                    <a:pt x="1918" y="1679"/>
                  </a:lnTo>
                  <a:lnTo>
                    <a:pt x="0" y="2877"/>
                  </a:lnTo>
                  <a:lnTo>
                    <a:pt x="480" y="2877"/>
                  </a:lnTo>
                  <a:lnTo>
                    <a:pt x="2158" y="1918"/>
                  </a:lnTo>
                  <a:lnTo>
                    <a:pt x="4315" y="959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6" name="Google Shape;49196;p32"/>
            <p:cNvSpPr/>
            <p:nvPr/>
          </p:nvSpPr>
          <p:spPr>
            <a:xfrm>
              <a:off x="2839100" y="4002150"/>
              <a:ext cx="227775" cy="77925"/>
            </a:xfrm>
            <a:custGeom>
              <a:avLst/>
              <a:gdLst/>
              <a:ahLst/>
              <a:cxnLst/>
              <a:rect l="l" t="t" r="r" b="b"/>
              <a:pathLst>
                <a:path w="9111" h="3117" extrusionOk="0">
                  <a:moveTo>
                    <a:pt x="8871" y="0"/>
                  </a:moveTo>
                  <a:lnTo>
                    <a:pt x="5994" y="1199"/>
                  </a:lnTo>
                  <a:lnTo>
                    <a:pt x="3117" y="2158"/>
                  </a:lnTo>
                  <a:lnTo>
                    <a:pt x="1" y="3117"/>
                  </a:lnTo>
                  <a:lnTo>
                    <a:pt x="480" y="3117"/>
                  </a:lnTo>
                  <a:lnTo>
                    <a:pt x="3357" y="2398"/>
                  </a:lnTo>
                  <a:lnTo>
                    <a:pt x="6234" y="1439"/>
                  </a:lnTo>
                  <a:lnTo>
                    <a:pt x="9110" y="240"/>
                  </a:lnTo>
                  <a:lnTo>
                    <a:pt x="887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7" name="Google Shape;49197;p32"/>
            <p:cNvSpPr/>
            <p:nvPr/>
          </p:nvSpPr>
          <p:spPr>
            <a:xfrm>
              <a:off x="3066850" y="3918250"/>
              <a:ext cx="143850" cy="83925"/>
            </a:xfrm>
            <a:custGeom>
              <a:avLst/>
              <a:gdLst/>
              <a:ahLst/>
              <a:cxnLst/>
              <a:rect l="l" t="t" r="r" b="b"/>
              <a:pathLst>
                <a:path w="5754" h="3357" extrusionOk="0">
                  <a:moveTo>
                    <a:pt x="5514" y="0"/>
                  </a:moveTo>
                  <a:lnTo>
                    <a:pt x="3596" y="1439"/>
                  </a:lnTo>
                  <a:lnTo>
                    <a:pt x="1918" y="2398"/>
                  </a:lnTo>
                  <a:lnTo>
                    <a:pt x="0" y="3356"/>
                  </a:lnTo>
                  <a:lnTo>
                    <a:pt x="480" y="3356"/>
                  </a:lnTo>
                  <a:lnTo>
                    <a:pt x="2158" y="2637"/>
                  </a:lnTo>
                  <a:lnTo>
                    <a:pt x="3596" y="1678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8" name="Google Shape;49198;p32"/>
            <p:cNvSpPr/>
            <p:nvPr/>
          </p:nvSpPr>
          <p:spPr>
            <a:xfrm>
              <a:off x="3210675" y="3768425"/>
              <a:ext cx="101900" cy="143850"/>
            </a:xfrm>
            <a:custGeom>
              <a:avLst/>
              <a:gdLst/>
              <a:ahLst/>
              <a:cxnLst/>
              <a:rect l="l" t="t" r="r" b="b"/>
              <a:pathLst>
                <a:path w="4076" h="5754" extrusionOk="0">
                  <a:moveTo>
                    <a:pt x="3836" y="0"/>
                  </a:moveTo>
                  <a:lnTo>
                    <a:pt x="3117" y="1439"/>
                  </a:lnTo>
                  <a:lnTo>
                    <a:pt x="2398" y="3117"/>
                  </a:lnTo>
                  <a:lnTo>
                    <a:pt x="1199" y="4315"/>
                  </a:lnTo>
                  <a:lnTo>
                    <a:pt x="1" y="5754"/>
                  </a:lnTo>
                  <a:lnTo>
                    <a:pt x="240" y="5754"/>
                  </a:lnTo>
                  <a:lnTo>
                    <a:pt x="1439" y="4555"/>
                  </a:lnTo>
                  <a:lnTo>
                    <a:pt x="2638" y="3117"/>
                  </a:lnTo>
                  <a:lnTo>
                    <a:pt x="3357" y="167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9" name="Google Shape;49199;p32"/>
            <p:cNvSpPr/>
            <p:nvPr/>
          </p:nvSpPr>
          <p:spPr>
            <a:xfrm>
              <a:off x="2821125" y="2132325"/>
              <a:ext cx="95925" cy="101900"/>
            </a:xfrm>
            <a:custGeom>
              <a:avLst/>
              <a:gdLst/>
              <a:ahLst/>
              <a:cxnLst/>
              <a:rect l="l" t="t" r="r" b="b"/>
              <a:pathLst>
                <a:path w="3837" h="4076" extrusionOk="0">
                  <a:moveTo>
                    <a:pt x="3597" y="0"/>
                  </a:moveTo>
                  <a:lnTo>
                    <a:pt x="2877" y="719"/>
                  </a:lnTo>
                  <a:lnTo>
                    <a:pt x="1" y="4075"/>
                  </a:lnTo>
                  <a:lnTo>
                    <a:pt x="480" y="4075"/>
                  </a:lnTo>
                  <a:lnTo>
                    <a:pt x="3117" y="959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0" name="Google Shape;49200;p32"/>
            <p:cNvSpPr/>
            <p:nvPr/>
          </p:nvSpPr>
          <p:spPr>
            <a:xfrm>
              <a:off x="2707250" y="2773575"/>
              <a:ext cx="89925" cy="149850"/>
            </a:xfrm>
            <a:custGeom>
              <a:avLst/>
              <a:gdLst/>
              <a:ahLst/>
              <a:cxnLst/>
              <a:rect l="l" t="t" r="r" b="b"/>
              <a:pathLst>
                <a:path w="3597" h="5994" extrusionOk="0">
                  <a:moveTo>
                    <a:pt x="1" y="0"/>
                  </a:moveTo>
                  <a:lnTo>
                    <a:pt x="1439" y="2877"/>
                  </a:lnTo>
                  <a:lnTo>
                    <a:pt x="3357" y="5993"/>
                  </a:lnTo>
                  <a:lnTo>
                    <a:pt x="3597" y="5993"/>
                  </a:lnTo>
                  <a:lnTo>
                    <a:pt x="1679" y="311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1" name="Google Shape;49201;p32"/>
            <p:cNvSpPr/>
            <p:nvPr/>
          </p:nvSpPr>
          <p:spPr>
            <a:xfrm>
              <a:off x="3276600" y="3540675"/>
              <a:ext cx="41975" cy="221775"/>
            </a:xfrm>
            <a:custGeom>
              <a:avLst/>
              <a:gdLst/>
              <a:ahLst/>
              <a:cxnLst/>
              <a:rect l="l" t="t" r="r" b="b"/>
              <a:pathLst>
                <a:path w="1679" h="8871" extrusionOk="0">
                  <a:moveTo>
                    <a:pt x="1" y="1"/>
                  </a:moveTo>
                  <a:lnTo>
                    <a:pt x="720" y="1679"/>
                  </a:lnTo>
                  <a:lnTo>
                    <a:pt x="1199" y="3597"/>
                  </a:lnTo>
                  <a:lnTo>
                    <a:pt x="1439" y="5514"/>
                  </a:lnTo>
                  <a:lnTo>
                    <a:pt x="1439" y="7432"/>
                  </a:lnTo>
                  <a:lnTo>
                    <a:pt x="1199" y="8871"/>
                  </a:lnTo>
                  <a:lnTo>
                    <a:pt x="1439" y="8871"/>
                  </a:lnTo>
                  <a:lnTo>
                    <a:pt x="1679" y="7432"/>
                  </a:lnTo>
                  <a:lnTo>
                    <a:pt x="1679" y="5514"/>
                  </a:lnTo>
                  <a:lnTo>
                    <a:pt x="1439" y="3597"/>
                  </a:lnTo>
                  <a:lnTo>
                    <a:pt x="960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2" name="Google Shape;49202;p32"/>
            <p:cNvSpPr/>
            <p:nvPr/>
          </p:nvSpPr>
          <p:spPr>
            <a:xfrm>
              <a:off x="2917025" y="1982500"/>
              <a:ext cx="107900" cy="143850"/>
            </a:xfrm>
            <a:custGeom>
              <a:avLst/>
              <a:gdLst/>
              <a:ahLst/>
              <a:cxnLst/>
              <a:rect l="l" t="t" r="r" b="b"/>
              <a:pathLst>
                <a:path w="4316" h="5754" extrusionOk="0">
                  <a:moveTo>
                    <a:pt x="4315" y="0"/>
                  </a:moveTo>
                  <a:lnTo>
                    <a:pt x="4076" y="240"/>
                  </a:lnTo>
                  <a:lnTo>
                    <a:pt x="2877" y="1918"/>
                  </a:lnTo>
                  <a:lnTo>
                    <a:pt x="1439" y="3836"/>
                  </a:lnTo>
                  <a:lnTo>
                    <a:pt x="0" y="5753"/>
                  </a:lnTo>
                  <a:lnTo>
                    <a:pt x="240" y="5514"/>
                  </a:lnTo>
                  <a:lnTo>
                    <a:pt x="3117" y="2158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3" name="Google Shape;49203;p32"/>
            <p:cNvSpPr/>
            <p:nvPr/>
          </p:nvSpPr>
          <p:spPr>
            <a:xfrm>
              <a:off x="2677300" y="2587800"/>
              <a:ext cx="29975" cy="179800"/>
            </a:xfrm>
            <a:custGeom>
              <a:avLst/>
              <a:gdLst/>
              <a:ahLst/>
              <a:cxnLst/>
              <a:rect l="l" t="t" r="r" b="b"/>
              <a:pathLst>
                <a:path w="1199" h="7192" extrusionOk="0">
                  <a:moveTo>
                    <a:pt x="0" y="0"/>
                  </a:moveTo>
                  <a:lnTo>
                    <a:pt x="0" y="1918"/>
                  </a:lnTo>
                  <a:lnTo>
                    <a:pt x="0" y="3596"/>
                  </a:lnTo>
                  <a:lnTo>
                    <a:pt x="480" y="5274"/>
                  </a:lnTo>
                  <a:lnTo>
                    <a:pt x="959" y="6952"/>
                  </a:lnTo>
                  <a:lnTo>
                    <a:pt x="959" y="7192"/>
                  </a:lnTo>
                  <a:lnTo>
                    <a:pt x="1199" y="7192"/>
                  </a:lnTo>
                  <a:lnTo>
                    <a:pt x="719" y="5514"/>
                  </a:lnTo>
                  <a:lnTo>
                    <a:pt x="240" y="3836"/>
                  </a:lnTo>
                  <a:lnTo>
                    <a:pt x="240" y="191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4" name="Google Shape;49204;p32"/>
            <p:cNvSpPr/>
            <p:nvPr/>
          </p:nvSpPr>
          <p:spPr>
            <a:xfrm>
              <a:off x="3108800" y="1580950"/>
              <a:ext cx="59950" cy="221775"/>
            </a:xfrm>
            <a:custGeom>
              <a:avLst/>
              <a:gdLst/>
              <a:ahLst/>
              <a:cxnLst/>
              <a:rect l="l" t="t" r="r" b="b"/>
              <a:pathLst>
                <a:path w="2398" h="8871" extrusionOk="0">
                  <a:moveTo>
                    <a:pt x="2398" y="1"/>
                  </a:moveTo>
                  <a:lnTo>
                    <a:pt x="2158" y="240"/>
                  </a:lnTo>
                  <a:lnTo>
                    <a:pt x="1199" y="4555"/>
                  </a:lnTo>
                  <a:lnTo>
                    <a:pt x="0" y="8870"/>
                  </a:lnTo>
                  <a:lnTo>
                    <a:pt x="240" y="8870"/>
                  </a:lnTo>
                  <a:lnTo>
                    <a:pt x="1439" y="4316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5" name="Google Shape;49205;p32"/>
            <p:cNvSpPr/>
            <p:nvPr/>
          </p:nvSpPr>
          <p:spPr>
            <a:xfrm>
              <a:off x="3162725" y="1311275"/>
              <a:ext cx="24000" cy="263700"/>
            </a:xfrm>
            <a:custGeom>
              <a:avLst/>
              <a:gdLst/>
              <a:ahLst/>
              <a:cxnLst/>
              <a:rect l="l" t="t" r="r" b="b"/>
              <a:pathLst>
                <a:path w="960" h="10548" extrusionOk="0">
                  <a:moveTo>
                    <a:pt x="720" y="0"/>
                  </a:moveTo>
                  <a:lnTo>
                    <a:pt x="480" y="5514"/>
                  </a:lnTo>
                  <a:lnTo>
                    <a:pt x="1" y="10548"/>
                  </a:lnTo>
                  <a:lnTo>
                    <a:pt x="241" y="10548"/>
                  </a:lnTo>
                  <a:lnTo>
                    <a:pt x="720" y="5514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6" name="Google Shape;49206;p32"/>
            <p:cNvSpPr/>
            <p:nvPr/>
          </p:nvSpPr>
          <p:spPr>
            <a:xfrm>
              <a:off x="2797150" y="2929400"/>
              <a:ext cx="131875" cy="143850"/>
            </a:xfrm>
            <a:custGeom>
              <a:avLst/>
              <a:gdLst/>
              <a:ahLst/>
              <a:cxnLst/>
              <a:rect l="l" t="t" r="r" b="b"/>
              <a:pathLst>
                <a:path w="5275" h="5754" extrusionOk="0">
                  <a:moveTo>
                    <a:pt x="1" y="0"/>
                  </a:moveTo>
                  <a:lnTo>
                    <a:pt x="2158" y="2877"/>
                  </a:lnTo>
                  <a:lnTo>
                    <a:pt x="4795" y="5754"/>
                  </a:lnTo>
                  <a:lnTo>
                    <a:pt x="5275" y="5754"/>
                  </a:lnTo>
                  <a:lnTo>
                    <a:pt x="2638" y="287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7" name="Google Shape;49207;p32"/>
            <p:cNvSpPr/>
            <p:nvPr/>
          </p:nvSpPr>
          <p:spPr>
            <a:xfrm>
              <a:off x="2593400" y="4391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8" name="Google Shape;49208;p32"/>
            <p:cNvSpPr/>
            <p:nvPr/>
          </p:nvSpPr>
          <p:spPr>
            <a:xfrm>
              <a:off x="2581400" y="42538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9" name="Google Shape;49209;p32"/>
            <p:cNvSpPr/>
            <p:nvPr/>
          </p:nvSpPr>
          <p:spPr>
            <a:xfrm>
              <a:off x="2671300" y="415797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0" name="Google Shape;49210;p32"/>
            <p:cNvSpPr/>
            <p:nvPr/>
          </p:nvSpPr>
          <p:spPr>
            <a:xfrm>
              <a:off x="2827125" y="408005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1" name="Google Shape;49211;p32"/>
            <p:cNvSpPr/>
            <p:nvPr/>
          </p:nvSpPr>
          <p:spPr>
            <a:xfrm>
              <a:off x="3060850" y="40021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2" name="Google Shape;49212;p32"/>
            <p:cNvSpPr/>
            <p:nvPr/>
          </p:nvSpPr>
          <p:spPr>
            <a:xfrm>
              <a:off x="3204675" y="39122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3" name="Google Shape;49213;p32"/>
            <p:cNvSpPr/>
            <p:nvPr/>
          </p:nvSpPr>
          <p:spPr>
            <a:xfrm>
              <a:off x="3306575" y="37624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4" name="Google Shape;49214;p32"/>
            <p:cNvSpPr/>
            <p:nvPr/>
          </p:nvSpPr>
          <p:spPr>
            <a:xfrm>
              <a:off x="3276600" y="35347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5" name="Google Shape;49215;p32"/>
            <p:cNvSpPr/>
            <p:nvPr/>
          </p:nvSpPr>
          <p:spPr>
            <a:xfrm>
              <a:off x="3156750" y="3342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6" name="Google Shape;49216;p32"/>
            <p:cNvSpPr/>
            <p:nvPr/>
          </p:nvSpPr>
          <p:spPr>
            <a:xfrm>
              <a:off x="3036875" y="32050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7" name="Google Shape;49217;p32"/>
            <p:cNvSpPr/>
            <p:nvPr/>
          </p:nvSpPr>
          <p:spPr>
            <a:xfrm>
              <a:off x="2917025" y="30732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8" name="Google Shape;49218;p32"/>
            <p:cNvSpPr/>
            <p:nvPr/>
          </p:nvSpPr>
          <p:spPr>
            <a:xfrm>
              <a:off x="2791175" y="29234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9" name="Google Shape;49219;p32"/>
            <p:cNvSpPr/>
            <p:nvPr/>
          </p:nvSpPr>
          <p:spPr>
            <a:xfrm>
              <a:off x="2701275" y="27675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0" name="Google Shape;49220;p32"/>
            <p:cNvSpPr/>
            <p:nvPr/>
          </p:nvSpPr>
          <p:spPr>
            <a:xfrm>
              <a:off x="2677300" y="258180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1" name="Google Shape;49221;p32"/>
            <p:cNvSpPr/>
            <p:nvPr/>
          </p:nvSpPr>
          <p:spPr>
            <a:xfrm>
              <a:off x="2731225" y="23840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2" name="Google Shape;49222;p32"/>
            <p:cNvSpPr/>
            <p:nvPr/>
          </p:nvSpPr>
          <p:spPr>
            <a:xfrm>
              <a:off x="2821125" y="22342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3" name="Google Shape;49223;p32"/>
            <p:cNvSpPr/>
            <p:nvPr/>
          </p:nvSpPr>
          <p:spPr>
            <a:xfrm>
              <a:off x="2911025" y="21203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480" y="1"/>
                  </a:moveTo>
                  <a:lnTo>
                    <a:pt x="240" y="240"/>
                  </a:lnTo>
                  <a:lnTo>
                    <a:pt x="1" y="480"/>
                  </a:lnTo>
                  <a:lnTo>
                    <a:pt x="24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4" name="Google Shape;49224;p32"/>
            <p:cNvSpPr/>
            <p:nvPr/>
          </p:nvSpPr>
          <p:spPr>
            <a:xfrm>
              <a:off x="3018900" y="19765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5" name="Google Shape;49225;p32"/>
            <p:cNvSpPr/>
            <p:nvPr/>
          </p:nvSpPr>
          <p:spPr>
            <a:xfrm>
              <a:off x="3102800" y="18027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6" name="Google Shape;49226;p32"/>
            <p:cNvSpPr/>
            <p:nvPr/>
          </p:nvSpPr>
          <p:spPr>
            <a:xfrm>
              <a:off x="3162725" y="1574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7" name="Google Shape;49227;p32"/>
            <p:cNvSpPr/>
            <p:nvPr/>
          </p:nvSpPr>
          <p:spPr>
            <a:xfrm>
              <a:off x="2557425" y="2258175"/>
              <a:ext cx="101925" cy="119875"/>
            </a:xfrm>
            <a:custGeom>
              <a:avLst/>
              <a:gdLst/>
              <a:ahLst/>
              <a:cxnLst/>
              <a:rect l="l" t="t" r="r" b="b"/>
              <a:pathLst>
                <a:path w="4077" h="4795" extrusionOk="0">
                  <a:moveTo>
                    <a:pt x="3597" y="0"/>
                  </a:moveTo>
                  <a:lnTo>
                    <a:pt x="2398" y="1439"/>
                  </a:lnTo>
                  <a:lnTo>
                    <a:pt x="1199" y="2877"/>
                  </a:lnTo>
                  <a:lnTo>
                    <a:pt x="1" y="4795"/>
                  </a:lnTo>
                  <a:lnTo>
                    <a:pt x="241" y="4795"/>
                  </a:lnTo>
                  <a:lnTo>
                    <a:pt x="1439" y="2877"/>
                  </a:lnTo>
                  <a:lnTo>
                    <a:pt x="2638" y="1439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8" name="Google Shape;49228;p32"/>
            <p:cNvSpPr/>
            <p:nvPr/>
          </p:nvSpPr>
          <p:spPr>
            <a:xfrm>
              <a:off x="2359675" y="4128000"/>
              <a:ext cx="95900" cy="95925"/>
            </a:xfrm>
            <a:custGeom>
              <a:avLst/>
              <a:gdLst/>
              <a:ahLst/>
              <a:cxnLst/>
              <a:rect l="l" t="t" r="r" b="b"/>
              <a:pathLst>
                <a:path w="3836" h="3837" extrusionOk="0">
                  <a:moveTo>
                    <a:pt x="3356" y="1"/>
                  </a:moveTo>
                  <a:lnTo>
                    <a:pt x="2158" y="960"/>
                  </a:lnTo>
                  <a:lnTo>
                    <a:pt x="1199" y="1918"/>
                  </a:lnTo>
                  <a:lnTo>
                    <a:pt x="479" y="2877"/>
                  </a:lnTo>
                  <a:lnTo>
                    <a:pt x="0" y="3836"/>
                  </a:lnTo>
                  <a:lnTo>
                    <a:pt x="240" y="3836"/>
                  </a:lnTo>
                  <a:lnTo>
                    <a:pt x="719" y="2877"/>
                  </a:lnTo>
                  <a:lnTo>
                    <a:pt x="1438" y="1918"/>
                  </a:lnTo>
                  <a:lnTo>
                    <a:pt x="2637" y="96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9" name="Google Shape;49229;p32"/>
            <p:cNvSpPr/>
            <p:nvPr/>
          </p:nvSpPr>
          <p:spPr>
            <a:xfrm>
              <a:off x="2485525" y="2563825"/>
              <a:ext cx="29975" cy="161825"/>
            </a:xfrm>
            <a:custGeom>
              <a:avLst/>
              <a:gdLst/>
              <a:ahLst/>
              <a:cxnLst/>
              <a:rect l="l" t="t" r="r" b="b"/>
              <a:pathLst>
                <a:path w="1199" h="6473" extrusionOk="0">
                  <a:moveTo>
                    <a:pt x="240" y="0"/>
                  </a:moveTo>
                  <a:lnTo>
                    <a:pt x="0" y="1438"/>
                  </a:lnTo>
                  <a:lnTo>
                    <a:pt x="240" y="3117"/>
                  </a:lnTo>
                  <a:lnTo>
                    <a:pt x="480" y="4795"/>
                  </a:lnTo>
                  <a:lnTo>
                    <a:pt x="959" y="6473"/>
                  </a:lnTo>
                  <a:lnTo>
                    <a:pt x="1199" y="6473"/>
                  </a:lnTo>
                  <a:lnTo>
                    <a:pt x="719" y="4795"/>
                  </a:lnTo>
                  <a:lnTo>
                    <a:pt x="480" y="3117"/>
                  </a:lnTo>
                  <a:lnTo>
                    <a:pt x="240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0" name="Google Shape;49230;p32"/>
            <p:cNvSpPr/>
            <p:nvPr/>
          </p:nvSpPr>
          <p:spPr>
            <a:xfrm>
              <a:off x="2653325" y="2192250"/>
              <a:ext cx="77925" cy="59950"/>
            </a:xfrm>
            <a:custGeom>
              <a:avLst/>
              <a:gdLst/>
              <a:ahLst/>
              <a:cxnLst/>
              <a:rect l="l" t="t" r="r" b="b"/>
              <a:pathLst>
                <a:path w="3117" h="2398" extrusionOk="0">
                  <a:moveTo>
                    <a:pt x="3117" y="0"/>
                  </a:moveTo>
                  <a:lnTo>
                    <a:pt x="2637" y="240"/>
                  </a:lnTo>
                  <a:lnTo>
                    <a:pt x="0" y="2398"/>
                  </a:lnTo>
                  <a:lnTo>
                    <a:pt x="480" y="2398"/>
                  </a:lnTo>
                  <a:lnTo>
                    <a:pt x="311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1" name="Google Shape;49231;p32"/>
            <p:cNvSpPr/>
            <p:nvPr/>
          </p:nvSpPr>
          <p:spPr>
            <a:xfrm>
              <a:off x="2509500" y="2731625"/>
              <a:ext cx="77925" cy="143850"/>
            </a:xfrm>
            <a:custGeom>
              <a:avLst/>
              <a:gdLst/>
              <a:ahLst/>
              <a:cxnLst/>
              <a:rect l="l" t="t" r="r" b="b"/>
              <a:pathLst>
                <a:path w="3117" h="5754" extrusionOk="0">
                  <a:moveTo>
                    <a:pt x="0" y="0"/>
                  </a:moveTo>
                  <a:lnTo>
                    <a:pt x="1199" y="2877"/>
                  </a:lnTo>
                  <a:lnTo>
                    <a:pt x="2877" y="5514"/>
                  </a:lnTo>
                  <a:lnTo>
                    <a:pt x="3116" y="5754"/>
                  </a:lnTo>
                  <a:lnTo>
                    <a:pt x="1438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2" name="Google Shape;49232;p32"/>
            <p:cNvSpPr/>
            <p:nvPr/>
          </p:nvSpPr>
          <p:spPr>
            <a:xfrm>
              <a:off x="2731225" y="2060400"/>
              <a:ext cx="131875" cy="125875"/>
            </a:xfrm>
            <a:custGeom>
              <a:avLst/>
              <a:gdLst/>
              <a:ahLst/>
              <a:cxnLst/>
              <a:rect l="l" t="t" r="r" b="b"/>
              <a:pathLst>
                <a:path w="5275" h="5035" extrusionOk="0">
                  <a:moveTo>
                    <a:pt x="5275" y="0"/>
                  </a:moveTo>
                  <a:lnTo>
                    <a:pt x="4795" y="240"/>
                  </a:lnTo>
                  <a:lnTo>
                    <a:pt x="4076" y="1199"/>
                  </a:lnTo>
                  <a:lnTo>
                    <a:pt x="2158" y="3117"/>
                  </a:lnTo>
                  <a:lnTo>
                    <a:pt x="1" y="5035"/>
                  </a:lnTo>
                  <a:lnTo>
                    <a:pt x="1" y="5035"/>
                  </a:lnTo>
                  <a:lnTo>
                    <a:pt x="480" y="4795"/>
                  </a:lnTo>
                  <a:lnTo>
                    <a:pt x="2398" y="3117"/>
                  </a:lnTo>
                  <a:lnTo>
                    <a:pt x="4316" y="1199"/>
                  </a:lnTo>
                  <a:lnTo>
                    <a:pt x="52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3" name="Google Shape;49233;p32"/>
            <p:cNvSpPr/>
            <p:nvPr/>
          </p:nvSpPr>
          <p:spPr>
            <a:xfrm>
              <a:off x="2863075" y="1898575"/>
              <a:ext cx="95925" cy="155850"/>
            </a:xfrm>
            <a:custGeom>
              <a:avLst/>
              <a:gdLst/>
              <a:ahLst/>
              <a:cxnLst/>
              <a:rect l="l" t="t" r="r" b="b"/>
              <a:pathLst>
                <a:path w="3837" h="6234" extrusionOk="0">
                  <a:moveTo>
                    <a:pt x="3836" y="1"/>
                  </a:moveTo>
                  <a:lnTo>
                    <a:pt x="3597" y="241"/>
                  </a:lnTo>
                  <a:lnTo>
                    <a:pt x="1919" y="3357"/>
                  </a:lnTo>
                  <a:lnTo>
                    <a:pt x="1" y="6234"/>
                  </a:lnTo>
                  <a:lnTo>
                    <a:pt x="480" y="5994"/>
                  </a:lnTo>
                  <a:lnTo>
                    <a:pt x="2398" y="3117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4" name="Google Shape;49234;p32"/>
            <p:cNvSpPr/>
            <p:nvPr/>
          </p:nvSpPr>
          <p:spPr>
            <a:xfrm>
              <a:off x="3006925" y="1407150"/>
              <a:ext cx="18000" cy="275700"/>
            </a:xfrm>
            <a:custGeom>
              <a:avLst/>
              <a:gdLst/>
              <a:ahLst/>
              <a:cxnLst/>
              <a:rect l="l" t="t" r="r" b="b"/>
              <a:pathLst>
                <a:path w="720" h="11028" extrusionOk="0">
                  <a:moveTo>
                    <a:pt x="719" y="1"/>
                  </a:moveTo>
                  <a:lnTo>
                    <a:pt x="480" y="240"/>
                  </a:lnTo>
                  <a:lnTo>
                    <a:pt x="480" y="5754"/>
                  </a:lnTo>
                  <a:lnTo>
                    <a:pt x="0" y="11028"/>
                  </a:lnTo>
                  <a:lnTo>
                    <a:pt x="240" y="10788"/>
                  </a:lnTo>
                  <a:lnTo>
                    <a:pt x="480" y="10788"/>
                  </a:lnTo>
                  <a:lnTo>
                    <a:pt x="719" y="5514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5" name="Google Shape;49235;p32"/>
            <p:cNvSpPr/>
            <p:nvPr/>
          </p:nvSpPr>
          <p:spPr>
            <a:xfrm>
              <a:off x="2851100" y="3870300"/>
              <a:ext cx="125875" cy="83925"/>
            </a:xfrm>
            <a:custGeom>
              <a:avLst/>
              <a:gdLst/>
              <a:ahLst/>
              <a:cxnLst/>
              <a:rect l="l" t="t" r="r" b="b"/>
              <a:pathLst>
                <a:path w="5035" h="3357" extrusionOk="0">
                  <a:moveTo>
                    <a:pt x="4795" y="1"/>
                  </a:moveTo>
                  <a:lnTo>
                    <a:pt x="3117" y="1439"/>
                  </a:lnTo>
                  <a:lnTo>
                    <a:pt x="1678" y="2398"/>
                  </a:lnTo>
                  <a:lnTo>
                    <a:pt x="0" y="3117"/>
                  </a:lnTo>
                  <a:lnTo>
                    <a:pt x="480" y="3357"/>
                  </a:lnTo>
                  <a:lnTo>
                    <a:pt x="3117" y="1679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6" name="Google Shape;49236;p32"/>
            <p:cNvSpPr/>
            <p:nvPr/>
          </p:nvSpPr>
          <p:spPr>
            <a:xfrm>
              <a:off x="2347675" y="4229875"/>
              <a:ext cx="12000" cy="41975"/>
            </a:xfrm>
            <a:custGeom>
              <a:avLst/>
              <a:gdLst/>
              <a:ahLst/>
              <a:cxnLst/>
              <a:rect l="l" t="t" r="r" b="b"/>
              <a:pathLst>
                <a:path w="480" h="1679" extrusionOk="0">
                  <a:moveTo>
                    <a:pt x="240" y="1"/>
                  </a:moveTo>
                  <a:lnTo>
                    <a:pt x="1" y="1200"/>
                  </a:lnTo>
                  <a:lnTo>
                    <a:pt x="1" y="1439"/>
                  </a:lnTo>
                  <a:lnTo>
                    <a:pt x="240" y="1679"/>
                  </a:lnTo>
                  <a:lnTo>
                    <a:pt x="240" y="120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7" name="Google Shape;49237;p32"/>
            <p:cNvSpPr/>
            <p:nvPr/>
          </p:nvSpPr>
          <p:spPr>
            <a:xfrm>
              <a:off x="2617375" y="3954200"/>
              <a:ext cx="239750" cy="83925"/>
            </a:xfrm>
            <a:custGeom>
              <a:avLst/>
              <a:gdLst/>
              <a:ahLst/>
              <a:cxnLst/>
              <a:rect l="l" t="t" r="r" b="b"/>
              <a:pathLst>
                <a:path w="9590" h="3357" extrusionOk="0">
                  <a:moveTo>
                    <a:pt x="9110" y="1"/>
                  </a:moveTo>
                  <a:lnTo>
                    <a:pt x="6233" y="1199"/>
                  </a:lnTo>
                  <a:lnTo>
                    <a:pt x="3116" y="2158"/>
                  </a:lnTo>
                  <a:lnTo>
                    <a:pt x="0" y="3357"/>
                  </a:lnTo>
                  <a:lnTo>
                    <a:pt x="480" y="3357"/>
                  </a:lnTo>
                  <a:lnTo>
                    <a:pt x="3116" y="2398"/>
                  </a:lnTo>
                  <a:lnTo>
                    <a:pt x="6473" y="1439"/>
                  </a:lnTo>
                  <a:lnTo>
                    <a:pt x="958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8" name="Google Shape;49238;p32"/>
            <p:cNvSpPr/>
            <p:nvPr/>
          </p:nvSpPr>
          <p:spPr>
            <a:xfrm>
              <a:off x="2976950" y="3726475"/>
              <a:ext cx="89925" cy="137850"/>
            </a:xfrm>
            <a:custGeom>
              <a:avLst/>
              <a:gdLst/>
              <a:ahLst/>
              <a:cxnLst/>
              <a:rect l="l" t="t" r="r" b="b"/>
              <a:pathLst>
                <a:path w="3597" h="5514" extrusionOk="0">
                  <a:moveTo>
                    <a:pt x="3357" y="0"/>
                  </a:moveTo>
                  <a:lnTo>
                    <a:pt x="2877" y="1678"/>
                  </a:lnTo>
                  <a:lnTo>
                    <a:pt x="2158" y="2877"/>
                  </a:lnTo>
                  <a:lnTo>
                    <a:pt x="1199" y="4315"/>
                  </a:lnTo>
                  <a:lnTo>
                    <a:pt x="0" y="5514"/>
                  </a:lnTo>
                  <a:lnTo>
                    <a:pt x="240" y="5514"/>
                  </a:lnTo>
                  <a:lnTo>
                    <a:pt x="1439" y="4315"/>
                  </a:lnTo>
                  <a:lnTo>
                    <a:pt x="2398" y="3117"/>
                  </a:lnTo>
                  <a:lnTo>
                    <a:pt x="3117" y="1678"/>
                  </a:lnTo>
                  <a:lnTo>
                    <a:pt x="3596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9" name="Google Shape;49239;p32"/>
            <p:cNvSpPr/>
            <p:nvPr/>
          </p:nvSpPr>
          <p:spPr>
            <a:xfrm>
              <a:off x="3030875" y="3510725"/>
              <a:ext cx="42000" cy="215775"/>
            </a:xfrm>
            <a:custGeom>
              <a:avLst/>
              <a:gdLst/>
              <a:ahLst/>
              <a:cxnLst/>
              <a:rect l="l" t="t" r="r" b="b"/>
              <a:pathLst>
                <a:path w="1680" h="8631" extrusionOk="0">
                  <a:moveTo>
                    <a:pt x="1" y="0"/>
                  </a:moveTo>
                  <a:lnTo>
                    <a:pt x="720" y="1918"/>
                  </a:lnTo>
                  <a:lnTo>
                    <a:pt x="1200" y="3836"/>
                  </a:lnTo>
                  <a:lnTo>
                    <a:pt x="1439" y="5754"/>
                  </a:lnTo>
                  <a:lnTo>
                    <a:pt x="1439" y="7671"/>
                  </a:lnTo>
                  <a:lnTo>
                    <a:pt x="1200" y="8391"/>
                  </a:lnTo>
                  <a:lnTo>
                    <a:pt x="1439" y="8630"/>
                  </a:lnTo>
                  <a:lnTo>
                    <a:pt x="1679" y="7671"/>
                  </a:lnTo>
                  <a:lnTo>
                    <a:pt x="1679" y="5754"/>
                  </a:lnTo>
                  <a:lnTo>
                    <a:pt x="1439" y="3836"/>
                  </a:lnTo>
                  <a:lnTo>
                    <a:pt x="960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0" name="Google Shape;49240;p32"/>
            <p:cNvSpPr/>
            <p:nvPr/>
          </p:nvSpPr>
          <p:spPr>
            <a:xfrm>
              <a:off x="2491500" y="2384025"/>
              <a:ext cx="65950" cy="173825"/>
            </a:xfrm>
            <a:custGeom>
              <a:avLst/>
              <a:gdLst/>
              <a:ahLst/>
              <a:cxnLst/>
              <a:rect l="l" t="t" r="r" b="b"/>
              <a:pathLst>
                <a:path w="2638" h="6953" extrusionOk="0">
                  <a:moveTo>
                    <a:pt x="2398" y="0"/>
                  </a:moveTo>
                  <a:lnTo>
                    <a:pt x="1439" y="1679"/>
                  </a:lnTo>
                  <a:lnTo>
                    <a:pt x="720" y="3357"/>
                  </a:lnTo>
                  <a:lnTo>
                    <a:pt x="241" y="5274"/>
                  </a:lnTo>
                  <a:lnTo>
                    <a:pt x="1" y="6952"/>
                  </a:lnTo>
                  <a:lnTo>
                    <a:pt x="241" y="6952"/>
                  </a:lnTo>
                  <a:lnTo>
                    <a:pt x="480" y="5274"/>
                  </a:lnTo>
                  <a:lnTo>
                    <a:pt x="960" y="3596"/>
                  </a:lnTo>
                  <a:lnTo>
                    <a:pt x="1679" y="1679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1" name="Google Shape;49241;p32"/>
            <p:cNvSpPr/>
            <p:nvPr/>
          </p:nvSpPr>
          <p:spPr>
            <a:xfrm>
              <a:off x="2587400" y="2881450"/>
              <a:ext cx="119875" cy="149850"/>
            </a:xfrm>
            <a:custGeom>
              <a:avLst/>
              <a:gdLst/>
              <a:ahLst/>
              <a:cxnLst/>
              <a:rect l="l" t="t" r="r" b="b"/>
              <a:pathLst>
                <a:path w="4795" h="5994" extrusionOk="0">
                  <a:moveTo>
                    <a:pt x="0" y="0"/>
                  </a:moveTo>
                  <a:lnTo>
                    <a:pt x="2158" y="2877"/>
                  </a:lnTo>
                  <a:lnTo>
                    <a:pt x="4555" y="5993"/>
                  </a:lnTo>
                  <a:lnTo>
                    <a:pt x="4795" y="5993"/>
                  </a:lnTo>
                  <a:lnTo>
                    <a:pt x="2398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2" name="Google Shape;49242;p32"/>
            <p:cNvSpPr/>
            <p:nvPr/>
          </p:nvSpPr>
          <p:spPr>
            <a:xfrm>
              <a:off x="2917025" y="3306950"/>
              <a:ext cx="119875" cy="197800"/>
            </a:xfrm>
            <a:custGeom>
              <a:avLst/>
              <a:gdLst/>
              <a:ahLst/>
              <a:cxnLst/>
              <a:rect l="l" t="t" r="r" b="b"/>
              <a:pathLst>
                <a:path w="4795" h="7912" extrusionOk="0">
                  <a:moveTo>
                    <a:pt x="0" y="1"/>
                  </a:moveTo>
                  <a:lnTo>
                    <a:pt x="2637" y="3836"/>
                  </a:lnTo>
                  <a:lnTo>
                    <a:pt x="3596" y="5754"/>
                  </a:lnTo>
                  <a:lnTo>
                    <a:pt x="4555" y="7912"/>
                  </a:lnTo>
                  <a:lnTo>
                    <a:pt x="4795" y="7912"/>
                  </a:lnTo>
                  <a:lnTo>
                    <a:pt x="3836" y="5754"/>
                  </a:lnTo>
                  <a:lnTo>
                    <a:pt x="2877" y="3836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3" name="Google Shape;49243;p32"/>
            <p:cNvSpPr/>
            <p:nvPr/>
          </p:nvSpPr>
          <p:spPr>
            <a:xfrm>
              <a:off x="2815125" y="3175100"/>
              <a:ext cx="107900" cy="125875"/>
            </a:xfrm>
            <a:custGeom>
              <a:avLst/>
              <a:gdLst/>
              <a:ahLst/>
              <a:cxnLst/>
              <a:rect l="l" t="t" r="r" b="b"/>
              <a:pathLst>
                <a:path w="4316" h="5035" extrusionOk="0">
                  <a:moveTo>
                    <a:pt x="1" y="1"/>
                  </a:moveTo>
                  <a:lnTo>
                    <a:pt x="3837" y="5035"/>
                  </a:lnTo>
                  <a:lnTo>
                    <a:pt x="4316" y="503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4" name="Google Shape;49244;p32"/>
            <p:cNvSpPr/>
            <p:nvPr/>
          </p:nvSpPr>
          <p:spPr>
            <a:xfrm>
              <a:off x="2449550" y="4044100"/>
              <a:ext cx="167850" cy="77925"/>
            </a:xfrm>
            <a:custGeom>
              <a:avLst/>
              <a:gdLst/>
              <a:ahLst/>
              <a:cxnLst/>
              <a:rect l="l" t="t" r="r" b="b"/>
              <a:pathLst>
                <a:path w="6714" h="3117" extrusionOk="0">
                  <a:moveTo>
                    <a:pt x="6234" y="1"/>
                  </a:moveTo>
                  <a:lnTo>
                    <a:pt x="4076" y="959"/>
                  </a:lnTo>
                  <a:lnTo>
                    <a:pt x="2158" y="1918"/>
                  </a:lnTo>
                  <a:lnTo>
                    <a:pt x="1" y="3117"/>
                  </a:lnTo>
                  <a:lnTo>
                    <a:pt x="480" y="3117"/>
                  </a:lnTo>
                  <a:lnTo>
                    <a:pt x="2158" y="2158"/>
                  </a:lnTo>
                  <a:lnTo>
                    <a:pt x="4316" y="959"/>
                  </a:lnTo>
                  <a:lnTo>
                    <a:pt x="671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5" name="Google Shape;49245;p32"/>
            <p:cNvSpPr/>
            <p:nvPr/>
          </p:nvSpPr>
          <p:spPr>
            <a:xfrm>
              <a:off x="2952975" y="1682825"/>
              <a:ext cx="59950" cy="215775"/>
            </a:xfrm>
            <a:custGeom>
              <a:avLst/>
              <a:gdLst/>
              <a:ahLst/>
              <a:cxnLst/>
              <a:rect l="l" t="t" r="r" b="b"/>
              <a:pathLst>
                <a:path w="2398" h="8631" extrusionOk="0">
                  <a:moveTo>
                    <a:pt x="2398" y="1"/>
                  </a:moveTo>
                  <a:lnTo>
                    <a:pt x="2158" y="241"/>
                  </a:lnTo>
                  <a:lnTo>
                    <a:pt x="1439" y="4556"/>
                  </a:lnTo>
                  <a:lnTo>
                    <a:pt x="959" y="6473"/>
                  </a:lnTo>
                  <a:lnTo>
                    <a:pt x="1" y="8631"/>
                  </a:lnTo>
                  <a:lnTo>
                    <a:pt x="480" y="8391"/>
                  </a:lnTo>
                  <a:lnTo>
                    <a:pt x="1199" y="6234"/>
                  </a:lnTo>
                  <a:lnTo>
                    <a:pt x="1679" y="4316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6" name="Google Shape;49246;p32"/>
            <p:cNvSpPr/>
            <p:nvPr/>
          </p:nvSpPr>
          <p:spPr>
            <a:xfrm>
              <a:off x="2707250" y="3037275"/>
              <a:ext cx="113900" cy="131875"/>
            </a:xfrm>
            <a:custGeom>
              <a:avLst/>
              <a:gdLst/>
              <a:ahLst/>
              <a:cxnLst/>
              <a:rect l="l" t="t" r="r" b="b"/>
              <a:pathLst>
                <a:path w="4556" h="5275" extrusionOk="0">
                  <a:moveTo>
                    <a:pt x="1" y="0"/>
                  </a:moveTo>
                  <a:lnTo>
                    <a:pt x="1439" y="1918"/>
                  </a:lnTo>
                  <a:lnTo>
                    <a:pt x="2398" y="2877"/>
                  </a:lnTo>
                  <a:lnTo>
                    <a:pt x="4076" y="5274"/>
                  </a:lnTo>
                  <a:lnTo>
                    <a:pt x="4556" y="5274"/>
                  </a:lnTo>
                  <a:lnTo>
                    <a:pt x="2638" y="2877"/>
                  </a:lnTo>
                  <a:lnTo>
                    <a:pt x="1679" y="191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7" name="Google Shape;49247;p32"/>
            <p:cNvSpPr/>
            <p:nvPr/>
          </p:nvSpPr>
          <p:spPr>
            <a:xfrm>
              <a:off x="3018900" y="14071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8" name="Google Shape;49248;p32"/>
            <p:cNvSpPr/>
            <p:nvPr/>
          </p:nvSpPr>
          <p:spPr>
            <a:xfrm>
              <a:off x="2353675" y="42239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9" name="Google Shape;49249;p32"/>
            <p:cNvSpPr/>
            <p:nvPr/>
          </p:nvSpPr>
          <p:spPr>
            <a:xfrm>
              <a:off x="2443575" y="41220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0" name="Google Shape;49250;p32"/>
            <p:cNvSpPr/>
            <p:nvPr/>
          </p:nvSpPr>
          <p:spPr>
            <a:xfrm>
              <a:off x="2605375" y="40381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1"/>
                  </a:moveTo>
                  <a:lnTo>
                    <a:pt x="1" y="241"/>
                  </a:lnTo>
                  <a:lnTo>
                    <a:pt x="480" y="2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1" name="Google Shape;49251;p32"/>
            <p:cNvSpPr/>
            <p:nvPr/>
          </p:nvSpPr>
          <p:spPr>
            <a:xfrm>
              <a:off x="2845100" y="39482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72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2" name="Google Shape;49252;p32"/>
            <p:cNvSpPr/>
            <p:nvPr/>
          </p:nvSpPr>
          <p:spPr>
            <a:xfrm>
              <a:off x="2970950" y="38643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3" name="Google Shape;49253;p32"/>
            <p:cNvSpPr/>
            <p:nvPr/>
          </p:nvSpPr>
          <p:spPr>
            <a:xfrm>
              <a:off x="3060850" y="37204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1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4" name="Google Shape;49254;p32"/>
            <p:cNvSpPr/>
            <p:nvPr/>
          </p:nvSpPr>
          <p:spPr>
            <a:xfrm>
              <a:off x="3030875" y="35047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5" name="Google Shape;49255;p32"/>
            <p:cNvSpPr/>
            <p:nvPr/>
          </p:nvSpPr>
          <p:spPr>
            <a:xfrm>
              <a:off x="2911025" y="33009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6" name="Google Shape;49256;p32"/>
            <p:cNvSpPr/>
            <p:nvPr/>
          </p:nvSpPr>
          <p:spPr>
            <a:xfrm>
              <a:off x="2809150" y="31691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7" name="Google Shape;49257;p32"/>
            <p:cNvSpPr/>
            <p:nvPr/>
          </p:nvSpPr>
          <p:spPr>
            <a:xfrm>
              <a:off x="2701275" y="30312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8" name="Google Shape;49258;p32"/>
            <p:cNvSpPr/>
            <p:nvPr/>
          </p:nvSpPr>
          <p:spPr>
            <a:xfrm>
              <a:off x="2581400" y="28694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1" y="1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9" name="Google Shape;49259;p32"/>
            <p:cNvSpPr/>
            <p:nvPr/>
          </p:nvSpPr>
          <p:spPr>
            <a:xfrm>
              <a:off x="2509500" y="27256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0" name="Google Shape;49260;p32"/>
            <p:cNvSpPr/>
            <p:nvPr/>
          </p:nvSpPr>
          <p:spPr>
            <a:xfrm>
              <a:off x="2491500" y="25578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1" name="Google Shape;49261;p32"/>
            <p:cNvSpPr/>
            <p:nvPr/>
          </p:nvSpPr>
          <p:spPr>
            <a:xfrm>
              <a:off x="2551450" y="2378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2" name="Google Shape;49262;p32"/>
            <p:cNvSpPr/>
            <p:nvPr/>
          </p:nvSpPr>
          <p:spPr>
            <a:xfrm>
              <a:off x="2647325" y="22521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3" name="Google Shape;49263;p32"/>
            <p:cNvSpPr/>
            <p:nvPr/>
          </p:nvSpPr>
          <p:spPr>
            <a:xfrm>
              <a:off x="2719250" y="2180250"/>
              <a:ext cx="24000" cy="18025"/>
            </a:xfrm>
            <a:custGeom>
              <a:avLst/>
              <a:gdLst/>
              <a:ahLst/>
              <a:cxnLst/>
              <a:rect l="l" t="t" r="r" b="b"/>
              <a:pathLst>
                <a:path w="960" h="721" extrusionOk="0">
                  <a:moveTo>
                    <a:pt x="959" y="1"/>
                  </a:moveTo>
                  <a:lnTo>
                    <a:pt x="480" y="241"/>
                  </a:lnTo>
                  <a:lnTo>
                    <a:pt x="240" y="480"/>
                  </a:lnTo>
                  <a:lnTo>
                    <a:pt x="0" y="720"/>
                  </a:lnTo>
                  <a:lnTo>
                    <a:pt x="480" y="48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4" name="Google Shape;49264;p32"/>
            <p:cNvSpPr/>
            <p:nvPr/>
          </p:nvSpPr>
          <p:spPr>
            <a:xfrm>
              <a:off x="2851100" y="2048425"/>
              <a:ext cx="24000" cy="18000"/>
            </a:xfrm>
            <a:custGeom>
              <a:avLst/>
              <a:gdLst/>
              <a:ahLst/>
              <a:cxnLst/>
              <a:rect l="l" t="t" r="r" b="b"/>
              <a:pathLst>
                <a:path w="960" h="720" extrusionOk="0">
                  <a:moveTo>
                    <a:pt x="959" y="0"/>
                  </a:moveTo>
                  <a:lnTo>
                    <a:pt x="480" y="240"/>
                  </a:lnTo>
                  <a:lnTo>
                    <a:pt x="0" y="719"/>
                  </a:lnTo>
                  <a:lnTo>
                    <a:pt x="480" y="47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5" name="Google Shape;49265;p32"/>
            <p:cNvSpPr/>
            <p:nvPr/>
          </p:nvSpPr>
          <p:spPr>
            <a:xfrm>
              <a:off x="2952975" y="18926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6" name="Google Shape;49266;p32"/>
            <p:cNvSpPr/>
            <p:nvPr/>
          </p:nvSpPr>
          <p:spPr>
            <a:xfrm>
              <a:off x="3006925" y="16768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0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7" name="Google Shape;49267;p32"/>
            <p:cNvSpPr/>
            <p:nvPr/>
          </p:nvSpPr>
          <p:spPr>
            <a:xfrm>
              <a:off x="2743225" y="3432800"/>
              <a:ext cx="41975" cy="197800"/>
            </a:xfrm>
            <a:custGeom>
              <a:avLst/>
              <a:gdLst/>
              <a:ahLst/>
              <a:cxnLst/>
              <a:rect l="l" t="t" r="r" b="b"/>
              <a:pathLst>
                <a:path w="1679" h="7912" extrusionOk="0">
                  <a:moveTo>
                    <a:pt x="0" y="1"/>
                  </a:moveTo>
                  <a:lnTo>
                    <a:pt x="719" y="1919"/>
                  </a:lnTo>
                  <a:lnTo>
                    <a:pt x="1199" y="3836"/>
                  </a:lnTo>
                  <a:lnTo>
                    <a:pt x="1439" y="5994"/>
                  </a:lnTo>
                  <a:lnTo>
                    <a:pt x="1439" y="7912"/>
                  </a:lnTo>
                  <a:lnTo>
                    <a:pt x="1678" y="7912"/>
                  </a:lnTo>
                  <a:lnTo>
                    <a:pt x="1678" y="5994"/>
                  </a:lnTo>
                  <a:lnTo>
                    <a:pt x="1439" y="4076"/>
                  </a:lnTo>
                  <a:lnTo>
                    <a:pt x="959" y="2158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8" name="Google Shape;49268;p32"/>
            <p:cNvSpPr/>
            <p:nvPr/>
          </p:nvSpPr>
          <p:spPr>
            <a:xfrm>
              <a:off x="2749225" y="1820675"/>
              <a:ext cx="59950" cy="197800"/>
            </a:xfrm>
            <a:custGeom>
              <a:avLst/>
              <a:gdLst/>
              <a:ahLst/>
              <a:cxnLst/>
              <a:rect l="l" t="t" r="r" b="b"/>
              <a:pathLst>
                <a:path w="2398" h="7912" extrusionOk="0">
                  <a:moveTo>
                    <a:pt x="2397" y="1"/>
                  </a:moveTo>
                  <a:lnTo>
                    <a:pt x="2158" y="240"/>
                  </a:lnTo>
                  <a:lnTo>
                    <a:pt x="1918" y="2158"/>
                  </a:lnTo>
                  <a:lnTo>
                    <a:pt x="1438" y="4316"/>
                  </a:lnTo>
                  <a:lnTo>
                    <a:pt x="959" y="6233"/>
                  </a:lnTo>
                  <a:lnTo>
                    <a:pt x="0" y="7911"/>
                  </a:lnTo>
                  <a:lnTo>
                    <a:pt x="479" y="7911"/>
                  </a:lnTo>
                  <a:lnTo>
                    <a:pt x="1199" y="5994"/>
                  </a:lnTo>
                  <a:lnTo>
                    <a:pt x="1678" y="4076"/>
                  </a:lnTo>
                  <a:lnTo>
                    <a:pt x="2158" y="2158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9" name="Google Shape;49269;p32"/>
            <p:cNvSpPr/>
            <p:nvPr/>
          </p:nvSpPr>
          <p:spPr>
            <a:xfrm>
              <a:off x="2803150" y="1527025"/>
              <a:ext cx="12000" cy="293675"/>
            </a:xfrm>
            <a:custGeom>
              <a:avLst/>
              <a:gdLst/>
              <a:ahLst/>
              <a:cxnLst/>
              <a:rect l="l" t="t" r="r" b="b"/>
              <a:pathLst>
                <a:path w="480" h="11747" extrusionOk="0">
                  <a:moveTo>
                    <a:pt x="240" y="0"/>
                  </a:moveTo>
                  <a:lnTo>
                    <a:pt x="1" y="240"/>
                  </a:lnTo>
                  <a:lnTo>
                    <a:pt x="1" y="959"/>
                  </a:lnTo>
                  <a:lnTo>
                    <a:pt x="240" y="6473"/>
                  </a:lnTo>
                  <a:lnTo>
                    <a:pt x="240" y="9110"/>
                  </a:lnTo>
                  <a:lnTo>
                    <a:pt x="1" y="11747"/>
                  </a:lnTo>
                  <a:lnTo>
                    <a:pt x="240" y="11507"/>
                  </a:lnTo>
                  <a:lnTo>
                    <a:pt x="480" y="9110"/>
                  </a:lnTo>
                  <a:lnTo>
                    <a:pt x="480" y="6473"/>
                  </a:lnTo>
                  <a:lnTo>
                    <a:pt x="240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0" name="Google Shape;49270;p32"/>
            <p:cNvSpPr/>
            <p:nvPr/>
          </p:nvSpPr>
          <p:spPr>
            <a:xfrm>
              <a:off x="2269775" y="2569800"/>
              <a:ext cx="18000" cy="137875"/>
            </a:xfrm>
            <a:custGeom>
              <a:avLst/>
              <a:gdLst/>
              <a:ahLst/>
              <a:cxnLst/>
              <a:rect l="l" t="t" r="r" b="b"/>
              <a:pathLst>
                <a:path w="720" h="5515" extrusionOk="0">
                  <a:moveTo>
                    <a:pt x="0" y="1"/>
                  </a:moveTo>
                  <a:lnTo>
                    <a:pt x="0" y="1439"/>
                  </a:lnTo>
                  <a:lnTo>
                    <a:pt x="0" y="2878"/>
                  </a:lnTo>
                  <a:lnTo>
                    <a:pt x="480" y="5514"/>
                  </a:lnTo>
                  <a:lnTo>
                    <a:pt x="719" y="5514"/>
                  </a:lnTo>
                  <a:lnTo>
                    <a:pt x="240" y="2878"/>
                  </a:lnTo>
                  <a:lnTo>
                    <a:pt x="240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1" name="Google Shape;49271;p32"/>
            <p:cNvSpPr/>
            <p:nvPr/>
          </p:nvSpPr>
          <p:spPr>
            <a:xfrm>
              <a:off x="2443575" y="2983325"/>
              <a:ext cx="107900" cy="131875"/>
            </a:xfrm>
            <a:custGeom>
              <a:avLst/>
              <a:gdLst/>
              <a:ahLst/>
              <a:cxnLst/>
              <a:rect l="l" t="t" r="r" b="b"/>
              <a:pathLst>
                <a:path w="4316" h="5275" extrusionOk="0">
                  <a:moveTo>
                    <a:pt x="0" y="1"/>
                  </a:moveTo>
                  <a:lnTo>
                    <a:pt x="1678" y="2158"/>
                  </a:lnTo>
                  <a:lnTo>
                    <a:pt x="2397" y="2877"/>
                  </a:lnTo>
                  <a:lnTo>
                    <a:pt x="1918" y="1918"/>
                  </a:lnTo>
                  <a:lnTo>
                    <a:pt x="480" y="1"/>
                  </a:lnTo>
                  <a:close/>
                  <a:moveTo>
                    <a:pt x="2397" y="2877"/>
                  </a:moveTo>
                  <a:lnTo>
                    <a:pt x="4075" y="5275"/>
                  </a:lnTo>
                  <a:lnTo>
                    <a:pt x="4315" y="5275"/>
                  </a:lnTo>
                  <a:lnTo>
                    <a:pt x="2397" y="2877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2" name="Google Shape;49272;p32"/>
            <p:cNvSpPr/>
            <p:nvPr/>
          </p:nvSpPr>
          <p:spPr>
            <a:xfrm>
              <a:off x="2209825" y="4008150"/>
              <a:ext cx="155850" cy="95900"/>
            </a:xfrm>
            <a:custGeom>
              <a:avLst/>
              <a:gdLst/>
              <a:ahLst/>
              <a:cxnLst/>
              <a:rect l="l" t="t" r="r" b="b"/>
              <a:pathLst>
                <a:path w="6234" h="3836" extrusionOk="0">
                  <a:moveTo>
                    <a:pt x="5754" y="0"/>
                  </a:moveTo>
                  <a:lnTo>
                    <a:pt x="3597" y="1199"/>
                  </a:lnTo>
                  <a:lnTo>
                    <a:pt x="1679" y="2637"/>
                  </a:lnTo>
                  <a:lnTo>
                    <a:pt x="1" y="3836"/>
                  </a:lnTo>
                  <a:lnTo>
                    <a:pt x="480" y="3836"/>
                  </a:lnTo>
                  <a:lnTo>
                    <a:pt x="1679" y="2877"/>
                  </a:lnTo>
                  <a:lnTo>
                    <a:pt x="3836" y="1439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3" name="Google Shape;49273;p32"/>
            <p:cNvSpPr/>
            <p:nvPr/>
          </p:nvSpPr>
          <p:spPr>
            <a:xfrm>
              <a:off x="2341675" y="2306125"/>
              <a:ext cx="107900" cy="101900"/>
            </a:xfrm>
            <a:custGeom>
              <a:avLst/>
              <a:gdLst/>
              <a:ahLst/>
              <a:cxnLst/>
              <a:rect l="l" t="t" r="r" b="b"/>
              <a:pathLst>
                <a:path w="4316" h="4076" extrusionOk="0">
                  <a:moveTo>
                    <a:pt x="4316" y="0"/>
                  </a:moveTo>
                  <a:lnTo>
                    <a:pt x="3597" y="240"/>
                  </a:lnTo>
                  <a:lnTo>
                    <a:pt x="2398" y="1438"/>
                  </a:lnTo>
                  <a:lnTo>
                    <a:pt x="4316" y="0"/>
                  </a:lnTo>
                  <a:close/>
                  <a:moveTo>
                    <a:pt x="2398" y="1438"/>
                  </a:moveTo>
                  <a:lnTo>
                    <a:pt x="2158" y="1678"/>
                  </a:lnTo>
                  <a:lnTo>
                    <a:pt x="480" y="3116"/>
                  </a:lnTo>
                  <a:lnTo>
                    <a:pt x="1" y="4075"/>
                  </a:lnTo>
                  <a:lnTo>
                    <a:pt x="241" y="4075"/>
                  </a:lnTo>
                  <a:lnTo>
                    <a:pt x="720" y="3356"/>
                  </a:lnTo>
                  <a:lnTo>
                    <a:pt x="2398" y="1438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4" name="Google Shape;49274;p32"/>
            <p:cNvSpPr/>
            <p:nvPr/>
          </p:nvSpPr>
          <p:spPr>
            <a:xfrm>
              <a:off x="2365650" y="3894275"/>
              <a:ext cx="233750" cy="113900"/>
            </a:xfrm>
            <a:custGeom>
              <a:avLst/>
              <a:gdLst/>
              <a:ahLst/>
              <a:cxnLst/>
              <a:rect l="l" t="t" r="r" b="b"/>
              <a:pathLst>
                <a:path w="9350" h="4556" extrusionOk="0">
                  <a:moveTo>
                    <a:pt x="8870" y="0"/>
                  </a:moveTo>
                  <a:lnTo>
                    <a:pt x="6234" y="1439"/>
                  </a:lnTo>
                  <a:lnTo>
                    <a:pt x="3357" y="2877"/>
                  </a:lnTo>
                  <a:lnTo>
                    <a:pt x="1" y="4315"/>
                  </a:lnTo>
                  <a:lnTo>
                    <a:pt x="480" y="4555"/>
                  </a:lnTo>
                  <a:lnTo>
                    <a:pt x="3357" y="3117"/>
                  </a:lnTo>
                  <a:lnTo>
                    <a:pt x="6473" y="1679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5" name="Google Shape;49275;p32"/>
            <p:cNvSpPr/>
            <p:nvPr/>
          </p:nvSpPr>
          <p:spPr>
            <a:xfrm>
              <a:off x="2347675" y="2845500"/>
              <a:ext cx="101900" cy="131850"/>
            </a:xfrm>
            <a:custGeom>
              <a:avLst/>
              <a:gdLst/>
              <a:ahLst/>
              <a:cxnLst/>
              <a:rect l="l" t="t" r="r" b="b"/>
              <a:pathLst>
                <a:path w="4076" h="5274" extrusionOk="0">
                  <a:moveTo>
                    <a:pt x="1" y="0"/>
                  </a:moveTo>
                  <a:lnTo>
                    <a:pt x="1679" y="2637"/>
                  </a:lnTo>
                  <a:lnTo>
                    <a:pt x="3596" y="5274"/>
                  </a:lnTo>
                  <a:lnTo>
                    <a:pt x="4076" y="5274"/>
                  </a:lnTo>
                  <a:lnTo>
                    <a:pt x="2158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6" name="Google Shape;49276;p32"/>
            <p:cNvSpPr/>
            <p:nvPr/>
          </p:nvSpPr>
          <p:spPr>
            <a:xfrm>
              <a:off x="2719250" y="3636575"/>
              <a:ext cx="65950" cy="149850"/>
            </a:xfrm>
            <a:custGeom>
              <a:avLst/>
              <a:gdLst/>
              <a:ahLst/>
              <a:cxnLst/>
              <a:rect l="l" t="t" r="r" b="b"/>
              <a:pathLst>
                <a:path w="2638" h="5994" extrusionOk="0">
                  <a:moveTo>
                    <a:pt x="2398" y="0"/>
                  </a:moveTo>
                  <a:lnTo>
                    <a:pt x="2398" y="240"/>
                  </a:lnTo>
                  <a:lnTo>
                    <a:pt x="2158" y="1678"/>
                  </a:lnTo>
                  <a:lnTo>
                    <a:pt x="1678" y="3357"/>
                  </a:lnTo>
                  <a:lnTo>
                    <a:pt x="959" y="4555"/>
                  </a:lnTo>
                  <a:lnTo>
                    <a:pt x="0" y="5993"/>
                  </a:lnTo>
                  <a:lnTo>
                    <a:pt x="240" y="5993"/>
                  </a:lnTo>
                  <a:lnTo>
                    <a:pt x="1199" y="4795"/>
                  </a:lnTo>
                  <a:lnTo>
                    <a:pt x="1918" y="3357"/>
                  </a:lnTo>
                  <a:lnTo>
                    <a:pt x="2398" y="1678"/>
                  </a:lnTo>
                  <a:lnTo>
                    <a:pt x="263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7" name="Google Shape;49277;p32"/>
            <p:cNvSpPr/>
            <p:nvPr/>
          </p:nvSpPr>
          <p:spPr>
            <a:xfrm>
              <a:off x="2551450" y="3121175"/>
              <a:ext cx="89900" cy="113875"/>
            </a:xfrm>
            <a:custGeom>
              <a:avLst/>
              <a:gdLst/>
              <a:ahLst/>
              <a:cxnLst/>
              <a:rect l="l" t="t" r="r" b="b"/>
              <a:pathLst>
                <a:path w="3596" h="4555" extrusionOk="0">
                  <a:moveTo>
                    <a:pt x="0" y="0"/>
                  </a:moveTo>
                  <a:lnTo>
                    <a:pt x="3117" y="4315"/>
                  </a:lnTo>
                  <a:lnTo>
                    <a:pt x="3596" y="455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8" name="Google Shape;49278;p32"/>
            <p:cNvSpPr/>
            <p:nvPr/>
          </p:nvSpPr>
          <p:spPr>
            <a:xfrm>
              <a:off x="2449550" y="2276150"/>
              <a:ext cx="47975" cy="24000"/>
            </a:xfrm>
            <a:custGeom>
              <a:avLst/>
              <a:gdLst/>
              <a:ahLst/>
              <a:cxnLst/>
              <a:rect l="l" t="t" r="r" b="b"/>
              <a:pathLst>
                <a:path w="1919" h="960" extrusionOk="0">
                  <a:moveTo>
                    <a:pt x="1919" y="0"/>
                  </a:moveTo>
                  <a:lnTo>
                    <a:pt x="1199" y="240"/>
                  </a:lnTo>
                  <a:lnTo>
                    <a:pt x="1" y="959"/>
                  </a:lnTo>
                  <a:lnTo>
                    <a:pt x="480" y="720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9" name="Google Shape;49279;p32"/>
            <p:cNvSpPr/>
            <p:nvPr/>
          </p:nvSpPr>
          <p:spPr>
            <a:xfrm>
              <a:off x="2275750" y="2414000"/>
              <a:ext cx="65950" cy="149850"/>
            </a:xfrm>
            <a:custGeom>
              <a:avLst/>
              <a:gdLst/>
              <a:ahLst/>
              <a:cxnLst/>
              <a:rect l="l" t="t" r="r" b="b"/>
              <a:pathLst>
                <a:path w="2638" h="5994" extrusionOk="0">
                  <a:moveTo>
                    <a:pt x="2398" y="0"/>
                  </a:moveTo>
                  <a:lnTo>
                    <a:pt x="1439" y="1438"/>
                  </a:lnTo>
                  <a:lnTo>
                    <a:pt x="720" y="3116"/>
                  </a:lnTo>
                  <a:lnTo>
                    <a:pt x="241" y="4555"/>
                  </a:lnTo>
                  <a:lnTo>
                    <a:pt x="1" y="5993"/>
                  </a:lnTo>
                  <a:lnTo>
                    <a:pt x="241" y="5993"/>
                  </a:lnTo>
                  <a:lnTo>
                    <a:pt x="480" y="4555"/>
                  </a:lnTo>
                  <a:lnTo>
                    <a:pt x="960" y="2877"/>
                  </a:lnTo>
                  <a:lnTo>
                    <a:pt x="1679" y="1438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0" name="Google Shape;49280;p32"/>
            <p:cNvSpPr/>
            <p:nvPr/>
          </p:nvSpPr>
          <p:spPr>
            <a:xfrm>
              <a:off x="2647325" y="2024450"/>
              <a:ext cx="107900" cy="131850"/>
            </a:xfrm>
            <a:custGeom>
              <a:avLst/>
              <a:gdLst/>
              <a:ahLst/>
              <a:cxnLst/>
              <a:rect l="l" t="t" r="r" b="b"/>
              <a:pathLst>
                <a:path w="4316" h="5274" extrusionOk="0">
                  <a:moveTo>
                    <a:pt x="4316" y="0"/>
                  </a:moveTo>
                  <a:lnTo>
                    <a:pt x="3836" y="240"/>
                  </a:lnTo>
                  <a:lnTo>
                    <a:pt x="2158" y="2877"/>
                  </a:lnTo>
                  <a:lnTo>
                    <a:pt x="1" y="5274"/>
                  </a:lnTo>
                  <a:lnTo>
                    <a:pt x="480" y="5034"/>
                  </a:lnTo>
                  <a:lnTo>
                    <a:pt x="2638" y="2637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1" name="Google Shape;49281;p32"/>
            <p:cNvSpPr/>
            <p:nvPr/>
          </p:nvSpPr>
          <p:spPr>
            <a:xfrm>
              <a:off x="2287750" y="2713650"/>
              <a:ext cx="65950" cy="125875"/>
            </a:xfrm>
            <a:custGeom>
              <a:avLst/>
              <a:gdLst/>
              <a:ahLst/>
              <a:cxnLst/>
              <a:rect l="l" t="t" r="r" b="b"/>
              <a:pathLst>
                <a:path w="2638" h="5035" extrusionOk="0">
                  <a:moveTo>
                    <a:pt x="0" y="0"/>
                  </a:moveTo>
                  <a:lnTo>
                    <a:pt x="959" y="2637"/>
                  </a:lnTo>
                  <a:lnTo>
                    <a:pt x="2398" y="5034"/>
                  </a:lnTo>
                  <a:lnTo>
                    <a:pt x="2637" y="5034"/>
                  </a:lnTo>
                  <a:lnTo>
                    <a:pt x="1199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2" name="Google Shape;49282;p32"/>
            <p:cNvSpPr/>
            <p:nvPr/>
          </p:nvSpPr>
          <p:spPr>
            <a:xfrm>
              <a:off x="2599375" y="3792400"/>
              <a:ext cx="119900" cy="101900"/>
            </a:xfrm>
            <a:custGeom>
              <a:avLst/>
              <a:gdLst/>
              <a:ahLst/>
              <a:cxnLst/>
              <a:rect l="l" t="t" r="r" b="b"/>
              <a:pathLst>
                <a:path w="4796" h="4076" extrusionOk="0">
                  <a:moveTo>
                    <a:pt x="4556" y="0"/>
                  </a:moveTo>
                  <a:lnTo>
                    <a:pt x="3357" y="1199"/>
                  </a:lnTo>
                  <a:lnTo>
                    <a:pt x="1919" y="2397"/>
                  </a:lnTo>
                  <a:lnTo>
                    <a:pt x="1" y="3836"/>
                  </a:lnTo>
                  <a:lnTo>
                    <a:pt x="241" y="4075"/>
                  </a:lnTo>
                  <a:lnTo>
                    <a:pt x="2158" y="2637"/>
                  </a:lnTo>
                  <a:lnTo>
                    <a:pt x="3597" y="143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3" name="Google Shape;49283;p32"/>
            <p:cNvSpPr/>
            <p:nvPr/>
          </p:nvSpPr>
          <p:spPr>
            <a:xfrm>
              <a:off x="2797150" y="15150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4" name="Google Shape;49284;p32"/>
            <p:cNvSpPr/>
            <p:nvPr/>
          </p:nvSpPr>
          <p:spPr>
            <a:xfrm>
              <a:off x="2635350" y="3241025"/>
              <a:ext cx="113875" cy="185825"/>
            </a:xfrm>
            <a:custGeom>
              <a:avLst/>
              <a:gdLst/>
              <a:ahLst/>
              <a:cxnLst/>
              <a:rect l="l" t="t" r="r" b="b"/>
              <a:pathLst>
                <a:path w="4555" h="7433" extrusionOk="0">
                  <a:moveTo>
                    <a:pt x="0" y="1"/>
                  </a:moveTo>
                  <a:lnTo>
                    <a:pt x="2397" y="3597"/>
                  </a:lnTo>
                  <a:lnTo>
                    <a:pt x="4315" y="7432"/>
                  </a:lnTo>
                  <a:lnTo>
                    <a:pt x="4555" y="7432"/>
                  </a:lnTo>
                  <a:lnTo>
                    <a:pt x="2637" y="359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5" name="Google Shape;49285;p32"/>
            <p:cNvSpPr/>
            <p:nvPr/>
          </p:nvSpPr>
          <p:spPr>
            <a:xfrm>
              <a:off x="2197850" y="41100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6" name="Google Shape;49286;p32"/>
            <p:cNvSpPr/>
            <p:nvPr/>
          </p:nvSpPr>
          <p:spPr>
            <a:xfrm>
              <a:off x="2497500" y="2162275"/>
              <a:ext cx="149850" cy="107900"/>
            </a:xfrm>
            <a:custGeom>
              <a:avLst/>
              <a:gdLst/>
              <a:ahLst/>
              <a:cxnLst/>
              <a:rect l="l" t="t" r="r" b="b"/>
              <a:pathLst>
                <a:path w="5994" h="4316" extrusionOk="0">
                  <a:moveTo>
                    <a:pt x="5994" y="1"/>
                  </a:moveTo>
                  <a:lnTo>
                    <a:pt x="5275" y="480"/>
                  </a:lnTo>
                  <a:lnTo>
                    <a:pt x="3117" y="2158"/>
                  </a:lnTo>
                  <a:lnTo>
                    <a:pt x="720" y="3597"/>
                  </a:lnTo>
                  <a:lnTo>
                    <a:pt x="1" y="4316"/>
                  </a:lnTo>
                  <a:lnTo>
                    <a:pt x="960" y="3836"/>
                  </a:lnTo>
                  <a:lnTo>
                    <a:pt x="3596" y="2158"/>
                  </a:lnTo>
                  <a:lnTo>
                    <a:pt x="599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7" name="Google Shape;49287;p32"/>
            <p:cNvSpPr/>
            <p:nvPr/>
          </p:nvSpPr>
          <p:spPr>
            <a:xfrm>
              <a:off x="2803150" y="15210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8" name="Google Shape;49288;p32"/>
            <p:cNvSpPr/>
            <p:nvPr/>
          </p:nvSpPr>
          <p:spPr>
            <a:xfrm>
              <a:off x="2203850" y="41040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9" name="Google Shape;49289;p32"/>
            <p:cNvSpPr/>
            <p:nvPr/>
          </p:nvSpPr>
          <p:spPr>
            <a:xfrm>
              <a:off x="2353675" y="400215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480" y="0"/>
                  </a:moveTo>
                  <a:lnTo>
                    <a:pt x="0" y="240"/>
                  </a:lnTo>
                  <a:lnTo>
                    <a:pt x="95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0" name="Google Shape;49290;p32"/>
            <p:cNvSpPr/>
            <p:nvPr/>
          </p:nvSpPr>
          <p:spPr>
            <a:xfrm>
              <a:off x="2587400" y="38882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80" y="1"/>
                  </a:moveTo>
                  <a:lnTo>
                    <a:pt x="0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1" name="Google Shape;49291;p32"/>
            <p:cNvSpPr/>
            <p:nvPr/>
          </p:nvSpPr>
          <p:spPr>
            <a:xfrm>
              <a:off x="2713250" y="37864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2" name="Google Shape;49292;p32"/>
            <p:cNvSpPr/>
            <p:nvPr/>
          </p:nvSpPr>
          <p:spPr>
            <a:xfrm>
              <a:off x="2779175" y="36305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3" name="Google Shape;49293;p32"/>
            <p:cNvSpPr/>
            <p:nvPr/>
          </p:nvSpPr>
          <p:spPr>
            <a:xfrm>
              <a:off x="2743225" y="34268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4" name="Google Shape;49294;p32"/>
            <p:cNvSpPr/>
            <p:nvPr/>
          </p:nvSpPr>
          <p:spPr>
            <a:xfrm>
              <a:off x="2629350" y="32290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5" name="Google Shape;49295;p32"/>
            <p:cNvSpPr/>
            <p:nvPr/>
          </p:nvSpPr>
          <p:spPr>
            <a:xfrm>
              <a:off x="2545450" y="31151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6" name="Google Shape;49296;p32"/>
            <p:cNvSpPr/>
            <p:nvPr/>
          </p:nvSpPr>
          <p:spPr>
            <a:xfrm>
              <a:off x="2437575" y="2977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7" name="Google Shape;49297;p32"/>
            <p:cNvSpPr/>
            <p:nvPr/>
          </p:nvSpPr>
          <p:spPr>
            <a:xfrm>
              <a:off x="2347675" y="28395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8" name="Google Shape;49298;p32"/>
            <p:cNvSpPr/>
            <p:nvPr/>
          </p:nvSpPr>
          <p:spPr>
            <a:xfrm>
              <a:off x="2281750" y="27076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9" name="Google Shape;49299;p32"/>
            <p:cNvSpPr/>
            <p:nvPr/>
          </p:nvSpPr>
          <p:spPr>
            <a:xfrm>
              <a:off x="2269775" y="25638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0" name="Google Shape;49300;p32"/>
            <p:cNvSpPr/>
            <p:nvPr/>
          </p:nvSpPr>
          <p:spPr>
            <a:xfrm>
              <a:off x="2335700" y="24080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1" name="Google Shape;49301;p32"/>
            <p:cNvSpPr/>
            <p:nvPr/>
          </p:nvSpPr>
          <p:spPr>
            <a:xfrm>
              <a:off x="2431575" y="2294125"/>
              <a:ext cx="30000" cy="18000"/>
            </a:xfrm>
            <a:custGeom>
              <a:avLst/>
              <a:gdLst/>
              <a:ahLst/>
              <a:cxnLst/>
              <a:rect l="l" t="t" r="r" b="b"/>
              <a:pathLst>
                <a:path w="1200" h="720" extrusionOk="0">
                  <a:moveTo>
                    <a:pt x="1199" y="1"/>
                  </a:moveTo>
                  <a:lnTo>
                    <a:pt x="720" y="240"/>
                  </a:lnTo>
                  <a:lnTo>
                    <a:pt x="1" y="720"/>
                  </a:lnTo>
                  <a:lnTo>
                    <a:pt x="720" y="48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2" name="Google Shape;49302;p32"/>
            <p:cNvSpPr/>
            <p:nvPr/>
          </p:nvSpPr>
          <p:spPr>
            <a:xfrm>
              <a:off x="2479525" y="2258175"/>
              <a:ext cx="41975" cy="24000"/>
            </a:xfrm>
            <a:custGeom>
              <a:avLst/>
              <a:gdLst/>
              <a:ahLst/>
              <a:cxnLst/>
              <a:rect l="l" t="t" r="r" b="b"/>
              <a:pathLst>
                <a:path w="1679" h="960" extrusionOk="0">
                  <a:moveTo>
                    <a:pt x="1679" y="0"/>
                  </a:moveTo>
                  <a:lnTo>
                    <a:pt x="720" y="480"/>
                  </a:lnTo>
                  <a:lnTo>
                    <a:pt x="0" y="959"/>
                  </a:lnTo>
                  <a:lnTo>
                    <a:pt x="0" y="959"/>
                  </a:lnTo>
                  <a:lnTo>
                    <a:pt x="720" y="719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3" name="Google Shape;49303;p32"/>
            <p:cNvSpPr/>
            <p:nvPr/>
          </p:nvSpPr>
          <p:spPr>
            <a:xfrm>
              <a:off x="2629350" y="2150300"/>
              <a:ext cx="30000" cy="24000"/>
            </a:xfrm>
            <a:custGeom>
              <a:avLst/>
              <a:gdLst/>
              <a:ahLst/>
              <a:cxnLst/>
              <a:rect l="l" t="t" r="r" b="b"/>
              <a:pathLst>
                <a:path w="1200" h="960" extrusionOk="0">
                  <a:moveTo>
                    <a:pt x="1199" y="0"/>
                  </a:moveTo>
                  <a:lnTo>
                    <a:pt x="720" y="240"/>
                  </a:lnTo>
                  <a:lnTo>
                    <a:pt x="1" y="959"/>
                  </a:lnTo>
                  <a:lnTo>
                    <a:pt x="720" y="480"/>
                  </a:lnTo>
                  <a:lnTo>
                    <a:pt x="959" y="48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4" name="Google Shape;49304;p32"/>
            <p:cNvSpPr/>
            <p:nvPr/>
          </p:nvSpPr>
          <p:spPr>
            <a:xfrm>
              <a:off x="2743225" y="20184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240" y="0"/>
                  </a:moveTo>
                  <a:lnTo>
                    <a:pt x="0" y="480"/>
                  </a:lnTo>
                  <a:lnTo>
                    <a:pt x="480" y="24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5" name="Google Shape;49305;p32"/>
            <p:cNvSpPr/>
            <p:nvPr/>
          </p:nvSpPr>
          <p:spPr>
            <a:xfrm>
              <a:off x="2803150" y="18146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6" name="Google Shape;49306;p32"/>
            <p:cNvSpPr/>
            <p:nvPr/>
          </p:nvSpPr>
          <p:spPr>
            <a:xfrm>
              <a:off x="2311725" y="3157125"/>
              <a:ext cx="101900" cy="155850"/>
            </a:xfrm>
            <a:custGeom>
              <a:avLst/>
              <a:gdLst/>
              <a:ahLst/>
              <a:cxnLst/>
              <a:rect l="l" t="t" r="r" b="b"/>
              <a:pathLst>
                <a:path w="4076" h="6234" extrusionOk="0">
                  <a:moveTo>
                    <a:pt x="0" y="1"/>
                  </a:moveTo>
                  <a:lnTo>
                    <a:pt x="1918" y="2877"/>
                  </a:lnTo>
                  <a:lnTo>
                    <a:pt x="3836" y="5994"/>
                  </a:lnTo>
                  <a:lnTo>
                    <a:pt x="4076" y="6233"/>
                  </a:lnTo>
                  <a:lnTo>
                    <a:pt x="2397" y="311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7" name="Google Shape;49307;p32"/>
            <p:cNvSpPr/>
            <p:nvPr/>
          </p:nvSpPr>
          <p:spPr>
            <a:xfrm>
              <a:off x="2515475" y="1652875"/>
              <a:ext cx="30000" cy="299675"/>
            </a:xfrm>
            <a:custGeom>
              <a:avLst/>
              <a:gdLst/>
              <a:ahLst/>
              <a:cxnLst/>
              <a:rect l="l" t="t" r="r" b="b"/>
              <a:pathLst>
                <a:path w="1200" h="11987" extrusionOk="0">
                  <a:moveTo>
                    <a:pt x="241" y="0"/>
                  </a:moveTo>
                  <a:lnTo>
                    <a:pt x="1" y="240"/>
                  </a:lnTo>
                  <a:lnTo>
                    <a:pt x="241" y="1918"/>
                  </a:lnTo>
                  <a:lnTo>
                    <a:pt x="960" y="6952"/>
                  </a:lnTo>
                  <a:lnTo>
                    <a:pt x="960" y="9589"/>
                  </a:lnTo>
                  <a:lnTo>
                    <a:pt x="960" y="11986"/>
                  </a:lnTo>
                  <a:lnTo>
                    <a:pt x="1199" y="11747"/>
                  </a:lnTo>
                  <a:lnTo>
                    <a:pt x="1199" y="9350"/>
                  </a:lnTo>
                  <a:lnTo>
                    <a:pt x="1199" y="6952"/>
                  </a:lnTo>
                  <a:lnTo>
                    <a:pt x="480" y="191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8" name="Google Shape;49308;p32"/>
            <p:cNvSpPr/>
            <p:nvPr/>
          </p:nvSpPr>
          <p:spPr>
            <a:xfrm>
              <a:off x="2509500" y="16408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9" name="Google Shape;49309;p32"/>
            <p:cNvSpPr/>
            <p:nvPr/>
          </p:nvSpPr>
          <p:spPr>
            <a:xfrm>
              <a:off x="2131925" y="2917400"/>
              <a:ext cx="107900" cy="125875"/>
            </a:xfrm>
            <a:custGeom>
              <a:avLst/>
              <a:gdLst/>
              <a:ahLst/>
              <a:cxnLst/>
              <a:rect l="l" t="t" r="r" b="b"/>
              <a:pathLst>
                <a:path w="4316" h="5035" extrusionOk="0">
                  <a:moveTo>
                    <a:pt x="1" y="1"/>
                  </a:moveTo>
                  <a:lnTo>
                    <a:pt x="1439" y="1679"/>
                  </a:lnTo>
                  <a:lnTo>
                    <a:pt x="2637" y="3117"/>
                  </a:lnTo>
                  <a:lnTo>
                    <a:pt x="3596" y="4316"/>
                  </a:lnTo>
                  <a:lnTo>
                    <a:pt x="3596" y="4316"/>
                  </a:lnTo>
                  <a:lnTo>
                    <a:pt x="2877" y="3117"/>
                  </a:lnTo>
                  <a:lnTo>
                    <a:pt x="1679" y="1679"/>
                  </a:lnTo>
                  <a:lnTo>
                    <a:pt x="480" y="1"/>
                  </a:lnTo>
                  <a:close/>
                  <a:moveTo>
                    <a:pt x="3596" y="4316"/>
                  </a:moveTo>
                  <a:lnTo>
                    <a:pt x="3836" y="4795"/>
                  </a:lnTo>
                  <a:lnTo>
                    <a:pt x="4076" y="5035"/>
                  </a:lnTo>
                  <a:lnTo>
                    <a:pt x="4316" y="5035"/>
                  </a:lnTo>
                  <a:lnTo>
                    <a:pt x="3596" y="431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0" name="Google Shape;49310;p32"/>
            <p:cNvSpPr/>
            <p:nvPr/>
          </p:nvSpPr>
          <p:spPr>
            <a:xfrm>
              <a:off x="2419600" y="2138300"/>
              <a:ext cx="83925" cy="107900"/>
            </a:xfrm>
            <a:custGeom>
              <a:avLst/>
              <a:gdLst/>
              <a:ahLst/>
              <a:cxnLst/>
              <a:rect l="l" t="t" r="r" b="b"/>
              <a:pathLst>
                <a:path w="3357" h="4316" extrusionOk="0">
                  <a:moveTo>
                    <a:pt x="3356" y="1"/>
                  </a:moveTo>
                  <a:lnTo>
                    <a:pt x="3117" y="241"/>
                  </a:lnTo>
                  <a:lnTo>
                    <a:pt x="1678" y="2158"/>
                  </a:lnTo>
                  <a:lnTo>
                    <a:pt x="0" y="4316"/>
                  </a:lnTo>
                  <a:lnTo>
                    <a:pt x="480" y="4076"/>
                  </a:lnTo>
                  <a:lnTo>
                    <a:pt x="2158" y="2158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1" name="Google Shape;49311;p32"/>
            <p:cNvSpPr/>
            <p:nvPr/>
          </p:nvSpPr>
          <p:spPr>
            <a:xfrm>
              <a:off x="2107950" y="3846325"/>
              <a:ext cx="197800" cy="131875"/>
            </a:xfrm>
            <a:custGeom>
              <a:avLst/>
              <a:gdLst/>
              <a:ahLst/>
              <a:cxnLst/>
              <a:rect l="l" t="t" r="r" b="b"/>
              <a:pathLst>
                <a:path w="7912" h="5275" extrusionOk="0">
                  <a:moveTo>
                    <a:pt x="7432" y="1"/>
                  </a:moveTo>
                  <a:lnTo>
                    <a:pt x="3117" y="2877"/>
                  </a:lnTo>
                  <a:lnTo>
                    <a:pt x="1" y="5035"/>
                  </a:lnTo>
                  <a:lnTo>
                    <a:pt x="240" y="5275"/>
                  </a:lnTo>
                  <a:lnTo>
                    <a:pt x="3357" y="3117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2" name="Google Shape;49312;p32"/>
            <p:cNvSpPr/>
            <p:nvPr/>
          </p:nvSpPr>
          <p:spPr>
            <a:xfrm>
              <a:off x="2233800" y="3049250"/>
              <a:ext cx="83925" cy="101900"/>
            </a:xfrm>
            <a:custGeom>
              <a:avLst/>
              <a:gdLst/>
              <a:ahLst/>
              <a:cxnLst/>
              <a:rect l="l" t="t" r="r" b="b"/>
              <a:pathLst>
                <a:path w="3357" h="4076" extrusionOk="0">
                  <a:moveTo>
                    <a:pt x="1" y="1"/>
                  </a:moveTo>
                  <a:lnTo>
                    <a:pt x="2877" y="4076"/>
                  </a:lnTo>
                  <a:lnTo>
                    <a:pt x="3357" y="4076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3" name="Google Shape;49313;p32"/>
            <p:cNvSpPr/>
            <p:nvPr/>
          </p:nvSpPr>
          <p:spPr>
            <a:xfrm>
              <a:off x="2299725" y="3696500"/>
              <a:ext cx="131875" cy="143850"/>
            </a:xfrm>
            <a:custGeom>
              <a:avLst/>
              <a:gdLst/>
              <a:ahLst/>
              <a:cxnLst/>
              <a:rect l="l" t="t" r="r" b="b"/>
              <a:pathLst>
                <a:path w="5275" h="5754" extrusionOk="0">
                  <a:moveTo>
                    <a:pt x="5035" y="1"/>
                  </a:moveTo>
                  <a:lnTo>
                    <a:pt x="4076" y="1679"/>
                  </a:lnTo>
                  <a:lnTo>
                    <a:pt x="2877" y="3117"/>
                  </a:lnTo>
                  <a:lnTo>
                    <a:pt x="1439" y="4555"/>
                  </a:lnTo>
                  <a:lnTo>
                    <a:pt x="1" y="5754"/>
                  </a:lnTo>
                  <a:lnTo>
                    <a:pt x="480" y="5754"/>
                  </a:lnTo>
                  <a:lnTo>
                    <a:pt x="1919" y="4555"/>
                  </a:lnTo>
                  <a:lnTo>
                    <a:pt x="3117" y="3117"/>
                  </a:lnTo>
                  <a:lnTo>
                    <a:pt x="4316" y="1679"/>
                  </a:lnTo>
                  <a:lnTo>
                    <a:pt x="5275" y="240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4" name="Google Shape;49314;p32"/>
            <p:cNvSpPr/>
            <p:nvPr/>
          </p:nvSpPr>
          <p:spPr>
            <a:xfrm>
              <a:off x="2078000" y="2833500"/>
              <a:ext cx="59950" cy="77925"/>
            </a:xfrm>
            <a:custGeom>
              <a:avLst/>
              <a:gdLst/>
              <a:ahLst/>
              <a:cxnLst/>
              <a:rect l="l" t="t" r="r" b="b"/>
              <a:pathLst>
                <a:path w="2398" h="3117" extrusionOk="0">
                  <a:moveTo>
                    <a:pt x="0" y="1"/>
                  </a:moveTo>
                  <a:lnTo>
                    <a:pt x="2158" y="2877"/>
                  </a:lnTo>
                  <a:lnTo>
                    <a:pt x="2397" y="311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5" name="Google Shape;49315;p32"/>
            <p:cNvSpPr/>
            <p:nvPr/>
          </p:nvSpPr>
          <p:spPr>
            <a:xfrm>
              <a:off x="2018050" y="2467925"/>
              <a:ext cx="65950" cy="137875"/>
            </a:xfrm>
            <a:custGeom>
              <a:avLst/>
              <a:gdLst/>
              <a:ahLst/>
              <a:cxnLst/>
              <a:rect l="l" t="t" r="r" b="b"/>
              <a:pathLst>
                <a:path w="2638" h="5515" extrusionOk="0">
                  <a:moveTo>
                    <a:pt x="2398" y="1"/>
                  </a:moveTo>
                  <a:lnTo>
                    <a:pt x="1439" y="1439"/>
                  </a:lnTo>
                  <a:lnTo>
                    <a:pt x="720" y="2877"/>
                  </a:lnTo>
                  <a:lnTo>
                    <a:pt x="241" y="4076"/>
                  </a:lnTo>
                  <a:lnTo>
                    <a:pt x="1" y="5514"/>
                  </a:lnTo>
                  <a:lnTo>
                    <a:pt x="241" y="5274"/>
                  </a:lnTo>
                  <a:lnTo>
                    <a:pt x="480" y="4076"/>
                  </a:lnTo>
                  <a:lnTo>
                    <a:pt x="960" y="2877"/>
                  </a:lnTo>
                  <a:lnTo>
                    <a:pt x="1679" y="1439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6" name="Google Shape;49316;p32"/>
            <p:cNvSpPr/>
            <p:nvPr/>
          </p:nvSpPr>
          <p:spPr>
            <a:xfrm>
              <a:off x="2503500" y="1952525"/>
              <a:ext cx="41975" cy="179825"/>
            </a:xfrm>
            <a:custGeom>
              <a:avLst/>
              <a:gdLst/>
              <a:ahLst/>
              <a:cxnLst/>
              <a:rect l="l" t="t" r="r" b="b"/>
              <a:pathLst>
                <a:path w="1679" h="7193" extrusionOk="0">
                  <a:moveTo>
                    <a:pt x="1678" y="0"/>
                  </a:moveTo>
                  <a:lnTo>
                    <a:pt x="1439" y="240"/>
                  </a:lnTo>
                  <a:lnTo>
                    <a:pt x="1439" y="1918"/>
                  </a:lnTo>
                  <a:lnTo>
                    <a:pt x="1199" y="3836"/>
                  </a:lnTo>
                  <a:lnTo>
                    <a:pt x="720" y="5514"/>
                  </a:lnTo>
                  <a:lnTo>
                    <a:pt x="0" y="7192"/>
                  </a:lnTo>
                  <a:lnTo>
                    <a:pt x="240" y="7192"/>
                  </a:lnTo>
                  <a:lnTo>
                    <a:pt x="959" y="5514"/>
                  </a:lnTo>
                  <a:lnTo>
                    <a:pt x="1439" y="3836"/>
                  </a:lnTo>
                  <a:lnTo>
                    <a:pt x="1678" y="1918"/>
                  </a:lnTo>
                  <a:lnTo>
                    <a:pt x="167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7" name="Google Shape;49317;p32"/>
            <p:cNvSpPr/>
            <p:nvPr/>
          </p:nvSpPr>
          <p:spPr>
            <a:xfrm>
              <a:off x="2024050" y="2719625"/>
              <a:ext cx="53975" cy="107900"/>
            </a:xfrm>
            <a:custGeom>
              <a:avLst/>
              <a:gdLst/>
              <a:ahLst/>
              <a:cxnLst/>
              <a:rect l="l" t="t" r="r" b="b"/>
              <a:pathLst>
                <a:path w="2159" h="4316" extrusionOk="0">
                  <a:moveTo>
                    <a:pt x="1" y="1"/>
                  </a:moveTo>
                  <a:lnTo>
                    <a:pt x="959" y="2158"/>
                  </a:lnTo>
                  <a:lnTo>
                    <a:pt x="1918" y="4316"/>
                  </a:lnTo>
                  <a:lnTo>
                    <a:pt x="2158" y="4316"/>
                  </a:lnTo>
                  <a:lnTo>
                    <a:pt x="1199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8" name="Google Shape;49318;p32"/>
            <p:cNvSpPr/>
            <p:nvPr/>
          </p:nvSpPr>
          <p:spPr>
            <a:xfrm>
              <a:off x="2305725" y="2252175"/>
              <a:ext cx="113900" cy="65950"/>
            </a:xfrm>
            <a:custGeom>
              <a:avLst/>
              <a:gdLst/>
              <a:ahLst/>
              <a:cxnLst/>
              <a:rect l="l" t="t" r="r" b="b"/>
              <a:pathLst>
                <a:path w="4556" h="2638" extrusionOk="0">
                  <a:moveTo>
                    <a:pt x="4076" y="1"/>
                  </a:moveTo>
                  <a:lnTo>
                    <a:pt x="4076" y="240"/>
                  </a:lnTo>
                  <a:lnTo>
                    <a:pt x="2158" y="1679"/>
                  </a:lnTo>
                  <a:lnTo>
                    <a:pt x="0" y="2638"/>
                  </a:lnTo>
                  <a:lnTo>
                    <a:pt x="959" y="2638"/>
                  </a:lnTo>
                  <a:lnTo>
                    <a:pt x="2637" y="1679"/>
                  </a:lnTo>
                  <a:lnTo>
                    <a:pt x="4076" y="480"/>
                  </a:lnTo>
                  <a:lnTo>
                    <a:pt x="455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9" name="Google Shape;49319;p32"/>
            <p:cNvSpPr/>
            <p:nvPr/>
          </p:nvSpPr>
          <p:spPr>
            <a:xfrm>
              <a:off x="2012075" y="2611750"/>
              <a:ext cx="18000" cy="101925"/>
            </a:xfrm>
            <a:custGeom>
              <a:avLst/>
              <a:gdLst/>
              <a:ahLst/>
              <a:cxnLst/>
              <a:rect l="l" t="t" r="r" b="b"/>
              <a:pathLst>
                <a:path w="720" h="4077" extrusionOk="0">
                  <a:moveTo>
                    <a:pt x="240" y="1"/>
                  </a:moveTo>
                  <a:lnTo>
                    <a:pt x="0" y="2158"/>
                  </a:lnTo>
                  <a:lnTo>
                    <a:pt x="480" y="4076"/>
                  </a:lnTo>
                  <a:lnTo>
                    <a:pt x="719" y="4076"/>
                  </a:lnTo>
                  <a:lnTo>
                    <a:pt x="240" y="191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0" name="Google Shape;49320;p32"/>
            <p:cNvSpPr/>
            <p:nvPr/>
          </p:nvSpPr>
          <p:spPr>
            <a:xfrm>
              <a:off x="2203850" y="2324100"/>
              <a:ext cx="101900" cy="47950"/>
            </a:xfrm>
            <a:custGeom>
              <a:avLst/>
              <a:gdLst/>
              <a:ahLst/>
              <a:cxnLst/>
              <a:rect l="l" t="t" r="r" b="b"/>
              <a:pathLst>
                <a:path w="4076" h="1918" extrusionOk="0">
                  <a:moveTo>
                    <a:pt x="4075" y="0"/>
                  </a:moveTo>
                  <a:lnTo>
                    <a:pt x="3356" y="240"/>
                  </a:lnTo>
                  <a:lnTo>
                    <a:pt x="2397" y="719"/>
                  </a:lnTo>
                  <a:lnTo>
                    <a:pt x="0" y="1918"/>
                  </a:lnTo>
                  <a:lnTo>
                    <a:pt x="0" y="1918"/>
                  </a:lnTo>
                  <a:lnTo>
                    <a:pt x="1199" y="1678"/>
                  </a:lnTo>
                  <a:lnTo>
                    <a:pt x="2397" y="959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1" name="Google Shape;49321;p32"/>
            <p:cNvSpPr/>
            <p:nvPr/>
          </p:nvSpPr>
          <p:spPr>
            <a:xfrm>
              <a:off x="2407600" y="3312950"/>
              <a:ext cx="59975" cy="185800"/>
            </a:xfrm>
            <a:custGeom>
              <a:avLst/>
              <a:gdLst/>
              <a:ahLst/>
              <a:cxnLst/>
              <a:rect l="l" t="t" r="r" b="b"/>
              <a:pathLst>
                <a:path w="2399" h="7432" extrusionOk="0">
                  <a:moveTo>
                    <a:pt x="1" y="0"/>
                  </a:moveTo>
                  <a:lnTo>
                    <a:pt x="1439" y="3596"/>
                  </a:lnTo>
                  <a:lnTo>
                    <a:pt x="1919" y="5514"/>
                  </a:lnTo>
                  <a:lnTo>
                    <a:pt x="2158" y="7192"/>
                  </a:lnTo>
                  <a:lnTo>
                    <a:pt x="2398" y="7432"/>
                  </a:lnTo>
                  <a:lnTo>
                    <a:pt x="2158" y="5514"/>
                  </a:lnTo>
                  <a:lnTo>
                    <a:pt x="1679" y="3836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2" name="Google Shape;49322;p32"/>
            <p:cNvSpPr/>
            <p:nvPr/>
          </p:nvSpPr>
          <p:spPr>
            <a:xfrm>
              <a:off x="2083975" y="2378025"/>
              <a:ext cx="125875" cy="83925"/>
            </a:xfrm>
            <a:custGeom>
              <a:avLst/>
              <a:gdLst/>
              <a:ahLst/>
              <a:cxnLst/>
              <a:rect l="l" t="t" r="r" b="b"/>
              <a:pathLst>
                <a:path w="5035" h="3357" extrusionOk="0">
                  <a:moveTo>
                    <a:pt x="5035" y="1"/>
                  </a:moveTo>
                  <a:lnTo>
                    <a:pt x="4076" y="240"/>
                  </a:lnTo>
                  <a:lnTo>
                    <a:pt x="1919" y="1439"/>
                  </a:lnTo>
                  <a:lnTo>
                    <a:pt x="960" y="2398"/>
                  </a:lnTo>
                  <a:lnTo>
                    <a:pt x="1" y="3357"/>
                  </a:lnTo>
                  <a:lnTo>
                    <a:pt x="480" y="3357"/>
                  </a:lnTo>
                  <a:lnTo>
                    <a:pt x="1439" y="2398"/>
                  </a:lnTo>
                  <a:lnTo>
                    <a:pt x="2638" y="1439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3" name="Google Shape;49323;p32"/>
            <p:cNvSpPr/>
            <p:nvPr/>
          </p:nvSpPr>
          <p:spPr>
            <a:xfrm>
              <a:off x="2431575" y="3498725"/>
              <a:ext cx="41975" cy="197800"/>
            </a:xfrm>
            <a:custGeom>
              <a:avLst/>
              <a:gdLst/>
              <a:ahLst/>
              <a:cxnLst/>
              <a:rect l="l" t="t" r="r" b="b"/>
              <a:pathLst>
                <a:path w="1679" h="7912" extrusionOk="0">
                  <a:moveTo>
                    <a:pt x="1199" y="1"/>
                  </a:moveTo>
                  <a:lnTo>
                    <a:pt x="1439" y="1919"/>
                  </a:lnTo>
                  <a:lnTo>
                    <a:pt x="1199" y="3836"/>
                  </a:lnTo>
                  <a:lnTo>
                    <a:pt x="720" y="5754"/>
                  </a:lnTo>
                  <a:lnTo>
                    <a:pt x="1" y="7672"/>
                  </a:lnTo>
                  <a:lnTo>
                    <a:pt x="1" y="7912"/>
                  </a:lnTo>
                  <a:lnTo>
                    <a:pt x="240" y="7912"/>
                  </a:lnTo>
                  <a:lnTo>
                    <a:pt x="240" y="7672"/>
                  </a:lnTo>
                  <a:lnTo>
                    <a:pt x="960" y="5754"/>
                  </a:lnTo>
                  <a:lnTo>
                    <a:pt x="1439" y="3836"/>
                  </a:lnTo>
                  <a:lnTo>
                    <a:pt x="1679" y="2158"/>
                  </a:lnTo>
                  <a:lnTo>
                    <a:pt x="1439" y="241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4" name="Google Shape;49324;p32"/>
            <p:cNvSpPr/>
            <p:nvPr/>
          </p:nvSpPr>
          <p:spPr>
            <a:xfrm>
              <a:off x="2515475" y="16468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1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5" name="Google Shape;49325;p32"/>
            <p:cNvSpPr/>
            <p:nvPr/>
          </p:nvSpPr>
          <p:spPr>
            <a:xfrm>
              <a:off x="2293750" y="38403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479" y="2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6" name="Google Shape;49326;p32"/>
            <p:cNvSpPr/>
            <p:nvPr/>
          </p:nvSpPr>
          <p:spPr>
            <a:xfrm>
              <a:off x="2425575" y="36965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7" name="Google Shape;49327;p32"/>
            <p:cNvSpPr/>
            <p:nvPr/>
          </p:nvSpPr>
          <p:spPr>
            <a:xfrm>
              <a:off x="2461550" y="34927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8" name="Google Shape;49328;p32"/>
            <p:cNvSpPr/>
            <p:nvPr/>
          </p:nvSpPr>
          <p:spPr>
            <a:xfrm>
              <a:off x="2407600" y="3306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9" name="Google Shape;49329;p32"/>
            <p:cNvSpPr/>
            <p:nvPr/>
          </p:nvSpPr>
          <p:spPr>
            <a:xfrm>
              <a:off x="2305725" y="31511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0" name="Google Shape;49330;p32"/>
            <p:cNvSpPr/>
            <p:nvPr/>
          </p:nvSpPr>
          <p:spPr>
            <a:xfrm>
              <a:off x="2227825" y="303727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480" y="24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1" name="Google Shape;49331;p32"/>
            <p:cNvSpPr/>
            <p:nvPr/>
          </p:nvSpPr>
          <p:spPr>
            <a:xfrm>
              <a:off x="2131925" y="29054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1" y="0"/>
                  </a:moveTo>
                  <a:lnTo>
                    <a:pt x="1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2" name="Google Shape;49332;p32"/>
            <p:cNvSpPr/>
            <p:nvPr/>
          </p:nvSpPr>
          <p:spPr>
            <a:xfrm>
              <a:off x="2072000" y="28275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3" name="Google Shape;49333;p32"/>
            <p:cNvSpPr/>
            <p:nvPr/>
          </p:nvSpPr>
          <p:spPr>
            <a:xfrm>
              <a:off x="2024050" y="27136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4" name="Google Shape;49334;p32"/>
            <p:cNvSpPr/>
            <p:nvPr/>
          </p:nvSpPr>
          <p:spPr>
            <a:xfrm>
              <a:off x="2018050" y="25997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5" name="Google Shape;49335;p32"/>
            <p:cNvSpPr/>
            <p:nvPr/>
          </p:nvSpPr>
          <p:spPr>
            <a:xfrm>
              <a:off x="2083975" y="24619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6" name="Google Shape;49336;p32"/>
            <p:cNvSpPr/>
            <p:nvPr/>
          </p:nvSpPr>
          <p:spPr>
            <a:xfrm>
              <a:off x="2185875" y="2366050"/>
              <a:ext cx="47950" cy="18000"/>
            </a:xfrm>
            <a:custGeom>
              <a:avLst/>
              <a:gdLst/>
              <a:ahLst/>
              <a:cxnLst/>
              <a:rect l="l" t="t" r="r" b="b"/>
              <a:pathLst>
                <a:path w="1918" h="720" extrusionOk="0">
                  <a:moveTo>
                    <a:pt x="1918" y="0"/>
                  </a:moveTo>
                  <a:lnTo>
                    <a:pt x="719" y="240"/>
                  </a:lnTo>
                  <a:lnTo>
                    <a:pt x="0" y="719"/>
                  </a:lnTo>
                  <a:lnTo>
                    <a:pt x="959" y="480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7" name="Google Shape;49337;p32"/>
            <p:cNvSpPr/>
            <p:nvPr/>
          </p:nvSpPr>
          <p:spPr>
            <a:xfrm>
              <a:off x="2287750" y="2318100"/>
              <a:ext cx="41975" cy="12000"/>
            </a:xfrm>
            <a:custGeom>
              <a:avLst/>
              <a:gdLst/>
              <a:ahLst/>
              <a:cxnLst/>
              <a:rect l="l" t="t" r="r" b="b"/>
              <a:pathLst>
                <a:path w="1679" h="480" extrusionOk="0">
                  <a:moveTo>
                    <a:pt x="719" y="1"/>
                  </a:moveTo>
                  <a:lnTo>
                    <a:pt x="0" y="480"/>
                  </a:lnTo>
                  <a:lnTo>
                    <a:pt x="0" y="480"/>
                  </a:lnTo>
                  <a:lnTo>
                    <a:pt x="719" y="240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8" name="Google Shape;49338;p32"/>
            <p:cNvSpPr/>
            <p:nvPr/>
          </p:nvSpPr>
          <p:spPr>
            <a:xfrm>
              <a:off x="2407600" y="224020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960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480" y="48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9" name="Google Shape;49339;p32"/>
            <p:cNvSpPr/>
            <p:nvPr/>
          </p:nvSpPr>
          <p:spPr>
            <a:xfrm>
              <a:off x="2497500" y="213232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48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0" name="Google Shape;49340;p32"/>
            <p:cNvSpPr/>
            <p:nvPr/>
          </p:nvSpPr>
          <p:spPr>
            <a:xfrm>
              <a:off x="2539450" y="19465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1" name="Google Shape;49341;p32"/>
            <p:cNvSpPr/>
            <p:nvPr/>
          </p:nvSpPr>
          <p:spPr>
            <a:xfrm>
              <a:off x="2131925" y="2282150"/>
              <a:ext cx="95925" cy="65950"/>
            </a:xfrm>
            <a:custGeom>
              <a:avLst/>
              <a:gdLst/>
              <a:ahLst/>
              <a:cxnLst/>
              <a:rect l="l" t="t" r="r" b="b"/>
              <a:pathLst>
                <a:path w="3837" h="2638" extrusionOk="0">
                  <a:moveTo>
                    <a:pt x="3596" y="0"/>
                  </a:moveTo>
                  <a:lnTo>
                    <a:pt x="3117" y="480"/>
                  </a:lnTo>
                  <a:lnTo>
                    <a:pt x="1679" y="1678"/>
                  </a:lnTo>
                  <a:lnTo>
                    <a:pt x="1" y="2637"/>
                  </a:lnTo>
                  <a:lnTo>
                    <a:pt x="1" y="2637"/>
                  </a:lnTo>
                  <a:lnTo>
                    <a:pt x="720" y="2397"/>
                  </a:lnTo>
                  <a:lnTo>
                    <a:pt x="1918" y="1678"/>
                  </a:lnTo>
                  <a:lnTo>
                    <a:pt x="3357" y="719"/>
                  </a:lnTo>
                  <a:lnTo>
                    <a:pt x="383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2" name="Google Shape;49342;p32"/>
            <p:cNvSpPr/>
            <p:nvPr/>
          </p:nvSpPr>
          <p:spPr>
            <a:xfrm>
              <a:off x="1898200" y="2408000"/>
              <a:ext cx="119875" cy="77925"/>
            </a:xfrm>
            <a:custGeom>
              <a:avLst/>
              <a:gdLst/>
              <a:ahLst/>
              <a:cxnLst/>
              <a:rect l="l" t="t" r="r" b="b"/>
              <a:pathLst>
                <a:path w="4795" h="3117" extrusionOk="0">
                  <a:moveTo>
                    <a:pt x="4076" y="0"/>
                  </a:moveTo>
                  <a:lnTo>
                    <a:pt x="1918" y="1439"/>
                  </a:lnTo>
                  <a:lnTo>
                    <a:pt x="959" y="2158"/>
                  </a:lnTo>
                  <a:lnTo>
                    <a:pt x="0" y="3117"/>
                  </a:lnTo>
                  <a:lnTo>
                    <a:pt x="240" y="3117"/>
                  </a:lnTo>
                  <a:lnTo>
                    <a:pt x="1199" y="2158"/>
                  </a:lnTo>
                  <a:lnTo>
                    <a:pt x="2398" y="143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3" name="Google Shape;49343;p32"/>
            <p:cNvSpPr/>
            <p:nvPr/>
          </p:nvSpPr>
          <p:spPr>
            <a:xfrm>
              <a:off x="2299725" y="2000475"/>
              <a:ext cx="36000" cy="173825"/>
            </a:xfrm>
            <a:custGeom>
              <a:avLst/>
              <a:gdLst/>
              <a:ahLst/>
              <a:cxnLst/>
              <a:rect l="l" t="t" r="r" b="b"/>
              <a:pathLst>
                <a:path w="1440" h="6953" extrusionOk="0">
                  <a:moveTo>
                    <a:pt x="1199" y="0"/>
                  </a:moveTo>
                  <a:lnTo>
                    <a:pt x="1199" y="1678"/>
                  </a:lnTo>
                  <a:lnTo>
                    <a:pt x="960" y="3596"/>
                  </a:lnTo>
                  <a:lnTo>
                    <a:pt x="720" y="5274"/>
                  </a:lnTo>
                  <a:lnTo>
                    <a:pt x="1" y="6952"/>
                  </a:lnTo>
                  <a:lnTo>
                    <a:pt x="240" y="6952"/>
                  </a:lnTo>
                  <a:lnTo>
                    <a:pt x="960" y="5274"/>
                  </a:lnTo>
                  <a:lnTo>
                    <a:pt x="1199" y="3596"/>
                  </a:lnTo>
                  <a:lnTo>
                    <a:pt x="1439" y="1678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4" name="Google Shape;49344;p32"/>
            <p:cNvSpPr/>
            <p:nvPr/>
          </p:nvSpPr>
          <p:spPr>
            <a:xfrm>
              <a:off x="2203850" y="3259000"/>
              <a:ext cx="41975" cy="161850"/>
            </a:xfrm>
            <a:custGeom>
              <a:avLst/>
              <a:gdLst/>
              <a:ahLst/>
              <a:cxnLst/>
              <a:rect l="l" t="t" r="r" b="b"/>
              <a:pathLst>
                <a:path w="1679" h="6474" extrusionOk="0">
                  <a:moveTo>
                    <a:pt x="0" y="1"/>
                  </a:moveTo>
                  <a:lnTo>
                    <a:pt x="959" y="3357"/>
                  </a:lnTo>
                  <a:lnTo>
                    <a:pt x="1439" y="6473"/>
                  </a:lnTo>
                  <a:lnTo>
                    <a:pt x="1678" y="6473"/>
                  </a:lnTo>
                  <a:lnTo>
                    <a:pt x="1199" y="335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5" name="Google Shape;49345;p32"/>
            <p:cNvSpPr/>
            <p:nvPr/>
          </p:nvSpPr>
          <p:spPr>
            <a:xfrm>
              <a:off x="1838275" y="2719625"/>
              <a:ext cx="53950" cy="89925"/>
            </a:xfrm>
            <a:custGeom>
              <a:avLst/>
              <a:gdLst/>
              <a:ahLst/>
              <a:cxnLst/>
              <a:rect l="l" t="t" r="r" b="b"/>
              <a:pathLst>
                <a:path w="2158" h="3597" extrusionOk="0">
                  <a:moveTo>
                    <a:pt x="0" y="1"/>
                  </a:moveTo>
                  <a:lnTo>
                    <a:pt x="719" y="1919"/>
                  </a:lnTo>
                  <a:lnTo>
                    <a:pt x="1918" y="3597"/>
                  </a:lnTo>
                  <a:lnTo>
                    <a:pt x="2158" y="3597"/>
                  </a:lnTo>
                  <a:lnTo>
                    <a:pt x="959" y="191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6" name="Google Shape;49346;p32"/>
            <p:cNvSpPr/>
            <p:nvPr/>
          </p:nvSpPr>
          <p:spPr>
            <a:xfrm>
              <a:off x="2012075" y="2354050"/>
              <a:ext cx="125875" cy="47975"/>
            </a:xfrm>
            <a:custGeom>
              <a:avLst/>
              <a:gdLst/>
              <a:ahLst/>
              <a:cxnLst/>
              <a:rect l="l" t="t" r="r" b="b"/>
              <a:pathLst>
                <a:path w="5035" h="1919" extrusionOk="0">
                  <a:moveTo>
                    <a:pt x="4315" y="1"/>
                  </a:moveTo>
                  <a:lnTo>
                    <a:pt x="2158" y="960"/>
                  </a:lnTo>
                  <a:lnTo>
                    <a:pt x="0" y="1919"/>
                  </a:lnTo>
                  <a:lnTo>
                    <a:pt x="719" y="1919"/>
                  </a:lnTo>
                  <a:lnTo>
                    <a:pt x="2397" y="1199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7" name="Google Shape;49347;p32"/>
            <p:cNvSpPr/>
            <p:nvPr/>
          </p:nvSpPr>
          <p:spPr>
            <a:xfrm>
              <a:off x="2054025" y="3834350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480" y="0"/>
                  </a:moveTo>
                  <a:lnTo>
                    <a:pt x="0" y="480"/>
                  </a:lnTo>
                  <a:lnTo>
                    <a:pt x="0" y="719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8" name="Google Shape;49348;p32"/>
            <p:cNvSpPr/>
            <p:nvPr/>
          </p:nvSpPr>
          <p:spPr>
            <a:xfrm>
              <a:off x="1934150" y="2869450"/>
              <a:ext cx="125875" cy="131875"/>
            </a:xfrm>
            <a:custGeom>
              <a:avLst/>
              <a:gdLst/>
              <a:ahLst/>
              <a:cxnLst/>
              <a:rect l="l" t="t" r="r" b="b"/>
              <a:pathLst>
                <a:path w="5035" h="5275" extrusionOk="0">
                  <a:moveTo>
                    <a:pt x="1" y="1"/>
                  </a:moveTo>
                  <a:lnTo>
                    <a:pt x="1679" y="1679"/>
                  </a:lnTo>
                  <a:lnTo>
                    <a:pt x="3357" y="3597"/>
                  </a:lnTo>
                  <a:lnTo>
                    <a:pt x="4555" y="5035"/>
                  </a:lnTo>
                  <a:lnTo>
                    <a:pt x="5035" y="5275"/>
                  </a:lnTo>
                  <a:lnTo>
                    <a:pt x="3357" y="3357"/>
                  </a:lnTo>
                  <a:lnTo>
                    <a:pt x="1679" y="1439"/>
                  </a:lnTo>
                  <a:lnTo>
                    <a:pt x="48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9" name="Google Shape;49349;p32"/>
            <p:cNvSpPr/>
            <p:nvPr/>
          </p:nvSpPr>
          <p:spPr>
            <a:xfrm>
              <a:off x="2287750" y="1706800"/>
              <a:ext cx="6025" cy="25"/>
            </a:xfrm>
            <a:custGeom>
              <a:avLst/>
              <a:gdLst/>
              <a:ahLst/>
              <a:cxnLst/>
              <a:rect l="l" t="t" r="r" b="b"/>
              <a:pathLst>
                <a:path w="24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0" name="Google Shape;49350;p32"/>
            <p:cNvSpPr/>
            <p:nvPr/>
          </p:nvSpPr>
          <p:spPr>
            <a:xfrm>
              <a:off x="2287750" y="1712800"/>
              <a:ext cx="47975" cy="281700"/>
            </a:xfrm>
            <a:custGeom>
              <a:avLst/>
              <a:gdLst/>
              <a:ahLst/>
              <a:cxnLst/>
              <a:rect l="l" t="t" r="r" b="b"/>
              <a:pathLst>
                <a:path w="1919" h="11268" extrusionOk="0">
                  <a:moveTo>
                    <a:pt x="0" y="1"/>
                  </a:moveTo>
                  <a:lnTo>
                    <a:pt x="480" y="2158"/>
                  </a:lnTo>
                  <a:lnTo>
                    <a:pt x="1199" y="6713"/>
                  </a:lnTo>
                  <a:lnTo>
                    <a:pt x="1678" y="9110"/>
                  </a:lnTo>
                  <a:lnTo>
                    <a:pt x="1678" y="11268"/>
                  </a:lnTo>
                  <a:lnTo>
                    <a:pt x="1918" y="11268"/>
                  </a:lnTo>
                  <a:lnTo>
                    <a:pt x="1918" y="9110"/>
                  </a:lnTo>
                  <a:lnTo>
                    <a:pt x="1439" y="6713"/>
                  </a:lnTo>
                  <a:lnTo>
                    <a:pt x="719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1" name="Google Shape;49351;p32"/>
            <p:cNvSpPr/>
            <p:nvPr/>
          </p:nvSpPr>
          <p:spPr>
            <a:xfrm>
              <a:off x="1826275" y="2491900"/>
              <a:ext cx="77950" cy="131875"/>
            </a:xfrm>
            <a:custGeom>
              <a:avLst/>
              <a:gdLst/>
              <a:ahLst/>
              <a:cxnLst/>
              <a:rect l="l" t="t" r="r" b="b"/>
              <a:pathLst>
                <a:path w="3118" h="5275" extrusionOk="0">
                  <a:moveTo>
                    <a:pt x="2638" y="0"/>
                  </a:moveTo>
                  <a:lnTo>
                    <a:pt x="2638" y="240"/>
                  </a:lnTo>
                  <a:lnTo>
                    <a:pt x="1679" y="1439"/>
                  </a:lnTo>
                  <a:lnTo>
                    <a:pt x="960" y="2877"/>
                  </a:lnTo>
                  <a:lnTo>
                    <a:pt x="480" y="4076"/>
                  </a:lnTo>
                  <a:lnTo>
                    <a:pt x="480" y="4076"/>
                  </a:lnTo>
                  <a:lnTo>
                    <a:pt x="1199" y="2877"/>
                  </a:lnTo>
                  <a:lnTo>
                    <a:pt x="1918" y="1679"/>
                  </a:lnTo>
                  <a:lnTo>
                    <a:pt x="2877" y="240"/>
                  </a:lnTo>
                  <a:lnTo>
                    <a:pt x="3117" y="0"/>
                  </a:lnTo>
                  <a:close/>
                  <a:moveTo>
                    <a:pt x="480" y="4076"/>
                  </a:moveTo>
                  <a:lnTo>
                    <a:pt x="1" y="5274"/>
                  </a:lnTo>
                  <a:lnTo>
                    <a:pt x="240" y="5274"/>
                  </a:lnTo>
                  <a:lnTo>
                    <a:pt x="480" y="4076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2" name="Google Shape;49352;p32"/>
            <p:cNvSpPr/>
            <p:nvPr/>
          </p:nvSpPr>
          <p:spPr>
            <a:xfrm>
              <a:off x="2054025" y="3007300"/>
              <a:ext cx="83925" cy="101900"/>
            </a:xfrm>
            <a:custGeom>
              <a:avLst/>
              <a:gdLst/>
              <a:ahLst/>
              <a:cxnLst/>
              <a:rect l="l" t="t" r="r" b="b"/>
              <a:pathLst>
                <a:path w="3357" h="4076" extrusionOk="0">
                  <a:moveTo>
                    <a:pt x="0" y="1"/>
                  </a:moveTo>
                  <a:lnTo>
                    <a:pt x="1678" y="1918"/>
                  </a:lnTo>
                  <a:lnTo>
                    <a:pt x="3117" y="4076"/>
                  </a:lnTo>
                  <a:lnTo>
                    <a:pt x="3356" y="4076"/>
                  </a:lnTo>
                  <a:lnTo>
                    <a:pt x="1918" y="215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3" name="Google Shape;49353;p32"/>
            <p:cNvSpPr/>
            <p:nvPr/>
          </p:nvSpPr>
          <p:spPr>
            <a:xfrm>
              <a:off x="2072000" y="3648550"/>
              <a:ext cx="125875" cy="179825"/>
            </a:xfrm>
            <a:custGeom>
              <a:avLst/>
              <a:gdLst/>
              <a:ahLst/>
              <a:cxnLst/>
              <a:rect l="l" t="t" r="r" b="b"/>
              <a:pathLst>
                <a:path w="5035" h="7193" extrusionOk="0">
                  <a:moveTo>
                    <a:pt x="4795" y="1"/>
                  </a:moveTo>
                  <a:lnTo>
                    <a:pt x="3836" y="1919"/>
                  </a:lnTo>
                  <a:lnTo>
                    <a:pt x="2637" y="3836"/>
                  </a:lnTo>
                  <a:lnTo>
                    <a:pt x="0" y="7193"/>
                  </a:lnTo>
                  <a:lnTo>
                    <a:pt x="240" y="7193"/>
                  </a:lnTo>
                  <a:lnTo>
                    <a:pt x="2877" y="3836"/>
                  </a:lnTo>
                  <a:lnTo>
                    <a:pt x="4076" y="1919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4" name="Google Shape;49354;p32"/>
            <p:cNvSpPr/>
            <p:nvPr/>
          </p:nvSpPr>
          <p:spPr>
            <a:xfrm>
              <a:off x="1892200" y="2815525"/>
              <a:ext cx="47975" cy="47975"/>
            </a:xfrm>
            <a:custGeom>
              <a:avLst/>
              <a:gdLst/>
              <a:ahLst/>
              <a:cxnLst/>
              <a:rect l="l" t="t" r="r" b="b"/>
              <a:pathLst>
                <a:path w="1919" h="1919" extrusionOk="0">
                  <a:moveTo>
                    <a:pt x="1" y="0"/>
                  </a:moveTo>
                  <a:lnTo>
                    <a:pt x="1439" y="1918"/>
                  </a:lnTo>
                  <a:lnTo>
                    <a:pt x="1918" y="191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5" name="Google Shape;49355;p32"/>
            <p:cNvSpPr/>
            <p:nvPr/>
          </p:nvSpPr>
          <p:spPr>
            <a:xfrm>
              <a:off x="2137925" y="3115175"/>
              <a:ext cx="71925" cy="137875"/>
            </a:xfrm>
            <a:custGeom>
              <a:avLst/>
              <a:gdLst/>
              <a:ahLst/>
              <a:cxnLst/>
              <a:rect l="l" t="t" r="r" b="b"/>
              <a:pathLst>
                <a:path w="2877" h="5515" extrusionOk="0">
                  <a:moveTo>
                    <a:pt x="0" y="1"/>
                  </a:moveTo>
                  <a:lnTo>
                    <a:pt x="1439" y="2638"/>
                  </a:lnTo>
                  <a:lnTo>
                    <a:pt x="2637" y="5274"/>
                  </a:lnTo>
                  <a:lnTo>
                    <a:pt x="2877" y="5514"/>
                  </a:lnTo>
                  <a:lnTo>
                    <a:pt x="2877" y="5514"/>
                  </a:lnTo>
                  <a:lnTo>
                    <a:pt x="1678" y="287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6" name="Google Shape;49356;p32"/>
            <p:cNvSpPr/>
            <p:nvPr/>
          </p:nvSpPr>
          <p:spPr>
            <a:xfrm>
              <a:off x="2227825" y="2180250"/>
              <a:ext cx="77925" cy="95925"/>
            </a:xfrm>
            <a:custGeom>
              <a:avLst/>
              <a:gdLst/>
              <a:ahLst/>
              <a:cxnLst/>
              <a:rect l="l" t="t" r="r" b="b"/>
              <a:pathLst>
                <a:path w="3117" h="3837" extrusionOk="0">
                  <a:moveTo>
                    <a:pt x="2877" y="1"/>
                  </a:moveTo>
                  <a:lnTo>
                    <a:pt x="1678" y="1919"/>
                  </a:lnTo>
                  <a:lnTo>
                    <a:pt x="0" y="3836"/>
                  </a:lnTo>
                  <a:lnTo>
                    <a:pt x="480" y="3836"/>
                  </a:lnTo>
                  <a:lnTo>
                    <a:pt x="1918" y="1919"/>
                  </a:lnTo>
                  <a:lnTo>
                    <a:pt x="311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7" name="Google Shape;49357;p32"/>
            <p:cNvSpPr/>
            <p:nvPr/>
          </p:nvSpPr>
          <p:spPr>
            <a:xfrm>
              <a:off x="1826275" y="2629750"/>
              <a:ext cx="12025" cy="83925"/>
            </a:xfrm>
            <a:custGeom>
              <a:avLst/>
              <a:gdLst/>
              <a:ahLst/>
              <a:cxnLst/>
              <a:rect l="l" t="t" r="r" b="b"/>
              <a:pathLst>
                <a:path w="481" h="3357" extrusionOk="0">
                  <a:moveTo>
                    <a:pt x="1" y="0"/>
                  </a:moveTo>
                  <a:lnTo>
                    <a:pt x="1" y="1678"/>
                  </a:lnTo>
                  <a:lnTo>
                    <a:pt x="240" y="3356"/>
                  </a:lnTo>
                  <a:lnTo>
                    <a:pt x="480" y="3356"/>
                  </a:lnTo>
                  <a:lnTo>
                    <a:pt x="24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8" name="Google Shape;49358;p32"/>
            <p:cNvSpPr/>
            <p:nvPr/>
          </p:nvSpPr>
          <p:spPr>
            <a:xfrm>
              <a:off x="2191850" y="3426825"/>
              <a:ext cx="53975" cy="215775"/>
            </a:xfrm>
            <a:custGeom>
              <a:avLst/>
              <a:gdLst/>
              <a:ahLst/>
              <a:cxnLst/>
              <a:rect l="l" t="t" r="r" b="b"/>
              <a:pathLst>
                <a:path w="2159" h="8631" extrusionOk="0">
                  <a:moveTo>
                    <a:pt x="1919" y="0"/>
                  </a:moveTo>
                  <a:lnTo>
                    <a:pt x="1679" y="2158"/>
                  </a:lnTo>
                  <a:lnTo>
                    <a:pt x="1439" y="4315"/>
                  </a:lnTo>
                  <a:lnTo>
                    <a:pt x="960" y="6473"/>
                  </a:lnTo>
                  <a:lnTo>
                    <a:pt x="1" y="8630"/>
                  </a:lnTo>
                  <a:lnTo>
                    <a:pt x="240" y="8630"/>
                  </a:lnTo>
                  <a:lnTo>
                    <a:pt x="1199" y="6712"/>
                  </a:lnTo>
                  <a:lnTo>
                    <a:pt x="1679" y="4555"/>
                  </a:lnTo>
                  <a:lnTo>
                    <a:pt x="1919" y="2397"/>
                  </a:lnTo>
                  <a:lnTo>
                    <a:pt x="2158" y="240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9" name="Google Shape;49359;p32"/>
            <p:cNvSpPr/>
            <p:nvPr/>
          </p:nvSpPr>
          <p:spPr>
            <a:xfrm>
              <a:off x="2287750" y="17068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0" name="Google Shape;49360;p32"/>
            <p:cNvSpPr/>
            <p:nvPr/>
          </p:nvSpPr>
          <p:spPr>
            <a:xfrm>
              <a:off x="2066000" y="38283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1" name="Google Shape;49361;p32"/>
            <p:cNvSpPr/>
            <p:nvPr/>
          </p:nvSpPr>
          <p:spPr>
            <a:xfrm>
              <a:off x="2191850" y="36425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2" name="Google Shape;49362;p32"/>
            <p:cNvSpPr/>
            <p:nvPr/>
          </p:nvSpPr>
          <p:spPr>
            <a:xfrm>
              <a:off x="2239800" y="34208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3" name="Google Shape;49363;p32"/>
            <p:cNvSpPr/>
            <p:nvPr/>
          </p:nvSpPr>
          <p:spPr>
            <a:xfrm>
              <a:off x="2203850" y="32470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4" name="Google Shape;49364;p32"/>
            <p:cNvSpPr/>
            <p:nvPr/>
          </p:nvSpPr>
          <p:spPr>
            <a:xfrm>
              <a:off x="2131925" y="31091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5" name="Google Shape;49365;p32"/>
            <p:cNvSpPr/>
            <p:nvPr/>
          </p:nvSpPr>
          <p:spPr>
            <a:xfrm>
              <a:off x="2048025" y="29953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6" name="Google Shape;49366;p32"/>
            <p:cNvSpPr/>
            <p:nvPr/>
          </p:nvSpPr>
          <p:spPr>
            <a:xfrm>
              <a:off x="1928150" y="2863475"/>
              <a:ext cx="18025" cy="12000"/>
            </a:xfrm>
            <a:custGeom>
              <a:avLst/>
              <a:gdLst/>
              <a:ahLst/>
              <a:cxnLst/>
              <a:rect l="l" t="t" r="r" b="b"/>
              <a:pathLst>
                <a:path w="721" h="480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48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7" name="Google Shape;49367;p32"/>
            <p:cNvSpPr/>
            <p:nvPr/>
          </p:nvSpPr>
          <p:spPr>
            <a:xfrm>
              <a:off x="1886200" y="28095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8" name="Google Shape;49368;p32"/>
            <p:cNvSpPr/>
            <p:nvPr/>
          </p:nvSpPr>
          <p:spPr>
            <a:xfrm>
              <a:off x="1832275" y="27136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9" name="Google Shape;49369;p32"/>
            <p:cNvSpPr/>
            <p:nvPr/>
          </p:nvSpPr>
          <p:spPr>
            <a:xfrm>
              <a:off x="1826275" y="2623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0" name="Google Shape;49370;p32"/>
            <p:cNvSpPr/>
            <p:nvPr/>
          </p:nvSpPr>
          <p:spPr>
            <a:xfrm>
              <a:off x="1892200" y="24859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1" name="Google Shape;49371;p32"/>
            <p:cNvSpPr/>
            <p:nvPr/>
          </p:nvSpPr>
          <p:spPr>
            <a:xfrm>
              <a:off x="2000075" y="2402000"/>
              <a:ext cx="30000" cy="6025"/>
            </a:xfrm>
            <a:custGeom>
              <a:avLst/>
              <a:gdLst/>
              <a:ahLst/>
              <a:cxnLst/>
              <a:rect l="l" t="t" r="r" b="b"/>
              <a:pathLst>
                <a:path w="1200" h="241" extrusionOk="0">
                  <a:moveTo>
                    <a:pt x="480" y="1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2" name="Google Shape;49372;p32"/>
            <p:cNvSpPr/>
            <p:nvPr/>
          </p:nvSpPr>
          <p:spPr>
            <a:xfrm>
              <a:off x="2119950" y="2342075"/>
              <a:ext cx="29975" cy="12000"/>
            </a:xfrm>
            <a:custGeom>
              <a:avLst/>
              <a:gdLst/>
              <a:ahLst/>
              <a:cxnLst/>
              <a:rect l="l" t="t" r="r" b="b"/>
              <a:pathLst>
                <a:path w="1199" h="480" extrusionOk="0">
                  <a:moveTo>
                    <a:pt x="1199" y="0"/>
                  </a:moveTo>
                  <a:lnTo>
                    <a:pt x="480" y="240"/>
                  </a:lnTo>
                  <a:lnTo>
                    <a:pt x="0" y="480"/>
                  </a:lnTo>
                  <a:lnTo>
                    <a:pt x="719" y="48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3" name="Google Shape;49373;p32"/>
            <p:cNvSpPr/>
            <p:nvPr/>
          </p:nvSpPr>
          <p:spPr>
            <a:xfrm>
              <a:off x="2221825" y="227615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4" name="Google Shape;49374;p32"/>
            <p:cNvSpPr/>
            <p:nvPr/>
          </p:nvSpPr>
          <p:spPr>
            <a:xfrm>
              <a:off x="2299725" y="21742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5" name="Google Shape;49375;p32"/>
            <p:cNvSpPr/>
            <p:nvPr/>
          </p:nvSpPr>
          <p:spPr>
            <a:xfrm>
              <a:off x="2329700" y="1994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6" name="Google Shape;49376;p32"/>
            <p:cNvSpPr/>
            <p:nvPr/>
          </p:nvSpPr>
          <p:spPr>
            <a:xfrm>
              <a:off x="1652475" y="2479925"/>
              <a:ext cx="65950" cy="131850"/>
            </a:xfrm>
            <a:custGeom>
              <a:avLst/>
              <a:gdLst/>
              <a:ahLst/>
              <a:cxnLst/>
              <a:rect l="l" t="t" r="r" b="b"/>
              <a:pathLst>
                <a:path w="2638" h="5274" extrusionOk="0">
                  <a:moveTo>
                    <a:pt x="2398" y="0"/>
                  </a:moveTo>
                  <a:lnTo>
                    <a:pt x="1439" y="1438"/>
                  </a:lnTo>
                  <a:lnTo>
                    <a:pt x="720" y="2877"/>
                  </a:lnTo>
                  <a:lnTo>
                    <a:pt x="240" y="4075"/>
                  </a:lnTo>
                  <a:lnTo>
                    <a:pt x="1" y="5274"/>
                  </a:lnTo>
                  <a:lnTo>
                    <a:pt x="240" y="5274"/>
                  </a:lnTo>
                  <a:lnTo>
                    <a:pt x="480" y="4075"/>
                  </a:lnTo>
                  <a:lnTo>
                    <a:pt x="960" y="2877"/>
                  </a:lnTo>
                  <a:lnTo>
                    <a:pt x="1679" y="1438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7" name="Google Shape;49377;p32"/>
            <p:cNvSpPr/>
            <p:nvPr/>
          </p:nvSpPr>
          <p:spPr>
            <a:xfrm>
              <a:off x="2101950" y="1712800"/>
              <a:ext cx="53975" cy="269725"/>
            </a:xfrm>
            <a:custGeom>
              <a:avLst/>
              <a:gdLst/>
              <a:ahLst/>
              <a:cxnLst/>
              <a:rect l="l" t="t" r="r" b="b"/>
              <a:pathLst>
                <a:path w="2159" h="10789" extrusionOk="0">
                  <a:moveTo>
                    <a:pt x="1" y="1"/>
                  </a:moveTo>
                  <a:lnTo>
                    <a:pt x="480" y="2158"/>
                  </a:lnTo>
                  <a:lnTo>
                    <a:pt x="1439" y="6473"/>
                  </a:lnTo>
                  <a:lnTo>
                    <a:pt x="1919" y="10548"/>
                  </a:lnTo>
                  <a:lnTo>
                    <a:pt x="2158" y="10788"/>
                  </a:lnTo>
                  <a:lnTo>
                    <a:pt x="2158" y="10788"/>
                  </a:lnTo>
                  <a:lnTo>
                    <a:pt x="1919" y="8631"/>
                  </a:lnTo>
                  <a:lnTo>
                    <a:pt x="1679" y="6473"/>
                  </a:lnTo>
                  <a:lnTo>
                    <a:pt x="720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8" name="Google Shape;49378;p32"/>
            <p:cNvSpPr/>
            <p:nvPr/>
          </p:nvSpPr>
          <p:spPr>
            <a:xfrm>
              <a:off x="1826275" y="2336075"/>
              <a:ext cx="131875" cy="59950"/>
            </a:xfrm>
            <a:custGeom>
              <a:avLst/>
              <a:gdLst/>
              <a:ahLst/>
              <a:cxnLst/>
              <a:rect l="l" t="t" r="r" b="b"/>
              <a:pathLst>
                <a:path w="5275" h="2398" extrusionOk="0">
                  <a:moveTo>
                    <a:pt x="4795" y="1"/>
                  </a:moveTo>
                  <a:lnTo>
                    <a:pt x="2638" y="960"/>
                  </a:lnTo>
                  <a:lnTo>
                    <a:pt x="1" y="2158"/>
                  </a:lnTo>
                  <a:lnTo>
                    <a:pt x="480" y="2398"/>
                  </a:lnTo>
                  <a:lnTo>
                    <a:pt x="2877" y="1199"/>
                  </a:lnTo>
                  <a:lnTo>
                    <a:pt x="527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9" name="Google Shape;49379;p32"/>
            <p:cNvSpPr/>
            <p:nvPr/>
          </p:nvSpPr>
          <p:spPr>
            <a:xfrm>
              <a:off x="2012075" y="3402850"/>
              <a:ext cx="47950" cy="209775"/>
            </a:xfrm>
            <a:custGeom>
              <a:avLst/>
              <a:gdLst/>
              <a:ahLst/>
              <a:cxnLst/>
              <a:rect l="l" t="t" r="r" b="b"/>
              <a:pathLst>
                <a:path w="1918" h="8391" extrusionOk="0">
                  <a:moveTo>
                    <a:pt x="1678" y="0"/>
                  </a:moveTo>
                  <a:lnTo>
                    <a:pt x="1199" y="3836"/>
                  </a:lnTo>
                  <a:lnTo>
                    <a:pt x="0" y="7671"/>
                  </a:lnTo>
                  <a:lnTo>
                    <a:pt x="0" y="8391"/>
                  </a:lnTo>
                  <a:lnTo>
                    <a:pt x="719" y="6233"/>
                  </a:lnTo>
                  <a:lnTo>
                    <a:pt x="1199" y="4076"/>
                  </a:lnTo>
                  <a:lnTo>
                    <a:pt x="1678" y="2158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0" name="Google Shape;49380;p32"/>
            <p:cNvSpPr/>
            <p:nvPr/>
          </p:nvSpPr>
          <p:spPr>
            <a:xfrm>
              <a:off x="2125925" y="1988475"/>
              <a:ext cx="36000" cy="167825"/>
            </a:xfrm>
            <a:custGeom>
              <a:avLst/>
              <a:gdLst/>
              <a:ahLst/>
              <a:cxnLst/>
              <a:rect l="l" t="t" r="r" b="b"/>
              <a:pathLst>
                <a:path w="1440" h="6713" extrusionOk="0">
                  <a:moveTo>
                    <a:pt x="1199" y="1"/>
                  </a:moveTo>
                  <a:lnTo>
                    <a:pt x="1199" y="1679"/>
                  </a:lnTo>
                  <a:lnTo>
                    <a:pt x="960" y="3357"/>
                  </a:lnTo>
                  <a:lnTo>
                    <a:pt x="720" y="5035"/>
                  </a:lnTo>
                  <a:lnTo>
                    <a:pt x="1" y="6713"/>
                  </a:lnTo>
                  <a:lnTo>
                    <a:pt x="241" y="6713"/>
                  </a:lnTo>
                  <a:lnTo>
                    <a:pt x="960" y="5035"/>
                  </a:lnTo>
                  <a:lnTo>
                    <a:pt x="1199" y="3357"/>
                  </a:lnTo>
                  <a:lnTo>
                    <a:pt x="1439" y="1679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1" name="Google Shape;49381;p32"/>
            <p:cNvSpPr/>
            <p:nvPr/>
          </p:nvSpPr>
          <p:spPr>
            <a:xfrm>
              <a:off x="1652475" y="2617750"/>
              <a:ext cx="18000" cy="83925"/>
            </a:xfrm>
            <a:custGeom>
              <a:avLst/>
              <a:gdLst/>
              <a:ahLst/>
              <a:cxnLst/>
              <a:rect l="l" t="t" r="r" b="b"/>
              <a:pathLst>
                <a:path w="720" h="3357" extrusionOk="0">
                  <a:moveTo>
                    <a:pt x="1" y="1"/>
                  </a:moveTo>
                  <a:lnTo>
                    <a:pt x="1" y="1679"/>
                  </a:lnTo>
                  <a:lnTo>
                    <a:pt x="480" y="3357"/>
                  </a:lnTo>
                  <a:lnTo>
                    <a:pt x="720" y="3357"/>
                  </a:lnTo>
                  <a:lnTo>
                    <a:pt x="240" y="1679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2" name="Google Shape;49382;p32"/>
            <p:cNvSpPr/>
            <p:nvPr/>
          </p:nvSpPr>
          <p:spPr>
            <a:xfrm>
              <a:off x="1910175" y="2971350"/>
              <a:ext cx="83925" cy="113875"/>
            </a:xfrm>
            <a:custGeom>
              <a:avLst/>
              <a:gdLst/>
              <a:ahLst/>
              <a:cxnLst/>
              <a:rect l="l" t="t" r="r" b="b"/>
              <a:pathLst>
                <a:path w="3357" h="4555" extrusionOk="0">
                  <a:moveTo>
                    <a:pt x="1" y="0"/>
                  </a:moveTo>
                  <a:lnTo>
                    <a:pt x="1679" y="2158"/>
                  </a:lnTo>
                  <a:lnTo>
                    <a:pt x="3117" y="4555"/>
                  </a:lnTo>
                  <a:lnTo>
                    <a:pt x="3357" y="4555"/>
                  </a:lnTo>
                  <a:lnTo>
                    <a:pt x="1919" y="2397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3" name="Google Shape;49383;p32"/>
            <p:cNvSpPr/>
            <p:nvPr/>
          </p:nvSpPr>
          <p:spPr>
            <a:xfrm>
              <a:off x="2042025" y="3229050"/>
              <a:ext cx="18000" cy="167825"/>
            </a:xfrm>
            <a:custGeom>
              <a:avLst/>
              <a:gdLst/>
              <a:ahLst/>
              <a:cxnLst/>
              <a:rect l="l" t="t" r="r" b="b"/>
              <a:pathLst>
                <a:path w="720" h="6713" extrusionOk="0">
                  <a:moveTo>
                    <a:pt x="1" y="0"/>
                  </a:moveTo>
                  <a:lnTo>
                    <a:pt x="480" y="3356"/>
                  </a:lnTo>
                  <a:lnTo>
                    <a:pt x="480" y="6713"/>
                  </a:lnTo>
                  <a:lnTo>
                    <a:pt x="720" y="6713"/>
                  </a:lnTo>
                  <a:lnTo>
                    <a:pt x="720" y="3356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4" name="Google Shape;49384;p32"/>
            <p:cNvSpPr/>
            <p:nvPr/>
          </p:nvSpPr>
          <p:spPr>
            <a:xfrm>
              <a:off x="1988100" y="3091200"/>
              <a:ext cx="59950" cy="131875"/>
            </a:xfrm>
            <a:custGeom>
              <a:avLst/>
              <a:gdLst/>
              <a:ahLst/>
              <a:cxnLst/>
              <a:rect l="l" t="t" r="r" b="b"/>
              <a:pathLst>
                <a:path w="2398" h="5275" extrusionOk="0">
                  <a:moveTo>
                    <a:pt x="0" y="1"/>
                  </a:moveTo>
                  <a:lnTo>
                    <a:pt x="1199" y="2638"/>
                  </a:lnTo>
                  <a:lnTo>
                    <a:pt x="2158" y="5275"/>
                  </a:lnTo>
                  <a:lnTo>
                    <a:pt x="2397" y="5275"/>
                  </a:lnTo>
                  <a:lnTo>
                    <a:pt x="1439" y="263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5" name="Google Shape;49385;p32"/>
            <p:cNvSpPr/>
            <p:nvPr/>
          </p:nvSpPr>
          <p:spPr>
            <a:xfrm>
              <a:off x="1718400" y="2396000"/>
              <a:ext cx="107900" cy="77950"/>
            </a:xfrm>
            <a:custGeom>
              <a:avLst/>
              <a:gdLst/>
              <a:ahLst/>
              <a:cxnLst/>
              <a:rect l="l" t="t" r="r" b="b"/>
              <a:pathLst>
                <a:path w="4316" h="3118" extrusionOk="0">
                  <a:moveTo>
                    <a:pt x="4076" y="1"/>
                  </a:moveTo>
                  <a:lnTo>
                    <a:pt x="1918" y="1439"/>
                  </a:lnTo>
                  <a:lnTo>
                    <a:pt x="960" y="2158"/>
                  </a:lnTo>
                  <a:lnTo>
                    <a:pt x="1" y="3117"/>
                  </a:lnTo>
                  <a:lnTo>
                    <a:pt x="240" y="3117"/>
                  </a:lnTo>
                  <a:lnTo>
                    <a:pt x="1199" y="2158"/>
                  </a:lnTo>
                  <a:lnTo>
                    <a:pt x="2158" y="1439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6" name="Google Shape;49386;p32"/>
            <p:cNvSpPr/>
            <p:nvPr/>
          </p:nvSpPr>
          <p:spPr>
            <a:xfrm>
              <a:off x="1772350" y="2833500"/>
              <a:ext cx="137850" cy="131875"/>
            </a:xfrm>
            <a:custGeom>
              <a:avLst/>
              <a:gdLst/>
              <a:ahLst/>
              <a:cxnLst/>
              <a:rect l="l" t="t" r="r" b="b"/>
              <a:pathLst>
                <a:path w="5514" h="5275" extrusionOk="0">
                  <a:moveTo>
                    <a:pt x="0" y="1"/>
                  </a:moveTo>
                  <a:lnTo>
                    <a:pt x="1199" y="1199"/>
                  </a:lnTo>
                  <a:lnTo>
                    <a:pt x="3596" y="3596"/>
                  </a:lnTo>
                  <a:lnTo>
                    <a:pt x="5274" y="5275"/>
                  </a:lnTo>
                  <a:lnTo>
                    <a:pt x="5514" y="5275"/>
                  </a:lnTo>
                  <a:lnTo>
                    <a:pt x="3836" y="3357"/>
                  </a:lnTo>
                  <a:lnTo>
                    <a:pt x="1438" y="960"/>
                  </a:lnTo>
                  <a:lnTo>
                    <a:pt x="48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7" name="Google Shape;49387;p32"/>
            <p:cNvSpPr/>
            <p:nvPr/>
          </p:nvSpPr>
          <p:spPr>
            <a:xfrm>
              <a:off x="2054025" y="2162275"/>
              <a:ext cx="77925" cy="101900"/>
            </a:xfrm>
            <a:custGeom>
              <a:avLst/>
              <a:gdLst/>
              <a:ahLst/>
              <a:cxnLst/>
              <a:rect l="l" t="t" r="r" b="b"/>
              <a:pathLst>
                <a:path w="3117" h="4076" extrusionOk="0">
                  <a:moveTo>
                    <a:pt x="2877" y="1"/>
                  </a:moveTo>
                  <a:lnTo>
                    <a:pt x="1678" y="2158"/>
                  </a:lnTo>
                  <a:lnTo>
                    <a:pt x="0" y="4076"/>
                  </a:lnTo>
                  <a:lnTo>
                    <a:pt x="240" y="4076"/>
                  </a:lnTo>
                  <a:lnTo>
                    <a:pt x="1918" y="2158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8" name="Google Shape;49388;p32"/>
            <p:cNvSpPr/>
            <p:nvPr/>
          </p:nvSpPr>
          <p:spPr>
            <a:xfrm>
              <a:off x="1952125" y="2270150"/>
              <a:ext cx="101925" cy="65950"/>
            </a:xfrm>
            <a:custGeom>
              <a:avLst/>
              <a:gdLst/>
              <a:ahLst/>
              <a:cxnLst/>
              <a:rect l="l" t="t" r="r" b="b"/>
              <a:pathLst>
                <a:path w="4077" h="2638" extrusionOk="0">
                  <a:moveTo>
                    <a:pt x="3836" y="1"/>
                  </a:moveTo>
                  <a:lnTo>
                    <a:pt x="3357" y="480"/>
                  </a:lnTo>
                  <a:lnTo>
                    <a:pt x="1919" y="1439"/>
                  </a:lnTo>
                  <a:lnTo>
                    <a:pt x="1" y="2398"/>
                  </a:lnTo>
                  <a:lnTo>
                    <a:pt x="480" y="2638"/>
                  </a:lnTo>
                  <a:lnTo>
                    <a:pt x="2158" y="1679"/>
                  </a:lnTo>
                  <a:lnTo>
                    <a:pt x="3597" y="480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9" name="Google Shape;49389;p32"/>
            <p:cNvSpPr/>
            <p:nvPr/>
          </p:nvSpPr>
          <p:spPr>
            <a:xfrm>
              <a:off x="1664475" y="2707650"/>
              <a:ext cx="65950" cy="77925"/>
            </a:xfrm>
            <a:custGeom>
              <a:avLst/>
              <a:gdLst/>
              <a:ahLst/>
              <a:cxnLst/>
              <a:rect l="l" t="t" r="r" b="b"/>
              <a:pathLst>
                <a:path w="2638" h="3117" extrusionOk="0">
                  <a:moveTo>
                    <a:pt x="0" y="0"/>
                  </a:moveTo>
                  <a:lnTo>
                    <a:pt x="959" y="1439"/>
                  </a:lnTo>
                  <a:lnTo>
                    <a:pt x="2158" y="2877"/>
                  </a:lnTo>
                  <a:lnTo>
                    <a:pt x="2637" y="3117"/>
                  </a:lnTo>
                  <a:lnTo>
                    <a:pt x="1438" y="143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0" name="Google Shape;49390;p32"/>
            <p:cNvSpPr/>
            <p:nvPr/>
          </p:nvSpPr>
          <p:spPr>
            <a:xfrm>
              <a:off x="1724400" y="2791550"/>
              <a:ext cx="47975" cy="35975"/>
            </a:xfrm>
            <a:custGeom>
              <a:avLst/>
              <a:gdLst/>
              <a:ahLst/>
              <a:cxnLst/>
              <a:rect l="l" t="t" r="r" b="b"/>
              <a:pathLst>
                <a:path w="1919" h="1439" extrusionOk="0">
                  <a:moveTo>
                    <a:pt x="0" y="1"/>
                  </a:moveTo>
                  <a:lnTo>
                    <a:pt x="1439" y="1439"/>
                  </a:lnTo>
                  <a:lnTo>
                    <a:pt x="1918" y="1439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1" name="Google Shape;49391;p32"/>
            <p:cNvSpPr/>
            <p:nvPr/>
          </p:nvSpPr>
          <p:spPr>
            <a:xfrm>
              <a:off x="2095975" y="17068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2" name="Google Shape;49392;p32"/>
            <p:cNvSpPr/>
            <p:nvPr/>
          </p:nvSpPr>
          <p:spPr>
            <a:xfrm>
              <a:off x="2054025" y="33968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3" name="Google Shape;49393;p32"/>
            <p:cNvSpPr/>
            <p:nvPr/>
          </p:nvSpPr>
          <p:spPr>
            <a:xfrm>
              <a:off x="2042025" y="32230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4" name="Google Shape;49394;p32"/>
            <p:cNvSpPr/>
            <p:nvPr/>
          </p:nvSpPr>
          <p:spPr>
            <a:xfrm>
              <a:off x="1988100" y="3085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5" name="Google Shape;49395;p32"/>
            <p:cNvSpPr/>
            <p:nvPr/>
          </p:nvSpPr>
          <p:spPr>
            <a:xfrm>
              <a:off x="1904200" y="29653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1"/>
                  </a:moveTo>
                  <a:lnTo>
                    <a:pt x="240" y="240"/>
                  </a:lnTo>
                  <a:lnTo>
                    <a:pt x="479" y="480"/>
                  </a:lnTo>
                  <a:lnTo>
                    <a:pt x="479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6" name="Google Shape;49396;p32"/>
            <p:cNvSpPr/>
            <p:nvPr/>
          </p:nvSpPr>
          <p:spPr>
            <a:xfrm>
              <a:off x="1760350" y="2827500"/>
              <a:ext cx="24000" cy="12025"/>
            </a:xfrm>
            <a:custGeom>
              <a:avLst/>
              <a:gdLst/>
              <a:ahLst/>
              <a:cxnLst/>
              <a:rect l="l" t="t" r="r" b="b"/>
              <a:pathLst>
                <a:path w="960" h="481" extrusionOk="0">
                  <a:moveTo>
                    <a:pt x="1" y="1"/>
                  </a:moveTo>
                  <a:lnTo>
                    <a:pt x="480" y="241"/>
                  </a:lnTo>
                  <a:lnTo>
                    <a:pt x="960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7" name="Google Shape;49397;p32"/>
            <p:cNvSpPr/>
            <p:nvPr/>
          </p:nvSpPr>
          <p:spPr>
            <a:xfrm>
              <a:off x="1718400" y="277957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8" name="Google Shape;49398;p32"/>
            <p:cNvSpPr/>
            <p:nvPr/>
          </p:nvSpPr>
          <p:spPr>
            <a:xfrm>
              <a:off x="1664475" y="27016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9" name="Google Shape;49399;p32"/>
            <p:cNvSpPr/>
            <p:nvPr/>
          </p:nvSpPr>
          <p:spPr>
            <a:xfrm>
              <a:off x="1652475" y="26117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0" name="Google Shape;49400;p32"/>
            <p:cNvSpPr/>
            <p:nvPr/>
          </p:nvSpPr>
          <p:spPr>
            <a:xfrm>
              <a:off x="1718400" y="24739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1" name="Google Shape;49401;p32"/>
            <p:cNvSpPr/>
            <p:nvPr/>
          </p:nvSpPr>
          <p:spPr>
            <a:xfrm>
              <a:off x="1820275" y="2390025"/>
              <a:ext cx="18025" cy="6000"/>
            </a:xfrm>
            <a:custGeom>
              <a:avLst/>
              <a:gdLst/>
              <a:ahLst/>
              <a:cxnLst/>
              <a:rect l="l" t="t" r="r" b="b"/>
              <a:pathLst>
                <a:path w="72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72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2" name="Google Shape;49402;p32"/>
            <p:cNvSpPr/>
            <p:nvPr/>
          </p:nvSpPr>
          <p:spPr>
            <a:xfrm>
              <a:off x="1946150" y="2330075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240" y="1"/>
                  </a:moveTo>
                  <a:lnTo>
                    <a:pt x="0" y="241"/>
                  </a:lnTo>
                  <a:lnTo>
                    <a:pt x="480" y="480"/>
                  </a:lnTo>
                  <a:lnTo>
                    <a:pt x="719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3" name="Google Shape;49403;p32"/>
            <p:cNvSpPr/>
            <p:nvPr/>
          </p:nvSpPr>
          <p:spPr>
            <a:xfrm>
              <a:off x="2048025" y="226417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4" name="Google Shape;49404;p32"/>
            <p:cNvSpPr/>
            <p:nvPr/>
          </p:nvSpPr>
          <p:spPr>
            <a:xfrm>
              <a:off x="2125925" y="21563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5" name="Google Shape;49405;p32"/>
            <p:cNvSpPr/>
            <p:nvPr/>
          </p:nvSpPr>
          <p:spPr>
            <a:xfrm>
              <a:off x="2149900" y="1976500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6" name="Google Shape;49406;p32"/>
            <p:cNvSpPr/>
            <p:nvPr/>
          </p:nvSpPr>
          <p:spPr>
            <a:xfrm>
              <a:off x="1934150" y="1664850"/>
              <a:ext cx="65950" cy="263725"/>
            </a:xfrm>
            <a:custGeom>
              <a:avLst/>
              <a:gdLst/>
              <a:ahLst/>
              <a:cxnLst/>
              <a:rect l="l" t="t" r="r" b="b"/>
              <a:pathLst>
                <a:path w="2638" h="10549" extrusionOk="0">
                  <a:moveTo>
                    <a:pt x="1" y="1"/>
                  </a:moveTo>
                  <a:lnTo>
                    <a:pt x="720" y="2158"/>
                  </a:lnTo>
                  <a:lnTo>
                    <a:pt x="1679" y="6473"/>
                  </a:lnTo>
                  <a:lnTo>
                    <a:pt x="2398" y="10309"/>
                  </a:lnTo>
                  <a:lnTo>
                    <a:pt x="2638" y="10549"/>
                  </a:lnTo>
                  <a:lnTo>
                    <a:pt x="2398" y="8391"/>
                  </a:lnTo>
                  <a:lnTo>
                    <a:pt x="1918" y="6473"/>
                  </a:lnTo>
                  <a:lnTo>
                    <a:pt x="960" y="2158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7" name="Google Shape;49407;p32"/>
            <p:cNvSpPr/>
            <p:nvPr/>
          </p:nvSpPr>
          <p:spPr>
            <a:xfrm>
              <a:off x="1664475" y="2282150"/>
              <a:ext cx="131875" cy="59950"/>
            </a:xfrm>
            <a:custGeom>
              <a:avLst/>
              <a:gdLst/>
              <a:ahLst/>
              <a:cxnLst/>
              <a:rect l="l" t="t" r="r" b="b"/>
              <a:pathLst>
                <a:path w="5275" h="2398" extrusionOk="0">
                  <a:moveTo>
                    <a:pt x="4795" y="0"/>
                  </a:moveTo>
                  <a:lnTo>
                    <a:pt x="2877" y="959"/>
                  </a:lnTo>
                  <a:lnTo>
                    <a:pt x="0" y="2397"/>
                  </a:lnTo>
                  <a:lnTo>
                    <a:pt x="240" y="2397"/>
                  </a:lnTo>
                  <a:lnTo>
                    <a:pt x="2877" y="1199"/>
                  </a:lnTo>
                  <a:lnTo>
                    <a:pt x="5274" y="240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8" name="Google Shape;49408;p32"/>
            <p:cNvSpPr/>
            <p:nvPr/>
          </p:nvSpPr>
          <p:spPr>
            <a:xfrm>
              <a:off x="1580550" y="2749600"/>
              <a:ext cx="59975" cy="53950"/>
            </a:xfrm>
            <a:custGeom>
              <a:avLst/>
              <a:gdLst/>
              <a:ahLst/>
              <a:cxnLst/>
              <a:rect l="l" t="t" r="r" b="b"/>
              <a:pathLst>
                <a:path w="2399" h="2158" extrusionOk="0">
                  <a:moveTo>
                    <a:pt x="1" y="1"/>
                  </a:moveTo>
                  <a:lnTo>
                    <a:pt x="1919" y="1918"/>
                  </a:lnTo>
                  <a:lnTo>
                    <a:pt x="2398" y="2158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9" name="Google Shape;49409;p32"/>
            <p:cNvSpPr/>
            <p:nvPr/>
          </p:nvSpPr>
          <p:spPr>
            <a:xfrm>
              <a:off x="1490675" y="2569800"/>
              <a:ext cx="24000" cy="89925"/>
            </a:xfrm>
            <a:custGeom>
              <a:avLst/>
              <a:gdLst/>
              <a:ahLst/>
              <a:cxnLst/>
              <a:rect l="l" t="t" r="r" b="b"/>
              <a:pathLst>
                <a:path w="960" h="3597" extrusionOk="0">
                  <a:moveTo>
                    <a:pt x="0" y="1"/>
                  </a:moveTo>
                  <a:lnTo>
                    <a:pt x="0" y="720"/>
                  </a:lnTo>
                  <a:lnTo>
                    <a:pt x="240" y="2158"/>
                  </a:lnTo>
                  <a:lnTo>
                    <a:pt x="719" y="3597"/>
                  </a:lnTo>
                  <a:lnTo>
                    <a:pt x="959" y="3597"/>
                  </a:lnTo>
                  <a:lnTo>
                    <a:pt x="480" y="2158"/>
                  </a:lnTo>
                  <a:lnTo>
                    <a:pt x="240" y="72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0" name="Google Shape;49410;p32"/>
            <p:cNvSpPr/>
            <p:nvPr/>
          </p:nvSpPr>
          <p:spPr>
            <a:xfrm>
              <a:off x="1784325" y="2947375"/>
              <a:ext cx="89925" cy="125875"/>
            </a:xfrm>
            <a:custGeom>
              <a:avLst/>
              <a:gdLst/>
              <a:ahLst/>
              <a:cxnLst/>
              <a:rect l="l" t="t" r="r" b="b"/>
              <a:pathLst>
                <a:path w="3597" h="5035" extrusionOk="0">
                  <a:moveTo>
                    <a:pt x="1" y="0"/>
                  </a:moveTo>
                  <a:lnTo>
                    <a:pt x="1918" y="2398"/>
                  </a:lnTo>
                  <a:lnTo>
                    <a:pt x="3357" y="5035"/>
                  </a:lnTo>
                  <a:lnTo>
                    <a:pt x="3596" y="5035"/>
                  </a:lnTo>
                  <a:lnTo>
                    <a:pt x="2158" y="239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1" name="Google Shape;49411;p32"/>
            <p:cNvSpPr/>
            <p:nvPr/>
          </p:nvSpPr>
          <p:spPr>
            <a:xfrm>
              <a:off x="1868225" y="3079225"/>
              <a:ext cx="53975" cy="149850"/>
            </a:xfrm>
            <a:custGeom>
              <a:avLst/>
              <a:gdLst/>
              <a:ahLst/>
              <a:cxnLst/>
              <a:rect l="l" t="t" r="r" b="b"/>
              <a:pathLst>
                <a:path w="2159" h="5994" extrusionOk="0">
                  <a:moveTo>
                    <a:pt x="1" y="0"/>
                  </a:moveTo>
                  <a:lnTo>
                    <a:pt x="1199" y="2877"/>
                  </a:lnTo>
                  <a:lnTo>
                    <a:pt x="1918" y="5993"/>
                  </a:lnTo>
                  <a:lnTo>
                    <a:pt x="2158" y="5993"/>
                  </a:lnTo>
                  <a:lnTo>
                    <a:pt x="1439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2" name="Google Shape;49412;p32"/>
            <p:cNvSpPr/>
            <p:nvPr/>
          </p:nvSpPr>
          <p:spPr>
            <a:xfrm>
              <a:off x="1640500" y="2809525"/>
              <a:ext cx="149850" cy="131875"/>
            </a:xfrm>
            <a:custGeom>
              <a:avLst/>
              <a:gdLst/>
              <a:ahLst/>
              <a:cxnLst/>
              <a:rect l="l" t="t" r="r" b="b"/>
              <a:pathLst>
                <a:path w="5994" h="5275" extrusionOk="0">
                  <a:moveTo>
                    <a:pt x="0" y="1"/>
                  </a:moveTo>
                  <a:lnTo>
                    <a:pt x="959" y="960"/>
                  </a:lnTo>
                  <a:lnTo>
                    <a:pt x="3836" y="3357"/>
                  </a:lnTo>
                  <a:lnTo>
                    <a:pt x="5514" y="5275"/>
                  </a:lnTo>
                  <a:lnTo>
                    <a:pt x="5993" y="5275"/>
                  </a:lnTo>
                  <a:lnTo>
                    <a:pt x="4076" y="3117"/>
                  </a:lnTo>
                  <a:lnTo>
                    <a:pt x="1199" y="72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3" name="Google Shape;49413;p32"/>
            <p:cNvSpPr/>
            <p:nvPr/>
          </p:nvSpPr>
          <p:spPr>
            <a:xfrm>
              <a:off x="1910175" y="3235050"/>
              <a:ext cx="12025" cy="179800"/>
            </a:xfrm>
            <a:custGeom>
              <a:avLst/>
              <a:gdLst/>
              <a:ahLst/>
              <a:cxnLst/>
              <a:rect l="l" t="t" r="r" b="b"/>
              <a:pathLst>
                <a:path w="481" h="7192" extrusionOk="0">
                  <a:moveTo>
                    <a:pt x="240" y="0"/>
                  </a:moveTo>
                  <a:lnTo>
                    <a:pt x="240" y="3356"/>
                  </a:lnTo>
                  <a:lnTo>
                    <a:pt x="1" y="7192"/>
                  </a:lnTo>
                  <a:lnTo>
                    <a:pt x="240" y="6952"/>
                  </a:lnTo>
                  <a:lnTo>
                    <a:pt x="480" y="335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4" name="Google Shape;49414;p32"/>
            <p:cNvSpPr/>
            <p:nvPr/>
          </p:nvSpPr>
          <p:spPr>
            <a:xfrm>
              <a:off x="1514650" y="2665700"/>
              <a:ext cx="65925" cy="77925"/>
            </a:xfrm>
            <a:custGeom>
              <a:avLst/>
              <a:gdLst/>
              <a:ahLst/>
              <a:cxnLst/>
              <a:rect l="l" t="t" r="r" b="b"/>
              <a:pathLst>
                <a:path w="2637" h="3117" extrusionOk="0">
                  <a:moveTo>
                    <a:pt x="0" y="0"/>
                  </a:moveTo>
                  <a:lnTo>
                    <a:pt x="959" y="1678"/>
                  </a:lnTo>
                  <a:lnTo>
                    <a:pt x="2158" y="3117"/>
                  </a:lnTo>
                  <a:lnTo>
                    <a:pt x="2637" y="3117"/>
                  </a:lnTo>
                  <a:lnTo>
                    <a:pt x="1438" y="167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5" name="Google Shape;49415;p32"/>
            <p:cNvSpPr/>
            <p:nvPr/>
          </p:nvSpPr>
          <p:spPr>
            <a:xfrm>
              <a:off x="1898200" y="2102350"/>
              <a:ext cx="77925" cy="107900"/>
            </a:xfrm>
            <a:custGeom>
              <a:avLst/>
              <a:gdLst/>
              <a:ahLst/>
              <a:cxnLst/>
              <a:rect l="l" t="t" r="r" b="b"/>
              <a:pathLst>
                <a:path w="3117" h="4316" extrusionOk="0">
                  <a:moveTo>
                    <a:pt x="2877" y="1"/>
                  </a:moveTo>
                  <a:lnTo>
                    <a:pt x="1678" y="2158"/>
                  </a:lnTo>
                  <a:lnTo>
                    <a:pt x="0" y="4076"/>
                  </a:lnTo>
                  <a:lnTo>
                    <a:pt x="240" y="4316"/>
                  </a:lnTo>
                  <a:lnTo>
                    <a:pt x="1918" y="2398"/>
                  </a:lnTo>
                  <a:lnTo>
                    <a:pt x="3117" y="24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6" name="Google Shape;49416;p32"/>
            <p:cNvSpPr/>
            <p:nvPr/>
          </p:nvSpPr>
          <p:spPr>
            <a:xfrm>
              <a:off x="1796325" y="2210225"/>
              <a:ext cx="101900" cy="71950"/>
            </a:xfrm>
            <a:custGeom>
              <a:avLst/>
              <a:gdLst/>
              <a:ahLst/>
              <a:cxnLst/>
              <a:rect l="l" t="t" r="r" b="b"/>
              <a:pathLst>
                <a:path w="4076" h="2878" extrusionOk="0">
                  <a:moveTo>
                    <a:pt x="3836" y="1"/>
                  </a:moveTo>
                  <a:lnTo>
                    <a:pt x="3116" y="720"/>
                  </a:lnTo>
                  <a:lnTo>
                    <a:pt x="1438" y="1918"/>
                  </a:lnTo>
                  <a:lnTo>
                    <a:pt x="0" y="2637"/>
                  </a:lnTo>
                  <a:lnTo>
                    <a:pt x="240" y="2877"/>
                  </a:lnTo>
                  <a:lnTo>
                    <a:pt x="1678" y="1918"/>
                  </a:lnTo>
                  <a:lnTo>
                    <a:pt x="3116" y="959"/>
                  </a:lnTo>
                  <a:lnTo>
                    <a:pt x="4075" y="240"/>
                  </a:lnTo>
                  <a:lnTo>
                    <a:pt x="3836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7" name="Google Shape;49417;p32"/>
            <p:cNvSpPr/>
            <p:nvPr/>
          </p:nvSpPr>
          <p:spPr>
            <a:xfrm>
              <a:off x="1490675" y="2431975"/>
              <a:ext cx="65950" cy="131875"/>
            </a:xfrm>
            <a:custGeom>
              <a:avLst/>
              <a:gdLst/>
              <a:ahLst/>
              <a:cxnLst/>
              <a:rect l="l" t="t" r="r" b="b"/>
              <a:pathLst>
                <a:path w="2638" h="5275" extrusionOk="0">
                  <a:moveTo>
                    <a:pt x="2397" y="0"/>
                  </a:moveTo>
                  <a:lnTo>
                    <a:pt x="1438" y="1199"/>
                  </a:lnTo>
                  <a:lnTo>
                    <a:pt x="719" y="2637"/>
                  </a:lnTo>
                  <a:lnTo>
                    <a:pt x="240" y="4076"/>
                  </a:lnTo>
                  <a:lnTo>
                    <a:pt x="0" y="5274"/>
                  </a:lnTo>
                  <a:lnTo>
                    <a:pt x="240" y="5274"/>
                  </a:lnTo>
                  <a:lnTo>
                    <a:pt x="480" y="4076"/>
                  </a:lnTo>
                  <a:lnTo>
                    <a:pt x="959" y="2637"/>
                  </a:lnTo>
                  <a:lnTo>
                    <a:pt x="1678" y="1439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8" name="Google Shape;49418;p32"/>
            <p:cNvSpPr/>
            <p:nvPr/>
          </p:nvSpPr>
          <p:spPr>
            <a:xfrm>
              <a:off x="1976100" y="1928550"/>
              <a:ext cx="30000" cy="173825"/>
            </a:xfrm>
            <a:custGeom>
              <a:avLst/>
              <a:gdLst/>
              <a:ahLst/>
              <a:cxnLst/>
              <a:rect l="l" t="t" r="r" b="b"/>
              <a:pathLst>
                <a:path w="1200" h="6953" extrusionOk="0">
                  <a:moveTo>
                    <a:pt x="720" y="1"/>
                  </a:moveTo>
                  <a:lnTo>
                    <a:pt x="960" y="1918"/>
                  </a:lnTo>
                  <a:lnTo>
                    <a:pt x="720" y="3596"/>
                  </a:lnTo>
                  <a:lnTo>
                    <a:pt x="480" y="5274"/>
                  </a:lnTo>
                  <a:lnTo>
                    <a:pt x="1" y="6953"/>
                  </a:lnTo>
                  <a:lnTo>
                    <a:pt x="720" y="5274"/>
                  </a:lnTo>
                  <a:lnTo>
                    <a:pt x="960" y="3596"/>
                  </a:lnTo>
                  <a:lnTo>
                    <a:pt x="1199" y="1918"/>
                  </a:lnTo>
                  <a:lnTo>
                    <a:pt x="96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9" name="Google Shape;49419;p32"/>
            <p:cNvSpPr/>
            <p:nvPr/>
          </p:nvSpPr>
          <p:spPr>
            <a:xfrm>
              <a:off x="1556600" y="2342075"/>
              <a:ext cx="107900" cy="83925"/>
            </a:xfrm>
            <a:custGeom>
              <a:avLst/>
              <a:gdLst/>
              <a:ahLst/>
              <a:cxnLst/>
              <a:rect l="l" t="t" r="r" b="b"/>
              <a:pathLst>
                <a:path w="4316" h="3357" extrusionOk="0">
                  <a:moveTo>
                    <a:pt x="4075" y="0"/>
                  </a:moveTo>
                  <a:lnTo>
                    <a:pt x="2158" y="1199"/>
                  </a:lnTo>
                  <a:lnTo>
                    <a:pt x="480" y="2637"/>
                  </a:lnTo>
                  <a:lnTo>
                    <a:pt x="0" y="3357"/>
                  </a:lnTo>
                  <a:lnTo>
                    <a:pt x="240" y="3357"/>
                  </a:lnTo>
                  <a:lnTo>
                    <a:pt x="719" y="2877"/>
                  </a:lnTo>
                  <a:lnTo>
                    <a:pt x="2397" y="1439"/>
                  </a:lnTo>
                  <a:lnTo>
                    <a:pt x="4315" y="240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0" name="Google Shape;49420;p32"/>
            <p:cNvSpPr/>
            <p:nvPr/>
          </p:nvSpPr>
          <p:spPr>
            <a:xfrm>
              <a:off x="1904200" y="3414825"/>
              <a:ext cx="12000" cy="24000"/>
            </a:xfrm>
            <a:custGeom>
              <a:avLst/>
              <a:gdLst/>
              <a:ahLst/>
              <a:cxnLst/>
              <a:rect l="l" t="t" r="r" b="b"/>
              <a:pathLst>
                <a:path w="480" h="960" extrusionOk="0">
                  <a:moveTo>
                    <a:pt x="479" y="1"/>
                  </a:moveTo>
                  <a:lnTo>
                    <a:pt x="240" y="240"/>
                  </a:lnTo>
                  <a:lnTo>
                    <a:pt x="0" y="960"/>
                  </a:lnTo>
                  <a:lnTo>
                    <a:pt x="240" y="96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1" name="Google Shape;49421;p32"/>
            <p:cNvSpPr/>
            <p:nvPr/>
          </p:nvSpPr>
          <p:spPr>
            <a:xfrm>
              <a:off x="1934150" y="16648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2" name="Google Shape;49422;p32"/>
            <p:cNvSpPr/>
            <p:nvPr/>
          </p:nvSpPr>
          <p:spPr>
            <a:xfrm>
              <a:off x="1910175" y="3408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3" name="Google Shape;49423;p32"/>
            <p:cNvSpPr/>
            <p:nvPr/>
          </p:nvSpPr>
          <p:spPr>
            <a:xfrm>
              <a:off x="1916175" y="32290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4" name="Google Shape;49424;p32"/>
            <p:cNvSpPr/>
            <p:nvPr/>
          </p:nvSpPr>
          <p:spPr>
            <a:xfrm>
              <a:off x="1868225" y="30732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5" name="Google Shape;49425;p32"/>
            <p:cNvSpPr/>
            <p:nvPr/>
          </p:nvSpPr>
          <p:spPr>
            <a:xfrm>
              <a:off x="1778325" y="2941375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6" name="Google Shape;49426;p32"/>
            <p:cNvSpPr/>
            <p:nvPr/>
          </p:nvSpPr>
          <p:spPr>
            <a:xfrm>
              <a:off x="1628500" y="279755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1" y="0"/>
                  </a:moveTo>
                  <a:lnTo>
                    <a:pt x="480" y="480"/>
                  </a:lnTo>
                  <a:lnTo>
                    <a:pt x="96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7" name="Google Shape;49427;p32"/>
            <p:cNvSpPr/>
            <p:nvPr/>
          </p:nvSpPr>
          <p:spPr>
            <a:xfrm>
              <a:off x="1568575" y="2743600"/>
              <a:ext cx="24000" cy="12025"/>
            </a:xfrm>
            <a:custGeom>
              <a:avLst/>
              <a:gdLst/>
              <a:ahLst/>
              <a:cxnLst/>
              <a:rect l="l" t="t" r="r" b="b"/>
              <a:pathLst>
                <a:path w="960" h="481" extrusionOk="0">
                  <a:moveTo>
                    <a:pt x="1" y="1"/>
                  </a:moveTo>
                  <a:lnTo>
                    <a:pt x="480" y="241"/>
                  </a:lnTo>
                  <a:lnTo>
                    <a:pt x="959" y="48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8" name="Google Shape;49428;p32"/>
            <p:cNvSpPr/>
            <p:nvPr/>
          </p:nvSpPr>
          <p:spPr>
            <a:xfrm>
              <a:off x="1508650" y="2659700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9" name="Google Shape;49429;p32"/>
            <p:cNvSpPr/>
            <p:nvPr/>
          </p:nvSpPr>
          <p:spPr>
            <a:xfrm>
              <a:off x="1490675" y="2563825"/>
              <a:ext cx="6000" cy="6000"/>
            </a:xfrm>
            <a:custGeom>
              <a:avLst/>
              <a:gdLst/>
              <a:ahLst/>
              <a:cxnLst/>
              <a:rect l="l" t="t" r="r" b="b"/>
              <a:pathLst>
                <a:path w="240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0" name="Google Shape;49430;p32"/>
            <p:cNvSpPr/>
            <p:nvPr/>
          </p:nvSpPr>
          <p:spPr>
            <a:xfrm>
              <a:off x="1550600" y="24259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1" name="Google Shape;49431;p32"/>
            <p:cNvSpPr/>
            <p:nvPr/>
          </p:nvSpPr>
          <p:spPr>
            <a:xfrm>
              <a:off x="1658475" y="23420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2" name="Google Shape;49432;p32"/>
            <p:cNvSpPr/>
            <p:nvPr/>
          </p:nvSpPr>
          <p:spPr>
            <a:xfrm>
              <a:off x="1784325" y="227615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480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3" name="Google Shape;49433;p32"/>
            <p:cNvSpPr/>
            <p:nvPr/>
          </p:nvSpPr>
          <p:spPr>
            <a:xfrm>
              <a:off x="1892200" y="22042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4" name="Google Shape;49434;p32"/>
            <p:cNvSpPr/>
            <p:nvPr/>
          </p:nvSpPr>
          <p:spPr>
            <a:xfrm>
              <a:off x="1970100" y="2102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5" name="Google Shape;49435;p32"/>
            <p:cNvSpPr/>
            <p:nvPr/>
          </p:nvSpPr>
          <p:spPr>
            <a:xfrm>
              <a:off x="1994075" y="19225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6" name="Google Shape;49436;p32"/>
            <p:cNvSpPr/>
            <p:nvPr/>
          </p:nvSpPr>
          <p:spPr>
            <a:xfrm>
              <a:off x="1436725" y="2701650"/>
              <a:ext cx="95925" cy="77950"/>
            </a:xfrm>
            <a:custGeom>
              <a:avLst/>
              <a:gdLst/>
              <a:ahLst/>
              <a:cxnLst/>
              <a:rect l="l" t="t" r="r" b="b"/>
              <a:pathLst>
                <a:path w="3837" h="3118" extrusionOk="0">
                  <a:moveTo>
                    <a:pt x="1" y="1"/>
                  </a:moveTo>
                  <a:lnTo>
                    <a:pt x="3357" y="3117"/>
                  </a:lnTo>
                  <a:lnTo>
                    <a:pt x="3836" y="3117"/>
                  </a:lnTo>
                  <a:lnTo>
                    <a:pt x="72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7" name="Google Shape;49437;p32"/>
            <p:cNvSpPr/>
            <p:nvPr/>
          </p:nvSpPr>
          <p:spPr>
            <a:xfrm>
              <a:off x="1832275" y="1844650"/>
              <a:ext cx="29975" cy="167825"/>
            </a:xfrm>
            <a:custGeom>
              <a:avLst/>
              <a:gdLst/>
              <a:ahLst/>
              <a:cxnLst/>
              <a:rect l="l" t="t" r="r" b="b"/>
              <a:pathLst>
                <a:path w="1199" h="6713" extrusionOk="0">
                  <a:moveTo>
                    <a:pt x="959" y="0"/>
                  </a:moveTo>
                  <a:lnTo>
                    <a:pt x="959" y="1679"/>
                  </a:lnTo>
                  <a:lnTo>
                    <a:pt x="959" y="3357"/>
                  </a:lnTo>
                  <a:lnTo>
                    <a:pt x="720" y="5035"/>
                  </a:lnTo>
                  <a:lnTo>
                    <a:pt x="0" y="6713"/>
                  </a:lnTo>
                  <a:lnTo>
                    <a:pt x="240" y="6713"/>
                  </a:lnTo>
                  <a:lnTo>
                    <a:pt x="720" y="5274"/>
                  </a:lnTo>
                  <a:lnTo>
                    <a:pt x="1199" y="3596"/>
                  </a:lnTo>
                  <a:lnTo>
                    <a:pt x="1199" y="1918"/>
                  </a:lnTo>
                  <a:lnTo>
                    <a:pt x="1199" y="240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8" name="Google Shape;49438;p32"/>
            <p:cNvSpPr/>
            <p:nvPr/>
          </p:nvSpPr>
          <p:spPr>
            <a:xfrm>
              <a:off x="1532625" y="2785550"/>
              <a:ext cx="149850" cy="137875"/>
            </a:xfrm>
            <a:custGeom>
              <a:avLst/>
              <a:gdLst/>
              <a:ahLst/>
              <a:cxnLst/>
              <a:rect l="l" t="t" r="r" b="b"/>
              <a:pathLst>
                <a:path w="5994" h="5515" extrusionOk="0">
                  <a:moveTo>
                    <a:pt x="0" y="1"/>
                  </a:moveTo>
                  <a:lnTo>
                    <a:pt x="0" y="241"/>
                  </a:lnTo>
                  <a:lnTo>
                    <a:pt x="3596" y="3357"/>
                  </a:lnTo>
                  <a:lnTo>
                    <a:pt x="5754" y="5514"/>
                  </a:lnTo>
                  <a:lnTo>
                    <a:pt x="5993" y="5514"/>
                  </a:lnTo>
                  <a:lnTo>
                    <a:pt x="3836" y="311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9" name="Google Shape;49439;p32"/>
            <p:cNvSpPr/>
            <p:nvPr/>
          </p:nvSpPr>
          <p:spPr>
            <a:xfrm>
              <a:off x="1772350" y="3079225"/>
              <a:ext cx="41975" cy="173825"/>
            </a:xfrm>
            <a:custGeom>
              <a:avLst/>
              <a:gdLst/>
              <a:ahLst/>
              <a:cxnLst/>
              <a:rect l="l" t="t" r="r" b="b"/>
              <a:pathLst>
                <a:path w="1679" h="6953" extrusionOk="0">
                  <a:moveTo>
                    <a:pt x="0" y="0"/>
                  </a:moveTo>
                  <a:lnTo>
                    <a:pt x="719" y="1678"/>
                  </a:lnTo>
                  <a:lnTo>
                    <a:pt x="240" y="0"/>
                  </a:lnTo>
                  <a:close/>
                  <a:moveTo>
                    <a:pt x="719" y="1678"/>
                  </a:moveTo>
                  <a:lnTo>
                    <a:pt x="959" y="3356"/>
                  </a:lnTo>
                  <a:lnTo>
                    <a:pt x="1438" y="5274"/>
                  </a:lnTo>
                  <a:lnTo>
                    <a:pt x="1199" y="3356"/>
                  </a:lnTo>
                  <a:lnTo>
                    <a:pt x="719" y="1678"/>
                  </a:lnTo>
                  <a:close/>
                  <a:moveTo>
                    <a:pt x="1438" y="5274"/>
                  </a:moveTo>
                  <a:lnTo>
                    <a:pt x="1438" y="6952"/>
                  </a:lnTo>
                  <a:lnTo>
                    <a:pt x="1678" y="6952"/>
                  </a:lnTo>
                  <a:lnTo>
                    <a:pt x="1438" y="5274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0" name="Google Shape;49440;p32"/>
            <p:cNvSpPr/>
            <p:nvPr/>
          </p:nvSpPr>
          <p:spPr>
            <a:xfrm>
              <a:off x="1508650" y="2198250"/>
              <a:ext cx="137850" cy="65925"/>
            </a:xfrm>
            <a:custGeom>
              <a:avLst/>
              <a:gdLst/>
              <a:ahLst/>
              <a:cxnLst/>
              <a:rect l="l" t="t" r="r" b="b"/>
              <a:pathLst>
                <a:path w="5514" h="2637" extrusionOk="0">
                  <a:moveTo>
                    <a:pt x="5274" y="0"/>
                  </a:moveTo>
                  <a:lnTo>
                    <a:pt x="3117" y="959"/>
                  </a:lnTo>
                  <a:lnTo>
                    <a:pt x="0" y="2397"/>
                  </a:lnTo>
                  <a:lnTo>
                    <a:pt x="240" y="2637"/>
                  </a:lnTo>
                  <a:lnTo>
                    <a:pt x="3117" y="1199"/>
                  </a:lnTo>
                  <a:lnTo>
                    <a:pt x="5514" y="24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1" name="Google Shape;49441;p32"/>
            <p:cNvSpPr/>
            <p:nvPr/>
          </p:nvSpPr>
          <p:spPr>
            <a:xfrm>
              <a:off x="1790325" y="1586950"/>
              <a:ext cx="71925" cy="257725"/>
            </a:xfrm>
            <a:custGeom>
              <a:avLst/>
              <a:gdLst/>
              <a:ahLst/>
              <a:cxnLst/>
              <a:rect l="l" t="t" r="r" b="b"/>
              <a:pathLst>
                <a:path w="2877" h="10309" extrusionOk="0">
                  <a:moveTo>
                    <a:pt x="0" y="0"/>
                  </a:moveTo>
                  <a:lnTo>
                    <a:pt x="480" y="1678"/>
                  </a:lnTo>
                  <a:lnTo>
                    <a:pt x="1678" y="5993"/>
                  </a:lnTo>
                  <a:lnTo>
                    <a:pt x="2158" y="8151"/>
                  </a:lnTo>
                  <a:lnTo>
                    <a:pt x="2637" y="10069"/>
                  </a:lnTo>
                  <a:lnTo>
                    <a:pt x="2877" y="10308"/>
                  </a:lnTo>
                  <a:lnTo>
                    <a:pt x="2398" y="8151"/>
                  </a:lnTo>
                  <a:lnTo>
                    <a:pt x="1918" y="5993"/>
                  </a:lnTo>
                  <a:lnTo>
                    <a:pt x="719" y="1678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2" name="Google Shape;49442;p32"/>
            <p:cNvSpPr/>
            <p:nvPr/>
          </p:nvSpPr>
          <p:spPr>
            <a:xfrm>
              <a:off x="1682450" y="2929400"/>
              <a:ext cx="95900" cy="143850"/>
            </a:xfrm>
            <a:custGeom>
              <a:avLst/>
              <a:gdLst/>
              <a:ahLst/>
              <a:cxnLst/>
              <a:rect l="l" t="t" r="r" b="b"/>
              <a:pathLst>
                <a:path w="3836" h="5754" extrusionOk="0">
                  <a:moveTo>
                    <a:pt x="0" y="0"/>
                  </a:moveTo>
                  <a:lnTo>
                    <a:pt x="1918" y="2877"/>
                  </a:lnTo>
                  <a:lnTo>
                    <a:pt x="3596" y="5754"/>
                  </a:lnTo>
                  <a:lnTo>
                    <a:pt x="3836" y="5754"/>
                  </a:lnTo>
                  <a:lnTo>
                    <a:pt x="2158" y="287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3" name="Google Shape;49443;p32"/>
            <p:cNvSpPr/>
            <p:nvPr/>
          </p:nvSpPr>
          <p:spPr>
            <a:xfrm>
              <a:off x="1394775" y="2258175"/>
              <a:ext cx="113900" cy="89925"/>
            </a:xfrm>
            <a:custGeom>
              <a:avLst/>
              <a:gdLst/>
              <a:ahLst/>
              <a:cxnLst/>
              <a:rect l="l" t="t" r="r" b="b"/>
              <a:pathLst>
                <a:path w="4556" h="3597" extrusionOk="0">
                  <a:moveTo>
                    <a:pt x="4316" y="0"/>
                  </a:moveTo>
                  <a:lnTo>
                    <a:pt x="2398" y="1199"/>
                  </a:lnTo>
                  <a:lnTo>
                    <a:pt x="720" y="2877"/>
                  </a:lnTo>
                  <a:lnTo>
                    <a:pt x="1" y="3596"/>
                  </a:lnTo>
                  <a:lnTo>
                    <a:pt x="240" y="3596"/>
                  </a:lnTo>
                  <a:lnTo>
                    <a:pt x="959" y="2877"/>
                  </a:lnTo>
                  <a:lnTo>
                    <a:pt x="2638" y="1439"/>
                  </a:lnTo>
                  <a:lnTo>
                    <a:pt x="4555" y="24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4" name="Google Shape;49444;p32"/>
            <p:cNvSpPr/>
            <p:nvPr/>
          </p:nvSpPr>
          <p:spPr>
            <a:xfrm>
              <a:off x="1328850" y="2348075"/>
              <a:ext cx="71950" cy="143850"/>
            </a:xfrm>
            <a:custGeom>
              <a:avLst/>
              <a:gdLst/>
              <a:ahLst/>
              <a:cxnLst/>
              <a:rect l="l" t="t" r="r" b="b"/>
              <a:pathLst>
                <a:path w="2878" h="5754" extrusionOk="0">
                  <a:moveTo>
                    <a:pt x="2638" y="0"/>
                  </a:moveTo>
                  <a:lnTo>
                    <a:pt x="1439" y="1438"/>
                  </a:lnTo>
                  <a:lnTo>
                    <a:pt x="720" y="2877"/>
                  </a:lnTo>
                  <a:lnTo>
                    <a:pt x="240" y="4315"/>
                  </a:lnTo>
                  <a:lnTo>
                    <a:pt x="1" y="5514"/>
                  </a:lnTo>
                  <a:lnTo>
                    <a:pt x="240" y="5753"/>
                  </a:lnTo>
                  <a:lnTo>
                    <a:pt x="480" y="4315"/>
                  </a:lnTo>
                  <a:lnTo>
                    <a:pt x="960" y="3117"/>
                  </a:lnTo>
                  <a:lnTo>
                    <a:pt x="1679" y="1678"/>
                  </a:lnTo>
                  <a:lnTo>
                    <a:pt x="2877" y="240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5" name="Google Shape;49445;p32"/>
            <p:cNvSpPr/>
            <p:nvPr/>
          </p:nvSpPr>
          <p:spPr>
            <a:xfrm>
              <a:off x="1328850" y="2497900"/>
              <a:ext cx="35975" cy="101900"/>
            </a:xfrm>
            <a:custGeom>
              <a:avLst/>
              <a:gdLst/>
              <a:ahLst/>
              <a:cxnLst/>
              <a:rect l="l" t="t" r="r" b="b"/>
              <a:pathLst>
                <a:path w="1439" h="4076" extrusionOk="0">
                  <a:moveTo>
                    <a:pt x="1" y="0"/>
                  </a:moveTo>
                  <a:lnTo>
                    <a:pt x="1" y="480"/>
                  </a:lnTo>
                  <a:lnTo>
                    <a:pt x="240" y="2158"/>
                  </a:lnTo>
                  <a:lnTo>
                    <a:pt x="960" y="3836"/>
                  </a:lnTo>
                  <a:lnTo>
                    <a:pt x="1439" y="4075"/>
                  </a:lnTo>
                  <a:lnTo>
                    <a:pt x="1439" y="4075"/>
                  </a:lnTo>
                  <a:lnTo>
                    <a:pt x="480" y="2397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6" name="Google Shape;49446;p32"/>
            <p:cNvSpPr/>
            <p:nvPr/>
          </p:nvSpPr>
          <p:spPr>
            <a:xfrm>
              <a:off x="1754350" y="2018450"/>
              <a:ext cx="83950" cy="107900"/>
            </a:xfrm>
            <a:custGeom>
              <a:avLst/>
              <a:gdLst/>
              <a:ahLst/>
              <a:cxnLst/>
              <a:rect l="l" t="t" r="r" b="b"/>
              <a:pathLst>
                <a:path w="3358" h="4316" extrusionOk="0">
                  <a:moveTo>
                    <a:pt x="3117" y="0"/>
                  </a:moveTo>
                  <a:lnTo>
                    <a:pt x="1919" y="1918"/>
                  </a:lnTo>
                  <a:lnTo>
                    <a:pt x="1" y="4076"/>
                  </a:lnTo>
                  <a:lnTo>
                    <a:pt x="241" y="4315"/>
                  </a:lnTo>
                  <a:lnTo>
                    <a:pt x="1919" y="2158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7" name="Google Shape;49447;p32"/>
            <p:cNvSpPr/>
            <p:nvPr/>
          </p:nvSpPr>
          <p:spPr>
            <a:xfrm>
              <a:off x="1784325" y="3259000"/>
              <a:ext cx="30000" cy="197800"/>
            </a:xfrm>
            <a:custGeom>
              <a:avLst/>
              <a:gdLst/>
              <a:ahLst/>
              <a:cxnLst/>
              <a:rect l="l" t="t" r="r" b="b"/>
              <a:pathLst>
                <a:path w="1200" h="7912" extrusionOk="0">
                  <a:moveTo>
                    <a:pt x="959" y="1"/>
                  </a:moveTo>
                  <a:lnTo>
                    <a:pt x="959" y="1919"/>
                  </a:lnTo>
                  <a:lnTo>
                    <a:pt x="959" y="3836"/>
                  </a:lnTo>
                  <a:lnTo>
                    <a:pt x="1" y="7912"/>
                  </a:lnTo>
                  <a:lnTo>
                    <a:pt x="240" y="7912"/>
                  </a:lnTo>
                  <a:lnTo>
                    <a:pt x="959" y="5515"/>
                  </a:lnTo>
                  <a:lnTo>
                    <a:pt x="1199" y="3117"/>
                  </a:lnTo>
                  <a:lnTo>
                    <a:pt x="119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8" name="Google Shape;49448;p32"/>
            <p:cNvSpPr/>
            <p:nvPr/>
          </p:nvSpPr>
          <p:spPr>
            <a:xfrm>
              <a:off x="1358825" y="2605775"/>
              <a:ext cx="83925" cy="89900"/>
            </a:xfrm>
            <a:custGeom>
              <a:avLst/>
              <a:gdLst/>
              <a:ahLst/>
              <a:cxnLst/>
              <a:rect l="l" t="t" r="r" b="b"/>
              <a:pathLst>
                <a:path w="3357" h="3596" extrusionOk="0">
                  <a:moveTo>
                    <a:pt x="0" y="0"/>
                  </a:moveTo>
                  <a:lnTo>
                    <a:pt x="1199" y="1678"/>
                  </a:lnTo>
                  <a:lnTo>
                    <a:pt x="2637" y="3356"/>
                  </a:lnTo>
                  <a:lnTo>
                    <a:pt x="3356" y="3596"/>
                  </a:lnTo>
                  <a:lnTo>
                    <a:pt x="3356" y="3596"/>
                  </a:lnTo>
                  <a:lnTo>
                    <a:pt x="1678" y="1918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9" name="Google Shape;49449;p32"/>
            <p:cNvSpPr/>
            <p:nvPr/>
          </p:nvSpPr>
          <p:spPr>
            <a:xfrm>
              <a:off x="1646475" y="2126325"/>
              <a:ext cx="107900" cy="71950"/>
            </a:xfrm>
            <a:custGeom>
              <a:avLst/>
              <a:gdLst/>
              <a:ahLst/>
              <a:cxnLst/>
              <a:rect l="l" t="t" r="r" b="b"/>
              <a:pathLst>
                <a:path w="4316" h="2878" extrusionOk="0">
                  <a:moveTo>
                    <a:pt x="4076" y="0"/>
                  </a:moveTo>
                  <a:lnTo>
                    <a:pt x="3357" y="720"/>
                  </a:lnTo>
                  <a:lnTo>
                    <a:pt x="1679" y="1678"/>
                  </a:lnTo>
                  <a:lnTo>
                    <a:pt x="1" y="2637"/>
                  </a:lnTo>
                  <a:lnTo>
                    <a:pt x="241" y="2877"/>
                  </a:lnTo>
                  <a:lnTo>
                    <a:pt x="1919" y="1918"/>
                  </a:lnTo>
                  <a:lnTo>
                    <a:pt x="3597" y="720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0" name="Google Shape;49450;p32"/>
            <p:cNvSpPr/>
            <p:nvPr/>
          </p:nvSpPr>
          <p:spPr>
            <a:xfrm>
              <a:off x="1790325" y="15809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1" name="Google Shape;49451;p32"/>
            <p:cNvSpPr/>
            <p:nvPr/>
          </p:nvSpPr>
          <p:spPr>
            <a:xfrm>
              <a:off x="1790325" y="3456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2" name="Google Shape;49452;p32"/>
            <p:cNvSpPr/>
            <p:nvPr/>
          </p:nvSpPr>
          <p:spPr>
            <a:xfrm>
              <a:off x="1808300" y="32530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3" name="Google Shape;49453;p32"/>
            <p:cNvSpPr/>
            <p:nvPr/>
          </p:nvSpPr>
          <p:spPr>
            <a:xfrm>
              <a:off x="1772350" y="307322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4" name="Google Shape;49454;p32"/>
            <p:cNvSpPr/>
            <p:nvPr/>
          </p:nvSpPr>
          <p:spPr>
            <a:xfrm>
              <a:off x="1676450" y="29234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5" name="Google Shape;49455;p32"/>
            <p:cNvSpPr/>
            <p:nvPr/>
          </p:nvSpPr>
          <p:spPr>
            <a:xfrm>
              <a:off x="1520625" y="277957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6" name="Google Shape;49456;p32"/>
            <p:cNvSpPr/>
            <p:nvPr/>
          </p:nvSpPr>
          <p:spPr>
            <a:xfrm>
              <a:off x="1424750" y="2689675"/>
              <a:ext cx="29975" cy="18000"/>
            </a:xfrm>
            <a:custGeom>
              <a:avLst/>
              <a:gdLst/>
              <a:ahLst/>
              <a:cxnLst/>
              <a:rect l="l" t="t" r="r" b="b"/>
              <a:pathLst>
                <a:path w="1199" h="720" extrusionOk="0">
                  <a:moveTo>
                    <a:pt x="0" y="0"/>
                  </a:moveTo>
                  <a:lnTo>
                    <a:pt x="480" y="480"/>
                  </a:lnTo>
                  <a:lnTo>
                    <a:pt x="1199" y="719"/>
                  </a:lnTo>
                  <a:lnTo>
                    <a:pt x="719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7" name="Google Shape;49457;p32"/>
            <p:cNvSpPr/>
            <p:nvPr/>
          </p:nvSpPr>
          <p:spPr>
            <a:xfrm>
              <a:off x="1352825" y="2593775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1" y="1"/>
                  </a:moveTo>
                  <a:lnTo>
                    <a:pt x="240" y="480"/>
                  </a:lnTo>
                  <a:lnTo>
                    <a:pt x="720" y="720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8" name="Google Shape;49458;p32"/>
            <p:cNvSpPr/>
            <p:nvPr/>
          </p:nvSpPr>
          <p:spPr>
            <a:xfrm>
              <a:off x="1328850" y="24859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48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9" name="Google Shape;49459;p32"/>
            <p:cNvSpPr/>
            <p:nvPr/>
          </p:nvSpPr>
          <p:spPr>
            <a:xfrm>
              <a:off x="1394775" y="23480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0" name="Google Shape;49460;p32"/>
            <p:cNvSpPr/>
            <p:nvPr/>
          </p:nvSpPr>
          <p:spPr>
            <a:xfrm>
              <a:off x="1502650" y="2258175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1" name="Google Shape;49461;p32"/>
            <p:cNvSpPr/>
            <p:nvPr/>
          </p:nvSpPr>
          <p:spPr>
            <a:xfrm>
              <a:off x="1640500" y="21922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2" name="Google Shape;49462;p32"/>
            <p:cNvSpPr/>
            <p:nvPr/>
          </p:nvSpPr>
          <p:spPr>
            <a:xfrm>
              <a:off x="1748375" y="21203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3" name="Google Shape;49463;p32"/>
            <p:cNvSpPr/>
            <p:nvPr/>
          </p:nvSpPr>
          <p:spPr>
            <a:xfrm>
              <a:off x="1832275" y="20124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4" name="Google Shape;49464;p32"/>
            <p:cNvSpPr/>
            <p:nvPr/>
          </p:nvSpPr>
          <p:spPr>
            <a:xfrm>
              <a:off x="1856250" y="1838650"/>
              <a:ext cx="6000" cy="12025"/>
            </a:xfrm>
            <a:custGeom>
              <a:avLst/>
              <a:gdLst/>
              <a:ahLst/>
              <a:cxnLst/>
              <a:rect l="l" t="t" r="r" b="b"/>
              <a:pathLst>
                <a:path w="240" h="48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5" name="Google Shape;49465;p32"/>
            <p:cNvSpPr/>
            <p:nvPr/>
          </p:nvSpPr>
          <p:spPr>
            <a:xfrm>
              <a:off x="1694425" y="3294975"/>
              <a:ext cx="30000" cy="167825"/>
            </a:xfrm>
            <a:custGeom>
              <a:avLst/>
              <a:gdLst/>
              <a:ahLst/>
              <a:cxnLst/>
              <a:rect l="l" t="t" r="r" b="b"/>
              <a:pathLst>
                <a:path w="1200" h="6713" extrusionOk="0">
                  <a:moveTo>
                    <a:pt x="1199" y="0"/>
                  </a:moveTo>
                  <a:lnTo>
                    <a:pt x="960" y="240"/>
                  </a:lnTo>
                  <a:lnTo>
                    <a:pt x="480" y="3596"/>
                  </a:lnTo>
                  <a:lnTo>
                    <a:pt x="1" y="6712"/>
                  </a:lnTo>
                  <a:lnTo>
                    <a:pt x="240" y="6712"/>
                  </a:lnTo>
                  <a:lnTo>
                    <a:pt x="960" y="2637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6" name="Google Shape;49466;p32"/>
            <p:cNvSpPr/>
            <p:nvPr/>
          </p:nvSpPr>
          <p:spPr>
            <a:xfrm>
              <a:off x="1358825" y="2096350"/>
              <a:ext cx="143850" cy="65950"/>
            </a:xfrm>
            <a:custGeom>
              <a:avLst/>
              <a:gdLst/>
              <a:ahLst/>
              <a:cxnLst/>
              <a:rect l="l" t="t" r="r" b="b"/>
              <a:pathLst>
                <a:path w="5754" h="2638" extrusionOk="0">
                  <a:moveTo>
                    <a:pt x="5514" y="1"/>
                  </a:moveTo>
                  <a:lnTo>
                    <a:pt x="3117" y="960"/>
                  </a:lnTo>
                  <a:lnTo>
                    <a:pt x="0" y="2398"/>
                  </a:lnTo>
                  <a:lnTo>
                    <a:pt x="240" y="2638"/>
                  </a:lnTo>
                  <a:lnTo>
                    <a:pt x="3356" y="1199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7" name="Google Shape;49467;p32"/>
            <p:cNvSpPr/>
            <p:nvPr/>
          </p:nvSpPr>
          <p:spPr>
            <a:xfrm>
              <a:off x="1580550" y="2917400"/>
              <a:ext cx="107900" cy="167825"/>
            </a:xfrm>
            <a:custGeom>
              <a:avLst/>
              <a:gdLst/>
              <a:ahLst/>
              <a:cxnLst/>
              <a:rect l="l" t="t" r="r" b="b"/>
              <a:pathLst>
                <a:path w="4316" h="6713" extrusionOk="0">
                  <a:moveTo>
                    <a:pt x="1" y="1"/>
                  </a:moveTo>
                  <a:lnTo>
                    <a:pt x="1200" y="1679"/>
                  </a:lnTo>
                  <a:lnTo>
                    <a:pt x="2398" y="3357"/>
                  </a:lnTo>
                  <a:lnTo>
                    <a:pt x="3357" y="5035"/>
                  </a:lnTo>
                  <a:lnTo>
                    <a:pt x="4076" y="6713"/>
                  </a:lnTo>
                  <a:lnTo>
                    <a:pt x="4316" y="6713"/>
                  </a:lnTo>
                  <a:lnTo>
                    <a:pt x="3597" y="5035"/>
                  </a:lnTo>
                  <a:lnTo>
                    <a:pt x="2638" y="335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8" name="Google Shape;49468;p32"/>
            <p:cNvSpPr/>
            <p:nvPr/>
          </p:nvSpPr>
          <p:spPr>
            <a:xfrm>
              <a:off x="1209000" y="2533850"/>
              <a:ext cx="95900" cy="107900"/>
            </a:xfrm>
            <a:custGeom>
              <a:avLst/>
              <a:gdLst/>
              <a:ahLst/>
              <a:cxnLst/>
              <a:rect l="l" t="t" r="r" b="b"/>
              <a:pathLst>
                <a:path w="3836" h="4316" extrusionOk="0">
                  <a:moveTo>
                    <a:pt x="0" y="1"/>
                  </a:moveTo>
                  <a:lnTo>
                    <a:pt x="1438" y="2158"/>
                  </a:lnTo>
                  <a:lnTo>
                    <a:pt x="3356" y="4076"/>
                  </a:lnTo>
                  <a:lnTo>
                    <a:pt x="3836" y="4316"/>
                  </a:lnTo>
                  <a:lnTo>
                    <a:pt x="3836" y="4316"/>
                  </a:lnTo>
                  <a:lnTo>
                    <a:pt x="1918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9" name="Google Shape;49469;p32"/>
            <p:cNvSpPr/>
            <p:nvPr/>
          </p:nvSpPr>
          <p:spPr>
            <a:xfrm>
              <a:off x="1173025" y="2402000"/>
              <a:ext cx="36000" cy="125875"/>
            </a:xfrm>
            <a:custGeom>
              <a:avLst/>
              <a:gdLst/>
              <a:ahLst/>
              <a:cxnLst/>
              <a:rect l="l" t="t" r="r" b="b"/>
              <a:pathLst>
                <a:path w="1440" h="5035" extrusionOk="0">
                  <a:moveTo>
                    <a:pt x="1" y="1"/>
                  </a:moveTo>
                  <a:lnTo>
                    <a:pt x="1" y="720"/>
                  </a:lnTo>
                  <a:lnTo>
                    <a:pt x="241" y="2877"/>
                  </a:lnTo>
                  <a:lnTo>
                    <a:pt x="1199" y="4795"/>
                  </a:lnTo>
                  <a:lnTo>
                    <a:pt x="1439" y="5035"/>
                  </a:lnTo>
                  <a:lnTo>
                    <a:pt x="720" y="2877"/>
                  </a:lnTo>
                  <a:lnTo>
                    <a:pt x="241" y="1918"/>
                  </a:lnTo>
                  <a:lnTo>
                    <a:pt x="241" y="720"/>
                  </a:lnTo>
                  <a:lnTo>
                    <a:pt x="241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0" name="Google Shape;49470;p32"/>
            <p:cNvSpPr/>
            <p:nvPr/>
          </p:nvSpPr>
          <p:spPr>
            <a:xfrm>
              <a:off x="1304875" y="2647725"/>
              <a:ext cx="131875" cy="113875"/>
            </a:xfrm>
            <a:custGeom>
              <a:avLst/>
              <a:gdLst/>
              <a:ahLst/>
              <a:cxnLst/>
              <a:rect l="l" t="t" r="r" b="b"/>
              <a:pathLst>
                <a:path w="5275" h="4555" extrusionOk="0">
                  <a:moveTo>
                    <a:pt x="1" y="0"/>
                  </a:moveTo>
                  <a:lnTo>
                    <a:pt x="240" y="240"/>
                  </a:lnTo>
                  <a:lnTo>
                    <a:pt x="255" y="240"/>
                  </a:lnTo>
                  <a:lnTo>
                    <a:pt x="1" y="0"/>
                  </a:lnTo>
                  <a:close/>
                  <a:moveTo>
                    <a:pt x="255" y="240"/>
                  </a:moveTo>
                  <a:lnTo>
                    <a:pt x="4316" y="4076"/>
                  </a:lnTo>
                  <a:lnTo>
                    <a:pt x="4795" y="4555"/>
                  </a:lnTo>
                  <a:lnTo>
                    <a:pt x="5275" y="4555"/>
                  </a:lnTo>
                  <a:lnTo>
                    <a:pt x="4555" y="3836"/>
                  </a:lnTo>
                  <a:lnTo>
                    <a:pt x="480" y="24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1" name="Google Shape;49471;p32"/>
            <p:cNvSpPr/>
            <p:nvPr/>
          </p:nvSpPr>
          <p:spPr>
            <a:xfrm>
              <a:off x="1682450" y="3091200"/>
              <a:ext cx="41975" cy="203800"/>
            </a:xfrm>
            <a:custGeom>
              <a:avLst/>
              <a:gdLst/>
              <a:ahLst/>
              <a:cxnLst/>
              <a:rect l="l" t="t" r="r" b="b"/>
              <a:pathLst>
                <a:path w="1679" h="8152" extrusionOk="0">
                  <a:moveTo>
                    <a:pt x="0" y="1"/>
                  </a:moveTo>
                  <a:lnTo>
                    <a:pt x="719" y="1918"/>
                  </a:lnTo>
                  <a:lnTo>
                    <a:pt x="959" y="4076"/>
                  </a:lnTo>
                  <a:lnTo>
                    <a:pt x="1199" y="5994"/>
                  </a:lnTo>
                  <a:lnTo>
                    <a:pt x="1439" y="8151"/>
                  </a:lnTo>
                  <a:lnTo>
                    <a:pt x="1678" y="7912"/>
                  </a:lnTo>
                  <a:lnTo>
                    <a:pt x="1678" y="5994"/>
                  </a:lnTo>
                  <a:lnTo>
                    <a:pt x="1439" y="3836"/>
                  </a:lnTo>
                  <a:lnTo>
                    <a:pt x="959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2" name="Google Shape;49472;p32"/>
            <p:cNvSpPr/>
            <p:nvPr/>
          </p:nvSpPr>
          <p:spPr>
            <a:xfrm>
              <a:off x="1238950" y="2162275"/>
              <a:ext cx="119900" cy="89925"/>
            </a:xfrm>
            <a:custGeom>
              <a:avLst/>
              <a:gdLst/>
              <a:ahLst/>
              <a:cxnLst/>
              <a:rect l="l" t="t" r="r" b="b"/>
              <a:pathLst>
                <a:path w="4796" h="3597" extrusionOk="0">
                  <a:moveTo>
                    <a:pt x="4556" y="1"/>
                  </a:moveTo>
                  <a:lnTo>
                    <a:pt x="2638" y="1199"/>
                  </a:lnTo>
                  <a:lnTo>
                    <a:pt x="720" y="2877"/>
                  </a:lnTo>
                  <a:lnTo>
                    <a:pt x="1" y="3597"/>
                  </a:lnTo>
                  <a:lnTo>
                    <a:pt x="240" y="3597"/>
                  </a:lnTo>
                  <a:lnTo>
                    <a:pt x="960" y="2877"/>
                  </a:lnTo>
                  <a:lnTo>
                    <a:pt x="2877" y="1439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3" name="Google Shape;49473;p32"/>
            <p:cNvSpPr/>
            <p:nvPr/>
          </p:nvSpPr>
          <p:spPr>
            <a:xfrm>
              <a:off x="1436725" y="2767575"/>
              <a:ext cx="149850" cy="143850"/>
            </a:xfrm>
            <a:custGeom>
              <a:avLst/>
              <a:gdLst/>
              <a:ahLst/>
              <a:cxnLst/>
              <a:rect l="l" t="t" r="r" b="b"/>
              <a:pathLst>
                <a:path w="5994" h="5754" extrusionOk="0">
                  <a:moveTo>
                    <a:pt x="1" y="1"/>
                  </a:moveTo>
                  <a:lnTo>
                    <a:pt x="3357" y="3117"/>
                  </a:lnTo>
                  <a:lnTo>
                    <a:pt x="5514" y="5514"/>
                  </a:lnTo>
                  <a:lnTo>
                    <a:pt x="5994" y="5754"/>
                  </a:lnTo>
                  <a:lnTo>
                    <a:pt x="3357" y="287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4" name="Google Shape;49474;p32"/>
            <p:cNvSpPr/>
            <p:nvPr/>
          </p:nvSpPr>
          <p:spPr>
            <a:xfrm>
              <a:off x="1700425" y="1736775"/>
              <a:ext cx="30000" cy="167825"/>
            </a:xfrm>
            <a:custGeom>
              <a:avLst/>
              <a:gdLst/>
              <a:ahLst/>
              <a:cxnLst/>
              <a:rect l="l" t="t" r="r" b="b"/>
              <a:pathLst>
                <a:path w="1200" h="6713" extrusionOk="0">
                  <a:moveTo>
                    <a:pt x="720" y="0"/>
                  </a:moveTo>
                  <a:lnTo>
                    <a:pt x="959" y="1679"/>
                  </a:lnTo>
                  <a:lnTo>
                    <a:pt x="720" y="3357"/>
                  </a:lnTo>
                  <a:lnTo>
                    <a:pt x="480" y="5035"/>
                  </a:lnTo>
                  <a:lnTo>
                    <a:pt x="0" y="6473"/>
                  </a:lnTo>
                  <a:lnTo>
                    <a:pt x="240" y="6713"/>
                  </a:lnTo>
                  <a:lnTo>
                    <a:pt x="720" y="5274"/>
                  </a:lnTo>
                  <a:lnTo>
                    <a:pt x="959" y="3596"/>
                  </a:lnTo>
                  <a:lnTo>
                    <a:pt x="1199" y="1918"/>
                  </a:lnTo>
                  <a:lnTo>
                    <a:pt x="959" y="24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5" name="Google Shape;49475;p32"/>
            <p:cNvSpPr/>
            <p:nvPr/>
          </p:nvSpPr>
          <p:spPr>
            <a:xfrm>
              <a:off x="1173025" y="2252175"/>
              <a:ext cx="71950" cy="149850"/>
            </a:xfrm>
            <a:custGeom>
              <a:avLst/>
              <a:gdLst/>
              <a:ahLst/>
              <a:cxnLst/>
              <a:rect l="l" t="t" r="r" b="b"/>
              <a:pathLst>
                <a:path w="2878" h="5994" extrusionOk="0">
                  <a:moveTo>
                    <a:pt x="2638" y="1"/>
                  </a:moveTo>
                  <a:lnTo>
                    <a:pt x="1439" y="1439"/>
                  </a:lnTo>
                  <a:lnTo>
                    <a:pt x="720" y="2877"/>
                  </a:lnTo>
                  <a:lnTo>
                    <a:pt x="241" y="4316"/>
                  </a:lnTo>
                  <a:lnTo>
                    <a:pt x="1" y="5754"/>
                  </a:lnTo>
                  <a:lnTo>
                    <a:pt x="241" y="5994"/>
                  </a:lnTo>
                  <a:lnTo>
                    <a:pt x="480" y="4555"/>
                  </a:lnTo>
                  <a:lnTo>
                    <a:pt x="960" y="3117"/>
                  </a:lnTo>
                  <a:lnTo>
                    <a:pt x="1679" y="1679"/>
                  </a:lnTo>
                  <a:lnTo>
                    <a:pt x="2877" y="240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6" name="Google Shape;49476;p32"/>
            <p:cNvSpPr/>
            <p:nvPr/>
          </p:nvSpPr>
          <p:spPr>
            <a:xfrm>
              <a:off x="1646475" y="1485075"/>
              <a:ext cx="77950" cy="251725"/>
            </a:xfrm>
            <a:custGeom>
              <a:avLst/>
              <a:gdLst/>
              <a:ahLst/>
              <a:cxnLst/>
              <a:rect l="l" t="t" r="r" b="b"/>
              <a:pathLst>
                <a:path w="3118" h="10069" extrusionOk="0">
                  <a:moveTo>
                    <a:pt x="1" y="0"/>
                  </a:moveTo>
                  <a:lnTo>
                    <a:pt x="480" y="1438"/>
                  </a:lnTo>
                  <a:lnTo>
                    <a:pt x="1919" y="5753"/>
                  </a:lnTo>
                  <a:lnTo>
                    <a:pt x="2398" y="7911"/>
                  </a:lnTo>
                  <a:lnTo>
                    <a:pt x="2878" y="9829"/>
                  </a:lnTo>
                  <a:lnTo>
                    <a:pt x="3117" y="10068"/>
                  </a:lnTo>
                  <a:lnTo>
                    <a:pt x="3117" y="10068"/>
                  </a:lnTo>
                  <a:lnTo>
                    <a:pt x="2878" y="7911"/>
                  </a:lnTo>
                  <a:lnTo>
                    <a:pt x="2158" y="5753"/>
                  </a:lnTo>
                  <a:lnTo>
                    <a:pt x="720" y="1199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7" name="Google Shape;49477;p32"/>
            <p:cNvSpPr/>
            <p:nvPr/>
          </p:nvSpPr>
          <p:spPr>
            <a:xfrm>
              <a:off x="1502650" y="2018450"/>
              <a:ext cx="113900" cy="77925"/>
            </a:xfrm>
            <a:custGeom>
              <a:avLst/>
              <a:gdLst/>
              <a:ahLst/>
              <a:cxnLst/>
              <a:rect l="l" t="t" r="r" b="b"/>
              <a:pathLst>
                <a:path w="4556" h="3117" extrusionOk="0">
                  <a:moveTo>
                    <a:pt x="4316" y="0"/>
                  </a:moveTo>
                  <a:lnTo>
                    <a:pt x="3596" y="720"/>
                  </a:lnTo>
                  <a:lnTo>
                    <a:pt x="1918" y="1918"/>
                  </a:lnTo>
                  <a:lnTo>
                    <a:pt x="1" y="2877"/>
                  </a:lnTo>
                  <a:lnTo>
                    <a:pt x="240" y="3117"/>
                  </a:lnTo>
                  <a:lnTo>
                    <a:pt x="1918" y="2158"/>
                  </a:lnTo>
                  <a:lnTo>
                    <a:pt x="3836" y="959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8" name="Google Shape;49478;p32"/>
            <p:cNvSpPr/>
            <p:nvPr/>
          </p:nvSpPr>
          <p:spPr>
            <a:xfrm>
              <a:off x="1616525" y="1904575"/>
              <a:ext cx="83925" cy="113900"/>
            </a:xfrm>
            <a:custGeom>
              <a:avLst/>
              <a:gdLst/>
              <a:ahLst/>
              <a:cxnLst/>
              <a:rect l="l" t="t" r="r" b="b"/>
              <a:pathLst>
                <a:path w="3357" h="4556" extrusionOk="0">
                  <a:moveTo>
                    <a:pt x="3117" y="1"/>
                  </a:moveTo>
                  <a:lnTo>
                    <a:pt x="1918" y="2158"/>
                  </a:lnTo>
                  <a:lnTo>
                    <a:pt x="0" y="4316"/>
                  </a:lnTo>
                  <a:lnTo>
                    <a:pt x="240" y="4555"/>
                  </a:lnTo>
                  <a:lnTo>
                    <a:pt x="2158" y="2398"/>
                  </a:lnTo>
                  <a:lnTo>
                    <a:pt x="3356" y="240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9" name="Google Shape;49479;p32"/>
            <p:cNvSpPr/>
            <p:nvPr/>
          </p:nvSpPr>
          <p:spPr>
            <a:xfrm>
              <a:off x="1646475" y="147907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1" y="0"/>
                  </a:moveTo>
                  <a:lnTo>
                    <a:pt x="1" y="240"/>
                  </a:lnTo>
                  <a:lnTo>
                    <a:pt x="480" y="48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0" name="Google Shape;49480;p32"/>
            <p:cNvSpPr/>
            <p:nvPr/>
          </p:nvSpPr>
          <p:spPr>
            <a:xfrm>
              <a:off x="1718400" y="328897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1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1" name="Google Shape;49481;p32"/>
            <p:cNvSpPr/>
            <p:nvPr/>
          </p:nvSpPr>
          <p:spPr>
            <a:xfrm>
              <a:off x="1682450" y="308520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2" name="Google Shape;49482;p32"/>
            <p:cNvSpPr/>
            <p:nvPr/>
          </p:nvSpPr>
          <p:spPr>
            <a:xfrm>
              <a:off x="1574575" y="290542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3" name="Google Shape;49483;p32"/>
            <p:cNvSpPr/>
            <p:nvPr/>
          </p:nvSpPr>
          <p:spPr>
            <a:xfrm>
              <a:off x="1424750" y="2761575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0" y="1"/>
                  </a:moveTo>
                  <a:lnTo>
                    <a:pt x="480" y="241"/>
                  </a:lnTo>
                  <a:lnTo>
                    <a:pt x="959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4" name="Google Shape;49484;p32"/>
            <p:cNvSpPr/>
            <p:nvPr/>
          </p:nvSpPr>
          <p:spPr>
            <a:xfrm>
              <a:off x="1292900" y="2635725"/>
              <a:ext cx="24000" cy="18000"/>
            </a:xfrm>
            <a:custGeom>
              <a:avLst/>
              <a:gdLst/>
              <a:ahLst/>
              <a:cxnLst/>
              <a:rect l="l" t="t" r="r" b="b"/>
              <a:pathLst>
                <a:path w="960" h="720" extrusionOk="0">
                  <a:moveTo>
                    <a:pt x="0" y="1"/>
                  </a:moveTo>
                  <a:lnTo>
                    <a:pt x="480" y="480"/>
                  </a:lnTo>
                  <a:lnTo>
                    <a:pt x="719" y="720"/>
                  </a:lnTo>
                  <a:lnTo>
                    <a:pt x="959" y="720"/>
                  </a:lnTo>
                  <a:lnTo>
                    <a:pt x="48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5" name="Google Shape;49485;p32"/>
            <p:cNvSpPr/>
            <p:nvPr/>
          </p:nvSpPr>
          <p:spPr>
            <a:xfrm>
              <a:off x="1203000" y="252187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6" name="Google Shape;49486;p32"/>
            <p:cNvSpPr/>
            <p:nvPr/>
          </p:nvSpPr>
          <p:spPr>
            <a:xfrm>
              <a:off x="1173025" y="23960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480"/>
                  </a:lnTo>
                  <a:lnTo>
                    <a:pt x="24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7" name="Google Shape;49487;p32"/>
            <p:cNvSpPr/>
            <p:nvPr/>
          </p:nvSpPr>
          <p:spPr>
            <a:xfrm>
              <a:off x="1238950" y="2252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8" name="Google Shape;49488;p32"/>
            <p:cNvSpPr/>
            <p:nvPr/>
          </p:nvSpPr>
          <p:spPr>
            <a:xfrm>
              <a:off x="1352825" y="21563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9" name="Google Shape;49489;p32"/>
            <p:cNvSpPr/>
            <p:nvPr/>
          </p:nvSpPr>
          <p:spPr>
            <a:xfrm>
              <a:off x="1496650" y="2090375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24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0" name="Google Shape;49490;p32"/>
            <p:cNvSpPr/>
            <p:nvPr/>
          </p:nvSpPr>
          <p:spPr>
            <a:xfrm>
              <a:off x="1610525" y="20124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1" name="Google Shape;49491;p32"/>
            <p:cNvSpPr/>
            <p:nvPr/>
          </p:nvSpPr>
          <p:spPr>
            <a:xfrm>
              <a:off x="1694425" y="189857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2" name="Google Shape;49492;p32"/>
            <p:cNvSpPr/>
            <p:nvPr/>
          </p:nvSpPr>
          <p:spPr>
            <a:xfrm>
              <a:off x="1718400" y="173077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3" name="Google Shape;49493;p32"/>
            <p:cNvSpPr/>
            <p:nvPr/>
          </p:nvSpPr>
          <p:spPr>
            <a:xfrm>
              <a:off x="1562575" y="1622900"/>
              <a:ext cx="30000" cy="161850"/>
            </a:xfrm>
            <a:custGeom>
              <a:avLst/>
              <a:gdLst/>
              <a:ahLst/>
              <a:cxnLst/>
              <a:rect l="l" t="t" r="r" b="b"/>
              <a:pathLst>
                <a:path w="1200" h="6474" extrusionOk="0">
                  <a:moveTo>
                    <a:pt x="720" y="1"/>
                  </a:moveTo>
                  <a:lnTo>
                    <a:pt x="960" y="1679"/>
                  </a:lnTo>
                  <a:lnTo>
                    <a:pt x="960" y="3117"/>
                  </a:lnTo>
                  <a:lnTo>
                    <a:pt x="480" y="4795"/>
                  </a:lnTo>
                  <a:lnTo>
                    <a:pt x="1" y="6473"/>
                  </a:lnTo>
                  <a:lnTo>
                    <a:pt x="241" y="6473"/>
                  </a:lnTo>
                  <a:lnTo>
                    <a:pt x="720" y="5035"/>
                  </a:lnTo>
                  <a:lnTo>
                    <a:pt x="1199" y="3357"/>
                  </a:lnTo>
                  <a:lnTo>
                    <a:pt x="1199" y="1919"/>
                  </a:lnTo>
                  <a:lnTo>
                    <a:pt x="96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4" name="Google Shape;49494;p32"/>
            <p:cNvSpPr/>
            <p:nvPr/>
          </p:nvSpPr>
          <p:spPr>
            <a:xfrm>
              <a:off x="1610525" y="3336925"/>
              <a:ext cx="24000" cy="125875"/>
            </a:xfrm>
            <a:custGeom>
              <a:avLst/>
              <a:gdLst/>
              <a:ahLst/>
              <a:cxnLst/>
              <a:rect l="l" t="t" r="r" b="b"/>
              <a:pathLst>
                <a:path w="960" h="5035" extrusionOk="0">
                  <a:moveTo>
                    <a:pt x="720" y="0"/>
                  </a:moveTo>
                  <a:lnTo>
                    <a:pt x="480" y="2637"/>
                  </a:lnTo>
                  <a:lnTo>
                    <a:pt x="1" y="5034"/>
                  </a:lnTo>
                  <a:lnTo>
                    <a:pt x="240" y="5034"/>
                  </a:lnTo>
                  <a:lnTo>
                    <a:pt x="720" y="2158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5" name="Google Shape;49495;p32"/>
            <p:cNvSpPr/>
            <p:nvPr/>
          </p:nvSpPr>
          <p:spPr>
            <a:xfrm>
              <a:off x="1484675" y="2905425"/>
              <a:ext cx="119875" cy="191800"/>
            </a:xfrm>
            <a:custGeom>
              <a:avLst/>
              <a:gdLst/>
              <a:ahLst/>
              <a:cxnLst/>
              <a:rect l="l" t="t" r="r" b="b"/>
              <a:pathLst>
                <a:path w="4795" h="7672" extrusionOk="0">
                  <a:moveTo>
                    <a:pt x="0" y="0"/>
                  </a:moveTo>
                  <a:lnTo>
                    <a:pt x="1439" y="1918"/>
                  </a:lnTo>
                  <a:lnTo>
                    <a:pt x="2637" y="3836"/>
                  </a:lnTo>
                  <a:lnTo>
                    <a:pt x="3596" y="5754"/>
                  </a:lnTo>
                  <a:lnTo>
                    <a:pt x="4315" y="7671"/>
                  </a:lnTo>
                  <a:lnTo>
                    <a:pt x="4795" y="7671"/>
                  </a:lnTo>
                  <a:lnTo>
                    <a:pt x="3836" y="5754"/>
                  </a:lnTo>
                  <a:lnTo>
                    <a:pt x="2877" y="3836"/>
                  </a:lnTo>
                  <a:lnTo>
                    <a:pt x="1678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6" name="Google Shape;49496;p32"/>
            <p:cNvSpPr/>
            <p:nvPr/>
          </p:nvSpPr>
          <p:spPr>
            <a:xfrm>
              <a:off x="1083125" y="2054400"/>
              <a:ext cx="125900" cy="95925"/>
            </a:xfrm>
            <a:custGeom>
              <a:avLst/>
              <a:gdLst/>
              <a:ahLst/>
              <a:cxnLst/>
              <a:rect l="l" t="t" r="r" b="b"/>
              <a:pathLst>
                <a:path w="5036" h="3837" extrusionOk="0">
                  <a:moveTo>
                    <a:pt x="4795" y="1"/>
                  </a:moveTo>
                  <a:lnTo>
                    <a:pt x="2638" y="1439"/>
                  </a:lnTo>
                  <a:lnTo>
                    <a:pt x="720" y="3117"/>
                  </a:lnTo>
                  <a:lnTo>
                    <a:pt x="1" y="3836"/>
                  </a:lnTo>
                  <a:lnTo>
                    <a:pt x="241" y="3836"/>
                  </a:lnTo>
                  <a:lnTo>
                    <a:pt x="960" y="3117"/>
                  </a:lnTo>
                  <a:lnTo>
                    <a:pt x="2878" y="1439"/>
                  </a:lnTo>
                  <a:lnTo>
                    <a:pt x="5035" y="240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7" name="Google Shape;49497;p32"/>
            <p:cNvSpPr/>
            <p:nvPr/>
          </p:nvSpPr>
          <p:spPr>
            <a:xfrm>
              <a:off x="1167050" y="2599775"/>
              <a:ext cx="173825" cy="143850"/>
            </a:xfrm>
            <a:custGeom>
              <a:avLst/>
              <a:gdLst/>
              <a:ahLst/>
              <a:cxnLst/>
              <a:rect l="l" t="t" r="r" b="b"/>
              <a:pathLst>
                <a:path w="6953" h="5754" extrusionOk="0">
                  <a:moveTo>
                    <a:pt x="0" y="0"/>
                  </a:moveTo>
                  <a:lnTo>
                    <a:pt x="2637" y="2158"/>
                  </a:lnTo>
                  <a:lnTo>
                    <a:pt x="5274" y="4555"/>
                  </a:lnTo>
                  <a:lnTo>
                    <a:pt x="6473" y="5754"/>
                  </a:lnTo>
                  <a:lnTo>
                    <a:pt x="6952" y="5754"/>
                  </a:lnTo>
                  <a:lnTo>
                    <a:pt x="5274" y="4315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8" name="Google Shape;49498;p32"/>
            <p:cNvSpPr/>
            <p:nvPr/>
          </p:nvSpPr>
          <p:spPr>
            <a:xfrm>
              <a:off x="1340850" y="2749600"/>
              <a:ext cx="149850" cy="149850"/>
            </a:xfrm>
            <a:custGeom>
              <a:avLst/>
              <a:gdLst/>
              <a:ahLst/>
              <a:cxnLst/>
              <a:rect l="l" t="t" r="r" b="b"/>
              <a:pathLst>
                <a:path w="5994" h="5994" extrusionOk="0">
                  <a:moveTo>
                    <a:pt x="0" y="1"/>
                  </a:moveTo>
                  <a:lnTo>
                    <a:pt x="3116" y="2877"/>
                  </a:lnTo>
                  <a:lnTo>
                    <a:pt x="5514" y="5994"/>
                  </a:lnTo>
                  <a:lnTo>
                    <a:pt x="5993" y="5994"/>
                  </a:lnTo>
                  <a:lnTo>
                    <a:pt x="3356" y="2877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9" name="Google Shape;49499;p32"/>
            <p:cNvSpPr/>
            <p:nvPr/>
          </p:nvSpPr>
          <p:spPr>
            <a:xfrm>
              <a:off x="1017225" y="2156300"/>
              <a:ext cx="71925" cy="143850"/>
            </a:xfrm>
            <a:custGeom>
              <a:avLst/>
              <a:gdLst/>
              <a:ahLst/>
              <a:cxnLst/>
              <a:rect l="l" t="t" r="r" b="b"/>
              <a:pathLst>
                <a:path w="2877" h="5754" extrusionOk="0">
                  <a:moveTo>
                    <a:pt x="2637" y="0"/>
                  </a:moveTo>
                  <a:lnTo>
                    <a:pt x="1438" y="1438"/>
                  </a:lnTo>
                  <a:lnTo>
                    <a:pt x="719" y="2877"/>
                  </a:lnTo>
                  <a:lnTo>
                    <a:pt x="240" y="4315"/>
                  </a:lnTo>
                  <a:lnTo>
                    <a:pt x="0" y="5753"/>
                  </a:lnTo>
                  <a:lnTo>
                    <a:pt x="240" y="5753"/>
                  </a:lnTo>
                  <a:lnTo>
                    <a:pt x="479" y="4315"/>
                  </a:lnTo>
                  <a:lnTo>
                    <a:pt x="959" y="2877"/>
                  </a:lnTo>
                  <a:lnTo>
                    <a:pt x="1678" y="1438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0" name="Google Shape;49500;p32"/>
            <p:cNvSpPr/>
            <p:nvPr/>
          </p:nvSpPr>
          <p:spPr>
            <a:xfrm>
              <a:off x="1209000" y="1982500"/>
              <a:ext cx="149850" cy="71925"/>
            </a:xfrm>
            <a:custGeom>
              <a:avLst/>
              <a:gdLst/>
              <a:ahLst/>
              <a:cxnLst/>
              <a:rect l="l" t="t" r="r" b="b"/>
              <a:pathLst>
                <a:path w="5994" h="2877" extrusionOk="0">
                  <a:moveTo>
                    <a:pt x="5754" y="0"/>
                  </a:moveTo>
                  <a:lnTo>
                    <a:pt x="3356" y="1199"/>
                  </a:lnTo>
                  <a:lnTo>
                    <a:pt x="0" y="2877"/>
                  </a:lnTo>
                  <a:lnTo>
                    <a:pt x="240" y="2877"/>
                  </a:lnTo>
                  <a:lnTo>
                    <a:pt x="3356" y="1438"/>
                  </a:lnTo>
                  <a:lnTo>
                    <a:pt x="5993" y="240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1" name="Google Shape;49501;p32"/>
            <p:cNvSpPr/>
            <p:nvPr/>
          </p:nvSpPr>
          <p:spPr>
            <a:xfrm>
              <a:off x="1478675" y="1784725"/>
              <a:ext cx="89925" cy="113875"/>
            </a:xfrm>
            <a:custGeom>
              <a:avLst/>
              <a:gdLst/>
              <a:ahLst/>
              <a:cxnLst/>
              <a:rect l="l" t="t" r="r" b="b"/>
              <a:pathLst>
                <a:path w="3597" h="4555" extrusionOk="0">
                  <a:moveTo>
                    <a:pt x="3357" y="0"/>
                  </a:moveTo>
                  <a:lnTo>
                    <a:pt x="1918" y="2397"/>
                  </a:lnTo>
                  <a:lnTo>
                    <a:pt x="1" y="4555"/>
                  </a:lnTo>
                  <a:lnTo>
                    <a:pt x="240" y="4555"/>
                  </a:lnTo>
                  <a:lnTo>
                    <a:pt x="2158" y="2397"/>
                  </a:lnTo>
                  <a:lnTo>
                    <a:pt x="3597" y="240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2" name="Google Shape;49502;p32"/>
            <p:cNvSpPr/>
            <p:nvPr/>
          </p:nvSpPr>
          <p:spPr>
            <a:xfrm>
              <a:off x="1011225" y="2306125"/>
              <a:ext cx="47975" cy="143850"/>
            </a:xfrm>
            <a:custGeom>
              <a:avLst/>
              <a:gdLst/>
              <a:ahLst/>
              <a:cxnLst/>
              <a:rect l="l" t="t" r="r" b="b"/>
              <a:pathLst>
                <a:path w="1919" h="5754" extrusionOk="0">
                  <a:moveTo>
                    <a:pt x="240" y="0"/>
                  </a:moveTo>
                  <a:lnTo>
                    <a:pt x="0" y="959"/>
                  </a:lnTo>
                  <a:lnTo>
                    <a:pt x="240" y="2158"/>
                  </a:lnTo>
                  <a:lnTo>
                    <a:pt x="480" y="3356"/>
                  </a:lnTo>
                  <a:lnTo>
                    <a:pt x="1439" y="5514"/>
                  </a:lnTo>
                  <a:lnTo>
                    <a:pt x="1918" y="5753"/>
                  </a:lnTo>
                  <a:lnTo>
                    <a:pt x="719" y="3356"/>
                  </a:lnTo>
                  <a:lnTo>
                    <a:pt x="480" y="2158"/>
                  </a:lnTo>
                  <a:lnTo>
                    <a:pt x="240" y="959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3" name="Google Shape;49503;p32"/>
            <p:cNvSpPr/>
            <p:nvPr/>
          </p:nvSpPr>
          <p:spPr>
            <a:xfrm>
              <a:off x="1508650" y="1371200"/>
              <a:ext cx="77925" cy="245725"/>
            </a:xfrm>
            <a:custGeom>
              <a:avLst/>
              <a:gdLst/>
              <a:ahLst/>
              <a:cxnLst/>
              <a:rect l="l" t="t" r="r" b="b"/>
              <a:pathLst>
                <a:path w="3117" h="9829" extrusionOk="0">
                  <a:moveTo>
                    <a:pt x="0" y="0"/>
                  </a:moveTo>
                  <a:lnTo>
                    <a:pt x="0" y="240"/>
                  </a:lnTo>
                  <a:lnTo>
                    <a:pt x="240" y="1199"/>
                  </a:lnTo>
                  <a:lnTo>
                    <a:pt x="1918" y="5514"/>
                  </a:lnTo>
                  <a:lnTo>
                    <a:pt x="2398" y="7672"/>
                  </a:lnTo>
                  <a:lnTo>
                    <a:pt x="2877" y="9589"/>
                  </a:lnTo>
                  <a:lnTo>
                    <a:pt x="3117" y="9829"/>
                  </a:lnTo>
                  <a:lnTo>
                    <a:pt x="3117" y="9829"/>
                  </a:lnTo>
                  <a:lnTo>
                    <a:pt x="2637" y="7911"/>
                  </a:lnTo>
                  <a:lnTo>
                    <a:pt x="2158" y="5754"/>
                  </a:lnTo>
                  <a:lnTo>
                    <a:pt x="480" y="959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4" name="Google Shape;49504;p32"/>
            <p:cNvSpPr/>
            <p:nvPr/>
          </p:nvSpPr>
          <p:spPr>
            <a:xfrm>
              <a:off x="1358825" y="1898575"/>
              <a:ext cx="119875" cy="89925"/>
            </a:xfrm>
            <a:custGeom>
              <a:avLst/>
              <a:gdLst/>
              <a:ahLst/>
              <a:cxnLst/>
              <a:rect l="l" t="t" r="r" b="b"/>
              <a:pathLst>
                <a:path w="4795" h="3597" extrusionOk="0">
                  <a:moveTo>
                    <a:pt x="4795" y="1"/>
                  </a:moveTo>
                  <a:lnTo>
                    <a:pt x="3596" y="960"/>
                  </a:lnTo>
                  <a:lnTo>
                    <a:pt x="1918" y="2158"/>
                  </a:lnTo>
                  <a:lnTo>
                    <a:pt x="0" y="3357"/>
                  </a:lnTo>
                  <a:lnTo>
                    <a:pt x="240" y="3597"/>
                  </a:lnTo>
                  <a:lnTo>
                    <a:pt x="2158" y="2398"/>
                  </a:lnTo>
                  <a:lnTo>
                    <a:pt x="3836" y="1200"/>
                  </a:lnTo>
                  <a:lnTo>
                    <a:pt x="4795" y="24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5" name="Google Shape;49505;p32"/>
            <p:cNvSpPr/>
            <p:nvPr/>
          </p:nvSpPr>
          <p:spPr>
            <a:xfrm>
              <a:off x="1053175" y="2455950"/>
              <a:ext cx="119875" cy="137850"/>
            </a:xfrm>
            <a:custGeom>
              <a:avLst/>
              <a:gdLst/>
              <a:ahLst/>
              <a:cxnLst/>
              <a:rect l="l" t="t" r="r" b="b"/>
              <a:pathLst>
                <a:path w="4795" h="5514" extrusionOk="0">
                  <a:moveTo>
                    <a:pt x="0" y="0"/>
                  </a:moveTo>
                  <a:lnTo>
                    <a:pt x="1918" y="2637"/>
                  </a:lnTo>
                  <a:lnTo>
                    <a:pt x="4315" y="5274"/>
                  </a:lnTo>
                  <a:lnTo>
                    <a:pt x="4795" y="5514"/>
                  </a:lnTo>
                  <a:lnTo>
                    <a:pt x="2398" y="2877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6" name="Google Shape;49506;p32"/>
            <p:cNvSpPr/>
            <p:nvPr/>
          </p:nvSpPr>
          <p:spPr>
            <a:xfrm>
              <a:off x="1598550" y="3103200"/>
              <a:ext cx="35975" cy="227750"/>
            </a:xfrm>
            <a:custGeom>
              <a:avLst/>
              <a:gdLst/>
              <a:ahLst/>
              <a:cxnLst/>
              <a:rect l="l" t="t" r="r" b="b"/>
              <a:pathLst>
                <a:path w="1439" h="9110" extrusionOk="0">
                  <a:moveTo>
                    <a:pt x="0" y="0"/>
                  </a:moveTo>
                  <a:lnTo>
                    <a:pt x="719" y="2397"/>
                  </a:lnTo>
                  <a:lnTo>
                    <a:pt x="959" y="4555"/>
                  </a:lnTo>
                  <a:lnTo>
                    <a:pt x="1199" y="6952"/>
                  </a:lnTo>
                  <a:lnTo>
                    <a:pt x="1199" y="9110"/>
                  </a:lnTo>
                  <a:lnTo>
                    <a:pt x="1438" y="9110"/>
                  </a:lnTo>
                  <a:lnTo>
                    <a:pt x="1438" y="6712"/>
                  </a:lnTo>
                  <a:lnTo>
                    <a:pt x="1438" y="4315"/>
                  </a:lnTo>
                  <a:lnTo>
                    <a:pt x="959" y="215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7" name="Google Shape;49507;p32"/>
            <p:cNvSpPr/>
            <p:nvPr/>
          </p:nvSpPr>
          <p:spPr>
            <a:xfrm>
              <a:off x="1508650" y="1371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8" name="Google Shape;49508;p32"/>
            <p:cNvSpPr/>
            <p:nvPr/>
          </p:nvSpPr>
          <p:spPr>
            <a:xfrm>
              <a:off x="1628500" y="33309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9" name="Google Shape;49509;p32"/>
            <p:cNvSpPr/>
            <p:nvPr/>
          </p:nvSpPr>
          <p:spPr>
            <a:xfrm>
              <a:off x="1592550" y="30972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0" name="Google Shape;49510;p32"/>
            <p:cNvSpPr/>
            <p:nvPr/>
          </p:nvSpPr>
          <p:spPr>
            <a:xfrm>
              <a:off x="1478675" y="28994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1" name="Google Shape;49511;p32"/>
            <p:cNvSpPr/>
            <p:nvPr/>
          </p:nvSpPr>
          <p:spPr>
            <a:xfrm>
              <a:off x="1328850" y="27436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480" y="241"/>
                  </a:lnTo>
                  <a:lnTo>
                    <a:pt x="72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2" name="Google Shape;49512;p32"/>
            <p:cNvSpPr/>
            <p:nvPr/>
          </p:nvSpPr>
          <p:spPr>
            <a:xfrm>
              <a:off x="1161050" y="258780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0" y="0"/>
                  </a:moveTo>
                  <a:lnTo>
                    <a:pt x="240" y="479"/>
                  </a:lnTo>
                  <a:lnTo>
                    <a:pt x="959" y="479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3" name="Google Shape;49513;p32"/>
            <p:cNvSpPr/>
            <p:nvPr/>
          </p:nvSpPr>
          <p:spPr>
            <a:xfrm>
              <a:off x="1047175" y="2443950"/>
              <a:ext cx="18000" cy="18000"/>
            </a:xfrm>
            <a:custGeom>
              <a:avLst/>
              <a:gdLst/>
              <a:ahLst/>
              <a:cxnLst/>
              <a:rect l="l" t="t" r="r" b="b"/>
              <a:pathLst>
                <a:path w="720" h="720" extrusionOk="0">
                  <a:moveTo>
                    <a:pt x="1" y="1"/>
                  </a:moveTo>
                  <a:lnTo>
                    <a:pt x="240" y="480"/>
                  </a:lnTo>
                  <a:lnTo>
                    <a:pt x="720" y="720"/>
                  </a:lnTo>
                  <a:lnTo>
                    <a:pt x="48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4" name="Google Shape;49514;p32"/>
            <p:cNvSpPr/>
            <p:nvPr/>
          </p:nvSpPr>
          <p:spPr>
            <a:xfrm>
              <a:off x="1017225" y="2300125"/>
              <a:ext cx="6000" cy="12000"/>
            </a:xfrm>
            <a:custGeom>
              <a:avLst/>
              <a:gdLst/>
              <a:ahLst/>
              <a:cxnLst/>
              <a:rect l="l" t="t" r="r" b="b"/>
              <a:pathLst>
                <a:path w="240" h="480" extrusionOk="0">
                  <a:moveTo>
                    <a:pt x="0" y="0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5" name="Google Shape;49515;p32"/>
            <p:cNvSpPr/>
            <p:nvPr/>
          </p:nvSpPr>
          <p:spPr>
            <a:xfrm>
              <a:off x="1083125" y="21503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6" name="Google Shape;49516;p32"/>
            <p:cNvSpPr/>
            <p:nvPr/>
          </p:nvSpPr>
          <p:spPr>
            <a:xfrm>
              <a:off x="1203000" y="20544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7" name="Google Shape;49517;p32"/>
            <p:cNvSpPr/>
            <p:nvPr/>
          </p:nvSpPr>
          <p:spPr>
            <a:xfrm>
              <a:off x="1352825" y="198250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8" name="Google Shape;49518;p32"/>
            <p:cNvSpPr/>
            <p:nvPr/>
          </p:nvSpPr>
          <p:spPr>
            <a:xfrm>
              <a:off x="1478675" y="18985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9" name="Google Shape;49519;p32"/>
            <p:cNvSpPr/>
            <p:nvPr/>
          </p:nvSpPr>
          <p:spPr>
            <a:xfrm>
              <a:off x="1562575" y="178472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0" name="Google Shape;49520;p32"/>
            <p:cNvSpPr/>
            <p:nvPr/>
          </p:nvSpPr>
          <p:spPr>
            <a:xfrm>
              <a:off x="1580550" y="1610925"/>
              <a:ext cx="6025" cy="18000"/>
            </a:xfrm>
            <a:custGeom>
              <a:avLst/>
              <a:gdLst/>
              <a:ahLst/>
              <a:cxnLst/>
              <a:rect l="l" t="t" r="r" b="b"/>
              <a:pathLst>
                <a:path w="241" h="72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719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1" name="Google Shape;49521;p32"/>
            <p:cNvSpPr/>
            <p:nvPr/>
          </p:nvSpPr>
          <p:spPr>
            <a:xfrm>
              <a:off x="897350" y="2390025"/>
              <a:ext cx="137875" cy="155825"/>
            </a:xfrm>
            <a:custGeom>
              <a:avLst/>
              <a:gdLst/>
              <a:ahLst/>
              <a:cxnLst/>
              <a:rect l="l" t="t" r="r" b="b"/>
              <a:pathLst>
                <a:path w="5515" h="6233" extrusionOk="0">
                  <a:moveTo>
                    <a:pt x="1" y="0"/>
                  </a:moveTo>
                  <a:lnTo>
                    <a:pt x="1199" y="1439"/>
                  </a:lnTo>
                  <a:lnTo>
                    <a:pt x="2398" y="3117"/>
                  </a:lnTo>
                  <a:lnTo>
                    <a:pt x="5035" y="5993"/>
                  </a:lnTo>
                  <a:lnTo>
                    <a:pt x="5514" y="6233"/>
                  </a:lnTo>
                  <a:lnTo>
                    <a:pt x="5514" y="6233"/>
                  </a:lnTo>
                  <a:lnTo>
                    <a:pt x="2638" y="3117"/>
                  </a:lnTo>
                  <a:lnTo>
                    <a:pt x="1439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2" name="Google Shape;49522;p32"/>
            <p:cNvSpPr/>
            <p:nvPr/>
          </p:nvSpPr>
          <p:spPr>
            <a:xfrm>
              <a:off x="1388775" y="2893425"/>
              <a:ext cx="125900" cy="215775"/>
            </a:xfrm>
            <a:custGeom>
              <a:avLst/>
              <a:gdLst/>
              <a:ahLst/>
              <a:cxnLst/>
              <a:rect l="l" t="t" r="r" b="b"/>
              <a:pathLst>
                <a:path w="5036" h="8631" extrusionOk="0">
                  <a:moveTo>
                    <a:pt x="1" y="1"/>
                  </a:moveTo>
                  <a:lnTo>
                    <a:pt x="1439" y="2158"/>
                  </a:lnTo>
                  <a:lnTo>
                    <a:pt x="2638" y="4316"/>
                  </a:lnTo>
                  <a:lnTo>
                    <a:pt x="3836" y="6473"/>
                  </a:lnTo>
                  <a:lnTo>
                    <a:pt x="4795" y="8631"/>
                  </a:lnTo>
                  <a:lnTo>
                    <a:pt x="5035" y="8631"/>
                  </a:lnTo>
                  <a:lnTo>
                    <a:pt x="4076" y="6473"/>
                  </a:lnTo>
                  <a:lnTo>
                    <a:pt x="3117" y="4316"/>
                  </a:lnTo>
                  <a:lnTo>
                    <a:pt x="1679" y="2158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3" name="Google Shape;49523;p32"/>
            <p:cNvSpPr/>
            <p:nvPr/>
          </p:nvSpPr>
          <p:spPr>
            <a:xfrm>
              <a:off x="1352825" y="1269325"/>
              <a:ext cx="83925" cy="239725"/>
            </a:xfrm>
            <a:custGeom>
              <a:avLst/>
              <a:gdLst/>
              <a:ahLst/>
              <a:cxnLst/>
              <a:rect l="l" t="t" r="r" b="b"/>
              <a:pathLst>
                <a:path w="3357" h="9589" extrusionOk="0">
                  <a:moveTo>
                    <a:pt x="1" y="0"/>
                  </a:moveTo>
                  <a:lnTo>
                    <a:pt x="240" y="480"/>
                  </a:lnTo>
                  <a:lnTo>
                    <a:pt x="1918" y="5274"/>
                  </a:lnTo>
                  <a:lnTo>
                    <a:pt x="2637" y="7432"/>
                  </a:lnTo>
                  <a:lnTo>
                    <a:pt x="3117" y="9349"/>
                  </a:lnTo>
                  <a:lnTo>
                    <a:pt x="3357" y="9589"/>
                  </a:lnTo>
                  <a:lnTo>
                    <a:pt x="2877" y="7432"/>
                  </a:lnTo>
                  <a:lnTo>
                    <a:pt x="2158" y="5274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4" name="Google Shape;49524;p32"/>
            <p:cNvSpPr/>
            <p:nvPr/>
          </p:nvSpPr>
          <p:spPr>
            <a:xfrm>
              <a:off x="1035200" y="2551825"/>
              <a:ext cx="203775" cy="173825"/>
            </a:xfrm>
            <a:custGeom>
              <a:avLst/>
              <a:gdLst/>
              <a:ahLst/>
              <a:cxnLst/>
              <a:rect l="l" t="t" r="r" b="b"/>
              <a:pathLst>
                <a:path w="8151" h="6953" extrusionOk="0">
                  <a:moveTo>
                    <a:pt x="0" y="1"/>
                  </a:moveTo>
                  <a:lnTo>
                    <a:pt x="2637" y="2638"/>
                  </a:lnTo>
                  <a:lnTo>
                    <a:pt x="5514" y="5035"/>
                  </a:lnTo>
                  <a:lnTo>
                    <a:pt x="7671" y="6953"/>
                  </a:lnTo>
                  <a:lnTo>
                    <a:pt x="8151" y="6953"/>
                  </a:lnTo>
                  <a:lnTo>
                    <a:pt x="5754" y="503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5" name="Google Shape;49525;p32"/>
            <p:cNvSpPr/>
            <p:nvPr/>
          </p:nvSpPr>
          <p:spPr>
            <a:xfrm>
              <a:off x="1203000" y="1790700"/>
              <a:ext cx="131875" cy="89925"/>
            </a:xfrm>
            <a:custGeom>
              <a:avLst/>
              <a:gdLst/>
              <a:ahLst/>
              <a:cxnLst/>
              <a:rect l="l" t="t" r="r" b="b"/>
              <a:pathLst>
                <a:path w="5275" h="3597" extrusionOk="0">
                  <a:moveTo>
                    <a:pt x="5035" y="1"/>
                  </a:moveTo>
                  <a:lnTo>
                    <a:pt x="4076" y="960"/>
                  </a:lnTo>
                  <a:lnTo>
                    <a:pt x="2158" y="2398"/>
                  </a:lnTo>
                  <a:lnTo>
                    <a:pt x="0" y="3357"/>
                  </a:lnTo>
                  <a:lnTo>
                    <a:pt x="240" y="3597"/>
                  </a:lnTo>
                  <a:lnTo>
                    <a:pt x="2398" y="2398"/>
                  </a:lnTo>
                  <a:lnTo>
                    <a:pt x="4076" y="1200"/>
                  </a:lnTo>
                  <a:lnTo>
                    <a:pt x="5274" y="241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6" name="Google Shape;49526;p32"/>
            <p:cNvSpPr/>
            <p:nvPr/>
          </p:nvSpPr>
          <p:spPr>
            <a:xfrm>
              <a:off x="1232975" y="2731625"/>
              <a:ext cx="155825" cy="155850"/>
            </a:xfrm>
            <a:custGeom>
              <a:avLst/>
              <a:gdLst/>
              <a:ahLst/>
              <a:cxnLst/>
              <a:rect l="l" t="t" r="r" b="b"/>
              <a:pathLst>
                <a:path w="6233" h="6234" extrusionOk="0">
                  <a:moveTo>
                    <a:pt x="0" y="0"/>
                  </a:moveTo>
                  <a:lnTo>
                    <a:pt x="3116" y="3117"/>
                  </a:lnTo>
                  <a:lnTo>
                    <a:pt x="5993" y="6233"/>
                  </a:lnTo>
                  <a:lnTo>
                    <a:pt x="6233" y="6233"/>
                  </a:lnTo>
                  <a:lnTo>
                    <a:pt x="3356" y="2877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7" name="Google Shape;49527;p32"/>
            <p:cNvSpPr/>
            <p:nvPr/>
          </p:nvSpPr>
          <p:spPr>
            <a:xfrm>
              <a:off x="1352825" y="12633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8" name="Google Shape;49528;p32"/>
            <p:cNvSpPr/>
            <p:nvPr/>
          </p:nvSpPr>
          <p:spPr>
            <a:xfrm>
              <a:off x="1508650" y="3115175"/>
              <a:ext cx="41975" cy="251725"/>
            </a:xfrm>
            <a:custGeom>
              <a:avLst/>
              <a:gdLst/>
              <a:ahLst/>
              <a:cxnLst/>
              <a:rect l="l" t="t" r="r" b="b"/>
              <a:pathLst>
                <a:path w="1679" h="10069" extrusionOk="0">
                  <a:moveTo>
                    <a:pt x="0" y="1"/>
                  </a:moveTo>
                  <a:lnTo>
                    <a:pt x="719" y="2398"/>
                  </a:lnTo>
                  <a:lnTo>
                    <a:pt x="1199" y="5035"/>
                  </a:lnTo>
                  <a:lnTo>
                    <a:pt x="1439" y="7432"/>
                  </a:lnTo>
                  <a:lnTo>
                    <a:pt x="1199" y="10069"/>
                  </a:lnTo>
                  <a:lnTo>
                    <a:pt x="1439" y="10069"/>
                  </a:lnTo>
                  <a:lnTo>
                    <a:pt x="1678" y="7432"/>
                  </a:lnTo>
                  <a:lnTo>
                    <a:pt x="1439" y="5035"/>
                  </a:lnTo>
                  <a:lnTo>
                    <a:pt x="959" y="239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9" name="Google Shape;49529;p32"/>
            <p:cNvSpPr/>
            <p:nvPr/>
          </p:nvSpPr>
          <p:spPr>
            <a:xfrm>
              <a:off x="849400" y="2216225"/>
              <a:ext cx="53975" cy="167825"/>
            </a:xfrm>
            <a:custGeom>
              <a:avLst/>
              <a:gdLst/>
              <a:ahLst/>
              <a:cxnLst/>
              <a:rect l="l" t="t" r="r" b="b"/>
              <a:pathLst>
                <a:path w="2159" h="6713" extrusionOk="0">
                  <a:moveTo>
                    <a:pt x="1" y="0"/>
                  </a:moveTo>
                  <a:lnTo>
                    <a:pt x="1" y="959"/>
                  </a:lnTo>
                  <a:lnTo>
                    <a:pt x="240" y="2397"/>
                  </a:lnTo>
                  <a:lnTo>
                    <a:pt x="720" y="3836"/>
                  </a:lnTo>
                  <a:lnTo>
                    <a:pt x="1199" y="5274"/>
                  </a:lnTo>
                  <a:lnTo>
                    <a:pt x="1919" y="6473"/>
                  </a:lnTo>
                  <a:lnTo>
                    <a:pt x="2158" y="6712"/>
                  </a:lnTo>
                  <a:lnTo>
                    <a:pt x="1439" y="5274"/>
                  </a:lnTo>
                  <a:lnTo>
                    <a:pt x="960" y="3836"/>
                  </a:lnTo>
                  <a:lnTo>
                    <a:pt x="480" y="2397"/>
                  </a:lnTo>
                  <a:lnTo>
                    <a:pt x="240" y="959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0" name="Google Shape;49530;p32"/>
            <p:cNvSpPr/>
            <p:nvPr/>
          </p:nvSpPr>
          <p:spPr>
            <a:xfrm>
              <a:off x="1526625" y="3372875"/>
              <a:ext cx="18000" cy="89925"/>
            </a:xfrm>
            <a:custGeom>
              <a:avLst/>
              <a:gdLst/>
              <a:ahLst/>
              <a:cxnLst/>
              <a:rect l="l" t="t" r="r" b="b"/>
              <a:pathLst>
                <a:path w="720" h="3597" extrusionOk="0">
                  <a:moveTo>
                    <a:pt x="480" y="1"/>
                  </a:moveTo>
                  <a:lnTo>
                    <a:pt x="240" y="1918"/>
                  </a:lnTo>
                  <a:lnTo>
                    <a:pt x="0" y="3596"/>
                  </a:lnTo>
                  <a:lnTo>
                    <a:pt x="240" y="3596"/>
                  </a:lnTo>
                  <a:lnTo>
                    <a:pt x="480" y="1918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1" name="Google Shape;49531;p32"/>
            <p:cNvSpPr/>
            <p:nvPr/>
          </p:nvSpPr>
          <p:spPr>
            <a:xfrm>
              <a:off x="1418750" y="1515025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480" y="1"/>
                  </a:moveTo>
                  <a:lnTo>
                    <a:pt x="720" y="1439"/>
                  </a:lnTo>
                  <a:lnTo>
                    <a:pt x="720" y="3117"/>
                  </a:lnTo>
                  <a:lnTo>
                    <a:pt x="480" y="4555"/>
                  </a:lnTo>
                  <a:lnTo>
                    <a:pt x="0" y="6234"/>
                  </a:lnTo>
                  <a:lnTo>
                    <a:pt x="240" y="6234"/>
                  </a:lnTo>
                  <a:lnTo>
                    <a:pt x="720" y="4795"/>
                  </a:lnTo>
                  <a:lnTo>
                    <a:pt x="959" y="3357"/>
                  </a:lnTo>
                  <a:lnTo>
                    <a:pt x="959" y="1679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2" name="Google Shape;49532;p32"/>
            <p:cNvSpPr/>
            <p:nvPr/>
          </p:nvSpPr>
          <p:spPr>
            <a:xfrm>
              <a:off x="921325" y="1958525"/>
              <a:ext cx="131875" cy="101900"/>
            </a:xfrm>
            <a:custGeom>
              <a:avLst/>
              <a:gdLst/>
              <a:ahLst/>
              <a:cxnLst/>
              <a:rect l="l" t="t" r="r" b="b"/>
              <a:pathLst>
                <a:path w="5275" h="4076" extrusionOk="0">
                  <a:moveTo>
                    <a:pt x="5035" y="0"/>
                  </a:moveTo>
                  <a:lnTo>
                    <a:pt x="2877" y="1199"/>
                  </a:lnTo>
                  <a:lnTo>
                    <a:pt x="720" y="3117"/>
                  </a:lnTo>
                  <a:lnTo>
                    <a:pt x="0" y="3836"/>
                  </a:lnTo>
                  <a:lnTo>
                    <a:pt x="240" y="4075"/>
                  </a:lnTo>
                  <a:lnTo>
                    <a:pt x="959" y="3117"/>
                  </a:lnTo>
                  <a:lnTo>
                    <a:pt x="2877" y="1439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3" name="Google Shape;49533;p32"/>
            <p:cNvSpPr/>
            <p:nvPr/>
          </p:nvSpPr>
          <p:spPr>
            <a:xfrm>
              <a:off x="1334850" y="1676850"/>
              <a:ext cx="83925" cy="113875"/>
            </a:xfrm>
            <a:custGeom>
              <a:avLst/>
              <a:gdLst/>
              <a:ahLst/>
              <a:cxnLst/>
              <a:rect l="l" t="t" r="r" b="b"/>
              <a:pathLst>
                <a:path w="3357" h="4555" extrusionOk="0">
                  <a:moveTo>
                    <a:pt x="3117" y="0"/>
                  </a:moveTo>
                  <a:lnTo>
                    <a:pt x="1918" y="2158"/>
                  </a:lnTo>
                  <a:lnTo>
                    <a:pt x="0" y="4315"/>
                  </a:lnTo>
                  <a:lnTo>
                    <a:pt x="0" y="4555"/>
                  </a:lnTo>
                  <a:lnTo>
                    <a:pt x="2158" y="2397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4" name="Google Shape;49534;p32"/>
            <p:cNvSpPr/>
            <p:nvPr/>
          </p:nvSpPr>
          <p:spPr>
            <a:xfrm>
              <a:off x="1053175" y="1880600"/>
              <a:ext cx="149850" cy="77950"/>
            </a:xfrm>
            <a:custGeom>
              <a:avLst/>
              <a:gdLst/>
              <a:ahLst/>
              <a:cxnLst/>
              <a:rect l="l" t="t" r="r" b="b"/>
              <a:pathLst>
                <a:path w="5994" h="3118" extrusionOk="0">
                  <a:moveTo>
                    <a:pt x="5754" y="1"/>
                  </a:moveTo>
                  <a:lnTo>
                    <a:pt x="3356" y="1199"/>
                  </a:lnTo>
                  <a:lnTo>
                    <a:pt x="0" y="2877"/>
                  </a:lnTo>
                  <a:lnTo>
                    <a:pt x="240" y="3117"/>
                  </a:lnTo>
                  <a:lnTo>
                    <a:pt x="3356" y="1439"/>
                  </a:lnTo>
                  <a:lnTo>
                    <a:pt x="5993" y="241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5" name="Google Shape;49535;p32"/>
            <p:cNvSpPr/>
            <p:nvPr/>
          </p:nvSpPr>
          <p:spPr>
            <a:xfrm>
              <a:off x="855400" y="2060400"/>
              <a:ext cx="65950" cy="149850"/>
            </a:xfrm>
            <a:custGeom>
              <a:avLst/>
              <a:gdLst/>
              <a:ahLst/>
              <a:cxnLst/>
              <a:rect l="l" t="t" r="r" b="b"/>
              <a:pathLst>
                <a:path w="2638" h="5994" extrusionOk="0">
                  <a:moveTo>
                    <a:pt x="2637" y="0"/>
                  </a:moveTo>
                  <a:lnTo>
                    <a:pt x="1439" y="1439"/>
                  </a:lnTo>
                  <a:lnTo>
                    <a:pt x="720" y="2877"/>
                  </a:lnTo>
                  <a:lnTo>
                    <a:pt x="240" y="4315"/>
                  </a:lnTo>
                  <a:lnTo>
                    <a:pt x="0" y="5994"/>
                  </a:lnTo>
                  <a:lnTo>
                    <a:pt x="240" y="5994"/>
                  </a:lnTo>
                  <a:lnTo>
                    <a:pt x="480" y="4555"/>
                  </a:lnTo>
                  <a:lnTo>
                    <a:pt x="959" y="3117"/>
                  </a:lnTo>
                  <a:lnTo>
                    <a:pt x="1679" y="1439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6" name="Google Shape;49536;p32"/>
            <p:cNvSpPr/>
            <p:nvPr/>
          </p:nvSpPr>
          <p:spPr>
            <a:xfrm>
              <a:off x="1352825" y="12633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7" name="Google Shape;49537;p32"/>
            <p:cNvSpPr/>
            <p:nvPr/>
          </p:nvSpPr>
          <p:spPr>
            <a:xfrm>
              <a:off x="1538600" y="33668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8" name="Google Shape;49538;p32"/>
            <p:cNvSpPr/>
            <p:nvPr/>
          </p:nvSpPr>
          <p:spPr>
            <a:xfrm>
              <a:off x="1508650" y="3109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9" name="Google Shape;49539;p32"/>
            <p:cNvSpPr/>
            <p:nvPr/>
          </p:nvSpPr>
          <p:spPr>
            <a:xfrm>
              <a:off x="1382800" y="28874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0" name="Google Shape;49540;p32"/>
            <p:cNvSpPr/>
            <p:nvPr/>
          </p:nvSpPr>
          <p:spPr>
            <a:xfrm>
              <a:off x="1226975" y="272562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1" name="Google Shape;49541;p32"/>
            <p:cNvSpPr/>
            <p:nvPr/>
          </p:nvSpPr>
          <p:spPr>
            <a:xfrm>
              <a:off x="1023200" y="2539850"/>
              <a:ext cx="24000" cy="12000"/>
            </a:xfrm>
            <a:custGeom>
              <a:avLst/>
              <a:gdLst/>
              <a:ahLst/>
              <a:cxnLst/>
              <a:rect l="l" t="t" r="r" b="b"/>
              <a:pathLst>
                <a:path w="960" h="480" extrusionOk="0">
                  <a:moveTo>
                    <a:pt x="1" y="0"/>
                  </a:moveTo>
                  <a:lnTo>
                    <a:pt x="480" y="480"/>
                  </a:lnTo>
                  <a:lnTo>
                    <a:pt x="960" y="480"/>
                  </a:lnTo>
                  <a:lnTo>
                    <a:pt x="48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2" name="Google Shape;49542;p32"/>
            <p:cNvSpPr/>
            <p:nvPr/>
          </p:nvSpPr>
          <p:spPr>
            <a:xfrm>
              <a:off x="897350" y="23780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1" y="1"/>
                  </a:moveTo>
                  <a:lnTo>
                    <a:pt x="1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3" name="Google Shape;49543;p32"/>
            <p:cNvSpPr/>
            <p:nvPr/>
          </p:nvSpPr>
          <p:spPr>
            <a:xfrm>
              <a:off x="849400" y="22102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4" name="Google Shape;49544;p32"/>
            <p:cNvSpPr/>
            <p:nvPr/>
          </p:nvSpPr>
          <p:spPr>
            <a:xfrm>
              <a:off x="921325" y="20544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5" name="Google Shape;49545;p32"/>
            <p:cNvSpPr/>
            <p:nvPr/>
          </p:nvSpPr>
          <p:spPr>
            <a:xfrm>
              <a:off x="1047175" y="19525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6" name="Google Shape;49546;p32"/>
            <p:cNvSpPr/>
            <p:nvPr/>
          </p:nvSpPr>
          <p:spPr>
            <a:xfrm>
              <a:off x="1197000" y="187462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7" name="Google Shape;49547;p32"/>
            <p:cNvSpPr/>
            <p:nvPr/>
          </p:nvSpPr>
          <p:spPr>
            <a:xfrm>
              <a:off x="1328850" y="17847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240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8" name="Google Shape;49548;p32"/>
            <p:cNvSpPr/>
            <p:nvPr/>
          </p:nvSpPr>
          <p:spPr>
            <a:xfrm>
              <a:off x="1412750" y="16708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9" name="Google Shape;49549;p32"/>
            <p:cNvSpPr/>
            <p:nvPr/>
          </p:nvSpPr>
          <p:spPr>
            <a:xfrm>
              <a:off x="1430725" y="1503050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480"/>
                  </a:lnTo>
                  <a:lnTo>
                    <a:pt x="241" y="480"/>
                  </a:lnTo>
                  <a:lnTo>
                    <a:pt x="24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0" name="Google Shape;49550;p32"/>
            <p:cNvSpPr/>
            <p:nvPr/>
          </p:nvSpPr>
          <p:spPr>
            <a:xfrm>
              <a:off x="1406775" y="3121175"/>
              <a:ext cx="41975" cy="275700"/>
            </a:xfrm>
            <a:custGeom>
              <a:avLst/>
              <a:gdLst/>
              <a:ahLst/>
              <a:cxnLst/>
              <a:rect l="l" t="t" r="r" b="b"/>
              <a:pathLst>
                <a:path w="1679" h="11028" extrusionOk="0">
                  <a:moveTo>
                    <a:pt x="0" y="0"/>
                  </a:moveTo>
                  <a:lnTo>
                    <a:pt x="719" y="2637"/>
                  </a:lnTo>
                  <a:lnTo>
                    <a:pt x="1199" y="5514"/>
                  </a:lnTo>
                  <a:lnTo>
                    <a:pt x="1438" y="8151"/>
                  </a:lnTo>
                  <a:lnTo>
                    <a:pt x="1199" y="11028"/>
                  </a:lnTo>
                  <a:lnTo>
                    <a:pt x="1438" y="10788"/>
                  </a:lnTo>
                  <a:lnTo>
                    <a:pt x="1678" y="8151"/>
                  </a:lnTo>
                  <a:lnTo>
                    <a:pt x="1438" y="5514"/>
                  </a:lnTo>
                  <a:lnTo>
                    <a:pt x="959" y="263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1" name="Google Shape;49551;p32"/>
            <p:cNvSpPr/>
            <p:nvPr/>
          </p:nvSpPr>
          <p:spPr>
            <a:xfrm>
              <a:off x="681600" y="1982500"/>
              <a:ext cx="71950" cy="155825"/>
            </a:xfrm>
            <a:custGeom>
              <a:avLst/>
              <a:gdLst/>
              <a:ahLst/>
              <a:cxnLst/>
              <a:rect l="l" t="t" r="r" b="b"/>
              <a:pathLst>
                <a:path w="2878" h="6233" extrusionOk="0">
                  <a:moveTo>
                    <a:pt x="2637" y="0"/>
                  </a:moveTo>
                  <a:lnTo>
                    <a:pt x="1439" y="1438"/>
                  </a:lnTo>
                  <a:lnTo>
                    <a:pt x="720" y="3116"/>
                  </a:lnTo>
                  <a:lnTo>
                    <a:pt x="240" y="4555"/>
                  </a:lnTo>
                  <a:lnTo>
                    <a:pt x="1" y="5993"/>
                  </a:lnTo>
                  <a:lnTo>
                    <a:pt x="240" y="6233"/>
                  </a:lnTo>
                  <a:lnTo>
                    <a:pt x="480" y="4555"/>
                  </a:lnTo>
                  <a:lnTo>
                    <a:pt x="959" y="3116"/>
                  </a:lnTo>
                  <a:lnTo>
                    <a:pt x="1679" y="1678"/>
                  </a:lnTo>
                  <a:lnTo>
                    <a:pt x="2877" y="240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2" name="Google Shape;49552;p32"/>
            <p:cNvSpPr/>
            <p:nvPr/>
          </p:nvSpPr>
          <p:spPr>
            <a:xfrm>
              <a:off x="1250950" y="1425125"/>
              <a:ext cx="24000" cy="155850"/>
            </a:xfrm>
            <a:custGeom>
              <a:avLst/>
              <a:gdLst/>
              <a:ahLst/>
              <a:cxnLst/>
              <a:rect l="l" t="t" r="r" b="b"/>
              <a:pathLst>
                <a:path w="960" h="6234" extrusionOk="0">
                  <a:moveTo>
                    <a:pt x="480" y="1"/>
                  </a:moveTo>
                  <a:lnTo>
                    <a:pt x="719" y="1679"/>
                  </a:lnTo>
                  <a:lnTo>
                    <a:pt x="719" y="3117"/>
                  </a:lnTo>
                  <a:lnTo>
                    <a:pt x="480" y="4556"/>
                  </a:lnTo>
                  <a:lnTo>
                    <a:pt x="0" y="6234"/>
                  </a:lnTo>
                  <a:lnTo>
                    <a:pt x="240" y="6234"/>
                  </a:lnTo>
                  <a:lnTo>
                    <a:pt x="719" y="4795"/>
                  </a:lnTo>
                  <a:lnTo>
                    <a:pt x="959" y="3117"/>
                  </a:lnTo>
                  <a:lnTo>
                    <a:pt x="959" y="1679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3" name="Google Shape;49553;p32"/>
            <p:cNvSpPr/>
            <p:nvPr/>
          </p:nvSpPr>
          <p:spPr>
            <a:xfrm>
              <a:off x="891350" y="2515875"/>
              <a:ext cx="227775" cy="191800"/>
            </a:xfrm>
            <a:custGeom>
              <a:avLst/>
              <a:gdLst/>
              <a:ahLst/>
              <a:cxnLst/>
              <a:rect l="l" t="t" r="r" b="b"/>
              <a:pathLst>
                <a:path w="9111" h="7672" extrusionOk="0">
                  <a:moveTo>
                    <a:pt x="1" y="0"/>
                  </a:moveTo>
                  <a:lnTo>
                    <a:pt x="3117" y="2877"/>
                  </a:lnTo>
                  <a:lnTo>
                    <a:pt x="5994" y="5514"/>
                  </a:lnTo>
                  <a:lnTo>
                    <a:pt x="8631" y="7671"/>
                  </a:lnTo>
                  <a:lnTo>
                    <a:pt x="9110" y="7671"/>
                  </a:lnTo>
                  <a:lnTo>
                    <a:pt x="6234" y="5274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4" name="Google Shape;49554;p32"/>
            <p:cNvSpPr/>
            <p:nvPr/>
          </p:nvSpPr>
          <p:spPr>
            <a:xfrm>
              <a:off x="1430725" y="3396850"/>
              <a:ext cx="12025" cy="53950"/>
            </a:xfrm>
            <a:custGeom>
              <a:avLst/>
              <a:gdLst/>
              <a:ahLst/>
              <a:cxnLst/>
              <a:rect l="l" t="t" r="r" b="b"/>
              <a:pathLst>
                <a:path w="481" h="2158" extrusionOk="0">
                  <a:moveTo>
                    <a:pt x="480" y="1"/>
                  </a:moveTo>
                  <a:lnTo>
                    <a:pt x="241" y="240"/>
                  </a:lnTo>
                  <a:lnTo>
                    <a:pt x="1" y="1918"/>
                  </a:lnTo>
                  <a:lnTo>
                    <a:pt x="1" y="2158"/>
                  </a:lnTo>
                  <a:lnTo>
                    <a:pt x="241" y="2158"/>
                  </a:lnTo>
                  <a:lnTo>
                    <a:pt x="241" y="191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5" name="Google Shape;49555;p32"/>
            <p:cNvSpPr/>
            <p:nvPr/>
          </p:nvSpPr>
          <p:spPr>
            <a:xfrm>
              <a:off x="1113100" y="2713650"/>
              <a:ext cx="161850" cy="161825"/>
            </a:xfrm>
            <a:custGeom>
              <a:avLst/>
              <a:gdLst/>
              <a:ahLst/>
              <a:cxnLst/>
              <a:rect l="l" t="t" r="r" b="b"/>
              <a:pathLst>
                <a:path w="6474" h="6473" extrusionOk="0">
                  <a:moveTo>
                    <a:pt x="1" y="0"/>
                  </a:moveTo>
                  <a:lnTo>
                    <a:pt x="3357" y="3117"/>
                  </a:lnTo>
                  <a:lnTo>
                    <a:pt x="6233" y="6473"/>
                  </a:lnTo>
                  <a:lnTo>
                    <a:pt x="6473" y="6473"/>
                  </a:lnTo>
                  <a:lnTo>
                    <a:pt x="3596" y="2877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6" name="Google Shape;49556;p32"/>
            <p:cNvSpPr/>
            <p:nvPr/>
          </p:nvSpPr>
          <p:spPr>
            <a:xfrm>
              <a:off x="741525" y="2336075"/>
              <a:ext cx="149850" cy="173825"/>
            </a:xfrm>
            <a:custGeom>
              <a:avLst/>
              <a:gdLst/>
              <a:ahLst/>
              <a:cxnLst/>
              <a:rect l="l" t="t" r="r" b="b"/>
              <a:pathLst>
                <a:path w="5994" h="6953" extrusionOk="0">
                  <a:moveTo>
                    <a:pt x="1" y="1"/>
                  </a:moveTo>
                  <a:lnTo>
                    <a:pt x="1199" y="1918"/>
                  </a:lnTo>
                  <a:lnTo>
                    <a:pt x="2638" y="3597"/>
                  </a:lnTo>
                  <a:lnTo>
                    <a:pt x="5754" y="6713"/>
                  </a:lnTo>
                  <a:lnTo>
                    <a:pt x="5994" y="6953"/>
                  </a:lnTo>
                  <a:lnTo>
                    <a:pt x="2877" y="3597"/>
                  </a:lnTo>
                  <a:lnTo>
                    <a:pt x="1679" y="1918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7" name="Google Shape;49557;p32"/>
            <p:cNvSpPr/>
            <p:nvPr/>
          </p:nvSpPr>
          <p:spPr>
            <a:xfrm>
              <a:off x="1274925" y="2881450"/>
              <a:ext cx="137850" cy="233750"/>
            </a:xfrm>
            <a:custGeom>
              <a:avLst/>
              <a:gdLst/>
              <a:ahLst/>
              <a:cxnLst/>
              <a:rect l="l" t="t" r="r" b="b"/>
              <a:pathLst>
                <a:path w="5514" h="9350" extrusionOk="0">
                  <a:moveTo>
                    <a:pt x="0" y="0"/>
                  </a:moveTo>
                  <a:lnTo>
                    <a:pt x="1678" y="2398"/>
                  </a:lnTo>
                  <a:lnTo>
                    <a:pt x="3117" y="4795"/>
                  </a:lnTo>
                  <a:lnTo>
                    <a:pt x="4315" y="7192"/>
                  </a:lnTo>
                  <a:lnTo>
                    <a:pt x="5274" y="9350"/>
                  </a:lnTo>
                  <a:lnTo>
                    <a:pt x="5514" y="9350"/>
                  </a:lnTo>
                  <a:lnTo>
                    <a:pt x="4555" y="7192"/>
                  </a:lnTo>
                  <a:lnTo>
                    <a:pt x="3356" y="4795"/>
                  </a:lnTo>
                  <a:lnTo>
                    <a:pt x="1918" y="239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8" name="Google Shape;49558;p32"/>
            <p:cNvSpPr/>
            <p:nvPr/>
          </p:nvSpPr>
          <p:spPr>
            <a:xfrm>
              <a:off x="681600" y="2138300"/>
              <a:ext cx="65950" cy="191800"/>
            </a:xfrm>
            <a:custGeom>
              <a:avLst/>
              <a:gdLst/>
              <a:ahLst/>
              <a:cxnLst/>
              <a:rect l="l" t="t" r="r" b="b"/>
              <a:pathLst>
                <a:path w="2638" h="7672" extrusionOk="0">
                  <a:moveTo>
                    <a:pt x="1" y="1"/>
                  </a:moveTo>
                  <a:lnTo>
                    <a:pt x="1" y="1199"/>
                  </a:lnTo>
                  <a:lnTo>
                    <a:pt x="240" y="2878"/>
                  </a:lnTo>
                  <a:lnTo>
                    <a:pt x="720" y="4556"/>
                  </a:lnTo>
                  <a:lnTo>
                    <a:pt x="1439" y="5994"/>
                  </a:lnTo>
                  <a:lnTo>
                    <a:pt x="2158" y="7672"/>
                  </a:lnTo>
                  <a:lnTo>
                    <a:pt x="2637" y="7672"/>
                  </a:lnTo>
                  <a:lnTo>
                    <a:pt x="1679" y="6234"/>
                  </a:lnTo>
                  <a:lnTo>
                    <a:pt x="959" y="4556"/>
                  </a:lnTo>
                  <a:lnTo>
                    <a:pt x="480" y="2878"/>
                  </a:lnTo>
                  <a:lnTo>
                    <a:pt x="240" y="1199"/>
                  </a:lnTo>
                  <a:lnTo>
                    <a:pt x="240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9" name="Google Shape;49559;p32"/>
            <p:cNvSpPr/>
            <p:nvPr/>
          </p:nvSpPr>
          <p:spPr>
            <a:xfrm>
              <a:off x="1167050" y="1586950"/>
              <a:ext cx="89900" cy="113900"/>
            </a:xfrm>
            <a:custGeom>
              <a:avLst/>
              <a:gdLst/>
              <a:ahLst/>
              <a:cxnLst/>
              <a:rect l="l" t="t" r="r" b="b"/>
              <a:pathLst>
                <a:path w="3596" h="4556" extrusionOk="0">
                  <a:moveTo>
                    <a:pt x="3356" y="0"/>
                  </a:moveTo>
                  <a:lnTo>
                    <a:pt x="1918" y="2158"/>
                  </a:lnTo>
                  <a:lnTo>
                    <a:pt x="0" y="4315"/>
                  </a:lnTo>
                  <a:lnTo>
                    <a:pt x="240" y="4555"/>
                  </a:lnTo>
                  <a:lnTo>
                    <a:pt x="2158" y="2158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0" name="Google Shape;49560;p32"/>
            <p:cNvSpPr/>
            <p:nvPr/>
          </p:nvSpPr>
          <p:spPr>
            <a:xfrm>
              <a:off x="1173025" y="1173425"/>
              <a:ext cx="12025" cy="12000"/>
            </a:xfrm>
            <a:custGeom>
              <a:avLst/>
              <a:gdLst/>
              <a:ahLst/>
              <a:cxnLst/>
              <a:rect l="l" t="t" r="r" b="b"/>
              <a:pathLst>
                <a:path w="481" h="480" extrusionOk="0">
                  <a:moveTo>
                    <a:pt x="1" y="1"/>
                  </a:moveTo>
                  <a:lnTo>
                    <a:pt x="241" y="240"/>
                  </a:lnTo>
                  <a:lnTo>
                    <a:pt x="480" y="48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1" name="Google Shape;49561;p32"/>
            <p:cNvSpPr/>
            <p:nvPr/>
          </p:nvSpPr>
          <p:spPr>
            <a:xfrm>
              <a:off x="747525" y="1874625"/>
              <a:ext cx="131875" cy="107900"/>
            </a:xfrm>
            <a:custGeom>
              <a:avLst/>
              <a:gdLst/>
              <a:ahLst/>
              <a:cxnLst/>
              <a:rect l="l" t="t" r="r" b="b"/>
              <a:pathLst>
                <a:path w="5275" h="4316" extrusionOk="0">
                  <a:moveTo>
                    <a:pt x="5035" y="0"/>
                  </a:moveTo>
                  <a:lnTo>
                    <a:pt x="2877" y="1438"/>
                  </a:lnTo>
                  <a:lnTo>
                    <a:pt x="959" y="3116"/>
                  </a:lnTo>
                  <a:lnTo>
                    <a:pt x="0" y="4315"/>
                  </a:lnTo>
                  <a:lnTo>
                    <a:pt x="240" y="4315"/>
                  </a:lnTo>
                  <a:lnTo>
                    <a:pt x="1199" y="3356"/>
                  </a:lnTo>
                  <a:lnTo>
                    <a:pt x="3117" y="1678"/>
                  </a:lnTo>
                  <a:lnTo>
                    <a:pt x="5274" y="240"/>
                  </a:lnTo>
                  <a:lnTo>
                    <a:pt x="503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2" name="Google Shape;49562;p32"/>
            <p:cNvSpPr/>
            <p:nvPr/>
          </p:nvSpPr>
          <p:spPr>
            <a:xfrm>
              <a:off x="879375" y="1796700"/>
              <a:ext cx="155850" cy="77950"/>
            </a:xfrm>
            <a:custGeom>
              <a:avLst/>
              <a:gdLst/>
              <a:ahLst/>
              <a:cxnLst/>
              <a:rect l="l" t="t" r="r" b="b"/>
              <a:pathLst>
                <a:path w="6234" h="3118" extrusionOk="0">
                  <a:moveTo>
                    <a:pt x="5993" y="1"/>
                  </a:moveTo>
                  <a:lnTo>
                    <a:pt x="3596" y="1199"/>
                  </a:lnTo>
                  <a:lnTo>
                    <a:pt x="0" y="3117"/>
                  </a:lnTo>
                  <a:lnTo>
                    <a:pt x="240" y="3117"/>
                  </a:lnTo>
                  <a:lnTo>
                    <a:pt x="3596" y="1439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3" name="Google Shape;49563;p32"/>
            <p:cNvSpPr/>
            <p:nvPr/>
          </p:nvSpPr>
          <p:spPr>
            <a:xfrm>
              <a:off x="1179025" y="1191400"/>
              <a:ext cx="89925" cy="227775"/>
            </a:xfrm>
            <a:custGeom>
              <a:avLst/>
              <a:gdLst/>
              <a:ahLst/>
              <a:cxnLst/>
              <a:rect l="l" t="t" r="r" b="b"/>
              <a:pathLst>
                <a:path w="3597" h="9111" extrusionOk="0">
                  <a:moveTo>
                    <a:pt x="1" y="1"/>
                  </a:moveTo>
                  <a:lnTo>
                    <a:pt x="2158" y="4795"/>
                  </a:lnTo>
                  <a:lnTo>
                    <a:pt x="2877" y="6953"/>
                  </a:lnTo>
                  <a:lnTo>
                    <a:pt x="3357" y="9110"/>
                  </a:lnTo>
                  <a:lnTo>
                    <a:pt x="3596" y="9110"/>
                  </a:lnTo>
                  <a:lnTo>
                    <a:pt x="3117" y="7192"/>
                  </a:lnTo>
                  <a:lnTo>
                    <a:pt x="2398" y="479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4" name="Google Shape;49564;p32"/>
            <p:cNvSpPr/>
            <p:nvPr/>
          </p:nvSpPr>
          <p:spPr>
            <a:xfrm>
              <a:off x="1035200" y="1700825"/>
              <a:ext cx="131875" cy="89900"/>
            </a:xfrm>
            <a:custGeom>
              <a:avLst/>
              <a:gdLst/>
              <a:ahLst/>
              <a:cxnLst/>
              <a:rect l="l" t="t" r="r" b="b"/>
              <a:pathLst>
                <a:path w="5275" h="3596" extrusionOk="0">
                  <a:moveTo>
                    <a:pt x="5034" y="0"/>
                  </a:moveTo>
                  <a:lnTo>
                    <a:pt x="4075" y="719"/>
                  </a:lnTo>
                  <a:lnTo>
                    <a:pt x="2158" y="2397"/>
                  </a:lnTo>
                  <a:lnTo>
                    <a:pt x="0" y="3596"/>
                  </a:lnTo>
                  <a:lnTo>
                    <a:pt x="240" y="3596"/>
                  </a:lnTo>
                  <a:lnTo>
                    <a:pt x="2397" y="2397"/>
                  </a:lnTo>
                  <a:lnTo>
                    <a:pt x="4315" y="959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5" name="Google Shape;49565;p32"/>
            <p:cNvSpPr/>
            <p:nvPr/>
          </p:nvSpPr>
          <p:spPr>
            <a:xfrm>
              <a:off x="1179025" y="11794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1" y="0"/>
                  </a:moveTo>
                  <a:lnTo>
                    <a:pt x="1" y="240"/>
                  </a:lnTo>
                  <a:lnTo>
                    <a:pt x="1" y="480"/>
                  </a:lnTo>
                  <a:lnTo>
                    <a:pt x="48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6" name="Google Shape;49566;p32"/>
            <p:cNvSpPr/>
            <p:nvPr/>
          </p:nvSpPr>
          <p:spPr>
            <a:xfrm>
              <a:off x="1436725" y="33908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1" y="480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7" name="Google Shape;49567;p32"/>
            <p:cNvSpPr/>
            <p:nvPr/>
          </p:nvSpPr>
          <p:spPr>
            <a:xfrm>
              <a:off x="1406775" y="3115175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8" name="Google Shape;49568;p32"/>
            <p:cNvSpPr/>
            <p:nvPr/>
          </p:nvSpPr>
          <p:spPr>
            <a:xfrm>
              <a:off x="1268925" y="287545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9" name="Google Shape;49569;p32"/>
            <p:cNvSpPr/>
            <p:nvPr/>
          </p:nvSpPr>
          <p:spPr>
            <a:xfrm>
              <a:off x="1107100" y="2707650"/>
              <a:ext cx="18025" cy="6025"/>
            </a:xfrm>
            <a:custGeom>
              <a:avLst/>
              <a:gdLst/>
              <a:ahLst/>
              <a:cxnLst/>
              <a:rect l="l" t="t" r="r" b="b"/>
              <a:pathLst>
                <a:path w="721" h="241" extrusionOk="0">
                  <a:moveTo>
                    <a:pt x="1" y="0"/>
                  </a:moveTo>
                  <a:lnTo>
                    <a:pt x="241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0" name="Google Shape;49570;p32"/>
            <p:cNvSpPr/>
            <p:nvPr/>
          </p:nvSpPr>
          <p:spPr>
            <a:xfrm>
              <a:off x="885375" y="2503875"/>
              <a:ext cx="18000" cy="12025"/>
            </a:xfrm>
            <a:custGeom>
              <a:avLst/>
              <a:gdLst/>
              <a:ahLst/>
              <a:cxnLst/>
              <a:rect l="l" t="t" r="r" b="b"/>
              <a:pathLst>
                <a:path w="720" h="481" extrusionOk="0">
                  <a:moveTo>
                    <a:pt x="0" y="1"/>
                  </a:moveTo>
                  <a:lnTo>
                    <a:pt x="240" y="480"/>
                  </a:lnTo>
                  <a:lnTo>
                    <a:pt x="719" y="480"/>
                  </a:lnTo>
                  <a:lnTo>
                    <a:pt x="24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1" name="Google Shape;49571;p32"/>
            <p:cNvSpPr/>
            <p:nvPr/>
          </p:nvSpPr>
          <p:spPr>
            <a:xfrm>
              <a:off x="735550" y="233007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1"/>
                  </a:moveTo>
                  <a:lnTo>
                    <a:pt x="240" y="241"/>
                  </a:lnTo>
                  <a:lnTo>
                    <a:pt x="479" y="48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2" name="Google Shape;49572;p32"/>
            <p:cNvSpPr/>
            <p:nvPr/>
          </p:nvSpPr>
          <p:spPr>
            <a:xfrm>
              <a:off x="681600" y="2132325"/>
              <a:ext cx="6025" cy="12000"/>
            </a:xfrm>
            <a:custGeom>
              <a:avLst/>
              <a:gdLst/>
              <a:ahLst/>
              <a:cxnLst/>
              <a:rect l="l" t="t" r="r" b="b"/>
              <a:pathLst>
                <a:path w="241" h="48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480"/>
                  </a:lnTo>
                  <a:lnTo>
                    <a:pt x="240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3" name="Google Shape;49573;p32"/>
            <p:cNvSpPr/>
            <p:nvPr/>
          </p:nvSpPr>
          <p:spPr>
            <a:xfrm>
              <a:off x="747525" y="19825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4" name="Google Shape;49574;p32"/>
            <p:cNvSpPr/>
            <p:nvPr/>
          </p:nvSpPr>
          <p:spPr>
            <a:xfrm>
              <a:off x="873375" y="1874625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5" name="Google Shape;49575;p32"/>
            <p:cNvSpPr/>
            <p:nvPr/>
          </p:nvSpPr>
          <p:spPr>
            <a:xfrm>
              <a:off x="1029200" y="1790700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6" name="Google Shape;49576;p32"/>
            <p:cNvSpPr/>
            <p:nvPr/>
          </p:nvSpPr>
          <p:spPr>
            <a:xfrm>
              <a:off x="1161050" y="16948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7" name="Google Shape;49577;p32"/>
            <p:cNvSpPr/>
            <p:nvPr/>
          </p:nvSpPr>
          <p:spPr>
            <a:xfrm>
              <a:off x="1250950" y="1580950"/>
              <a:ext cx="6000" cy="6025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8" name="Google Shape;49578;p32"/>
            <p:cNvSpPr/>
            <p:nvPr/>
          </p:nvSpPr>
          <p:spPr>
            <a:xfrm>
              <a:off x="1262925" y="1419150"/>
              <a:ext cx="12025" cy="6000"/>
            </a:xfrm>
            <a:custGeom>
              <a:avLst/>
              <a:gdLst/>
              <a:ahLst/>
              <a:cxnLst/>
              <a:rect l="l" t="t" r="r" b="b"/>
              <a:pathLst>
                <a:path w="48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9" name="Google Shape;49579;p32"/>
            <p:cNvSpPr/>
            <p:nvPr/>
          </p:nvSpPr>
          <p:spPr>
            <a:xfrm>
              <a:off x="975250" y="1131475"/>
              <a:ext cx="101925" cy="227750"/>
            </a:xfrm>
            <a:custGeom>
              <a:avLst/>
              <a:gdLst/>
              <a:ahLst/>
              <a:cxnLst/>
              <a:rect l="l" t="t" r="r" b="b"/>
              <a:pathLst>
                <a:path w="4077" h="9110" extrusionOk="0">
                  <a:moveTo>
                    <a:pt x="1" y="1"/>
                  </a:moveTo>
                  <a:lnTo>
                    <a:pt x="2398" y="4795"/>
                  </a:lnTo>
                  <a:lnTo>
                    <a:pt x="3117" y="6952"/>
                  </a:lnTo>
                  <a:lnTo>
                    <a:pt x="3837" y="9110"/>
                  </a:lnTo>
                  <a:lnTo>
                    <a:pt x="4076" y="9110"/>
                  </a:lnTo>
                  <a:lnTo>
                    <a:pt x="3357" y="6952"/>
                  </a:lnTo>
                  <a:lnTo>
                    <a:pt x="2638" y="4795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0" name="Google Shape;49580;p32"/>
            <p:cNvSpPr/>
            <p:nvPr/>
          </p:nvSpPr>
          <p:spPr>
            <a:xfrm>
              <a:off x="735550" y="2491900"/>
              <a:ext cx="239725" cy="197800"/>
            </a:xfrm>
            <a:custGeom>
              <a:avLst/>
              <a:gdLst/>
              <a:ahLst/>
              <a:cxnLst/>
              <a:rect l="l" t="t" r="r" b="b"/>
              <a:pathLst>
                <a:path w="9589" h="7912" extrusionOk="0">
                  <a:moveTo>
                    <a:pt x="0" y="0"/>
                  </a:moveTo>
                  <a:lnTo>
                    <a:pt x="3116" y="2877"/>
                  </a:lnTo>
                  <a:lnTo>
                    <a:pt x="6473" y="5514"/>
                  </a:lnTo>
                  <a:lnTo>
                    <a:pt x="9110" y="7911"/>
                  </a:lnTo>
                  <a:lnTo>
                    <a:pt x="9589" y="7911"/>
                  </a:lnTo>
                  <a:lnTo>
                    <a:pt x="6473" y="527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1" name="Google Shape;49581;p32"/>
            <p:cNvSpPr/>
            <p:nvPr/>
          </p:nvSpPr>
          <p:spPr>
            <a:xfrm>
              <a:off x="1310875" y="3414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0" y="1"/>
                  </a:moveTo>
                  <a:lnTo>
                    <a:pt x="0" y="480"/>
                  </a:lnTo>
                  <a:lnTo>
                    <a:pt x="24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2" name="Google Shape;49582;p32"/>
            <p:cNvSpPr/>
            <p:nvPr/>
          </p:nvSpPr>
          <p:spPr>
            <a:xfrm>
              <a:off x="975250" y="1527025"/>
              <a:ext cx="83950" cy="113875"/>
            </a:xfrm>
            <a:custGeom>
              <a:avLst/>
              <a:gdLst/>
              <a:ahLst/>
              <a:cxnLst/>
              <a:rect l="l" t="t" r="r" b="b"/>
              <a:pathLst>
                <a:path w="3358" h="4555" extrusionOk="0">
                  <a:moveTo>
                    <a:pt x="3117" y="0"/>
                  </a:moveTo>
                  <a:lnTo>
                    <a:pt x="1919" y="2158"/>
                  </a:lnTo>
                  <a:lnTo>
                    <a:pt x="1" y="4555"/>
                  </a:lnTo>
                  <a:lnTo>
                    <a:pt x="241" y="4555"/>
                  </a:lnTo>
                  <a:lnTo>
                    <a:pt x="2158" y="2158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3" name="Google Shape;49583;p32"/>
            <p:cNvSpPr/>
            <p:nvPr/>
          </p:nvSpPr>
          <p:spPr>
            <a:xfrm>
              <a:off x="1059175" y="1365200"/>
              <a:ext cx="23975" cy="155850"/>
            </a:xfrm>
            <a:custGeom>
              <a:avLst/>
              <a:gdLst/>
              <a:ahLst/>
              <a:cxnLst/>
              <a:rect l="l" t="t" r="r" b="b"/>
              <a:pathLst>
                <a:path w="959" h="6234" extrusionOk="0">
                  <a:moveTo>
                    <a:pt x="480" y="1"/>
                  </a:moveTo>
                  <a:lnTo>
                    <a:pt x="719" y="1439"/>
                  </a:lnTo>
                  <a:lnTo>
                    <a:pt x="719" y="3117"/>
                  </a:lnTo>
                  <a:lnTo>
                    <a:pt x="480" y="4555"/>
                  </a:lnTo>
                  <a:lnTo>
                    <a:pt x="0" y="6233"/>
                  </a:lnTo>
                  <a:lnTo>
                    <a:pt x="240" y="6233"/>
                  </a:lnTo>
                  <a:lnTo>
                    <a:pt x="719" y="4795"/>
                  </a:lnTo>
                  <a:lnTo>
                    <a:pt x="959" y="3117"/>
                  </a:lnTo>
                  <a:lnTo>
                    <a:pt x="959" y="1679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4" name="Google Shape;49584;p32"/>
            <p:cNvSpPr/>
            <p:nvPr/>
          </p:nvSpPr>
          <p:spPr>
            <a:xfrm>
              <a:off x="1280900" y="3121175"/>
              <a:ext cx="41975" cy="287675"/>
            </a:xfrm>
            <a:custGeom>
              <a:avLst/>
              <a:gdLst/>
              <a:ahLst/>
              <a:cxnLst/>
              <a:rect l="l" t="t" r="r" b="b"/>
              <a:pathLst>
                <a:path w="1679" h="11507" extrusionOk="0">
                  <a:moveTo>
                    <a:pt x="1" y="0"/>
                  </a:moveTo>
                  <a:lnTo>
                    <a:pt x="720" y="2158"/>
                  </a:lnTo>
                  <a:lnTo>
                    <a:pt x="1199" y="4555"/>
                  </a:lnTo>
                  <a:lnTo>
                    <a:pt x="1439" y="6713"/>
                  </a:lnTo>
                  <a:lnTo>
                    <a:pt x="1439" y="8870"/>
                  </a:lnTo>
                  <a:lnTo>
                    <a:pt x="1199" y="11507"/>
                  </a:lnTo>
                  <a:lnTo>
                    <a:pt x="1439" y="11507"/>
                  </a:lnTo>
                  <a:lnTo>
                    <a:pt x="1679" y="8870"/>
                  </a:lnTo>
                  <a:lnTo>
                    <a:pt x="1679" y="6713"/>
                  </a:lnTo>
                  <a:lnTo>
                    <a:pt x="1439" y="4555"/>
                  </a:lnTo>
                  <a:lnTo>
                    <a:pt x="960" y="2398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5" name="Google Shape;49585;p32"/>
            <p:cNvSpPr/>
            <p:nvPr/>
          </p:nvSpPr>
          <p:spPr>
            <a:xfrm>
              <a:off x="567725" y="2306125"/>
              <a:ext cx="167850" cy="179800"/>
            </a:xfrm>
            <a:custGeom>
              <a:avLst/>
              <a:gdLst/>
              <a:ahLst/>
              <a:cxnLst/>
              <a:rect l="l" t="t" r="r" b="b"/>
              <a:pathLst>
                <a:path w="6714" h="7192" extrusionOk="0">
                  <a:moveTo>
                    <a:pt x="1" y="0"/>
                  </a:moveTo>
                  <a:lnTo>
                    <a:pt x="1439" y="1678"/>
                  </a:lnTo>
                  <a:lnTo>
                    <a:pt x="2877" y="3596"/>
                  </a:lnTo>
                  <a:lnTo>
                    <a:pt x="6473" y="6952"/>
                  </a:lnTo>
                  <a:lnTo>
                    <a:pt x="6713" y="7192"/>
                  </a:lnTo>
                  <a:lnTo>
                    <a:pt x="3357" y="3596"/>
                  </a:lnTo>
                  <a:lnTo>
                    <a:pt x="1679" y="191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6" name="Google Shape;49586;p32"/>
            <p:cNvSpPr/>
            <p:nvPr/>
          </p:nvSpPr>
          <p:spPr>
            <a:xfrm>
              <a:off x="969275" y="111350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0" y="480"/>
                  </a:lnTo>
                  <a:lnTo>
                    <a:pt x="480" y="4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7" name="Google Shape;49587;p32"/>
            <p:cNvSpPr/>
            <p:nvPr/>
          </p:nvSpPr>
          <p:spPr>
            <a:xfrm>
              <a:off x="975250" y="2695675"/>
              <a:ext cx="173825" cy="173800"/>
            </a:xfrm>
            <a:custGeom>
              <a:avLst/>
              <a:gdLst/>
              <a:ahLst/>
              <a:cxnLst/>
              <a:rect l="l" t="t" r="r" b="b"/>
              <a:pathLst>
                <a:path w="6953" h="6952" extrusionOk="0">
                  <a:moveTo>
                    <a:pt x="1" y="0"/>
                  </a:moveTo>
                  <a:lnTo>
                    <a:pt x="3357" y="3356"/>
                  </a:lnTo>
                  <a:lnTo>
                    <a:pt x="6473" y="6712"/>
                  </a:lnTo>
                  <a:lnTo>
                    <a:pt x="6953" y="6952"/>
                  </a:lnTo>
                  <a:lnTo>
                    <a:pt x="3597" y="311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8" name="Google Shape;49588;p32"/>
            <p:cNvSpPr/>
            <p:nvPr/>
          </p:nvSpPr>
          <p:spPr>
            <a:xfrm>
              <a:off x="1143075" y="2875450"/>
              <a:ext cx="143850" cy="239750"/>
            </a:xfrm>
            <a:custGeom>
              <a:avLst/>
              <a:gdLst/>
              <a:ahLst/>
              <a:cxnLst/>
              <a:rect l="l" t="t" r="r" b="b"/>
              <a:pathLst>
                <a:path w="5754" h="9590" extrusionOk="0">
                  <a:moveTo>
                    <a:pt x="0" y="1"/>
                  </a:moveTo>
                  <a:lnTo>
                    <a:pt x="1678" y="2398"/>
                  </a:lnTo>
                  <a:lnTo>
                    <a:pt x="3356" y="4795"/>
                  </a:lnTo>
                  <a:lnTo>
                    <a:pt x="4555" y="7192"/>
                  </a:lnTo>
                  <a:lnTo>
                    <a:pt x="5514" y="9590"/>
                  </a:lnTo>
                  <a:lnTo>
                    <a:pt x="5754" y="9590"/>
                  </a:lnTo>
                  <a:lnTo>
                    <a:pt x="4795" y="7192"/>
                  </a:lnTo>
                  <a:lnTo>
                    <a:pt x="3596" y="4795"/>
                  </a:lnTo>
                  <a:lnTo>
                    <a:pt x="2158" y="2398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9" name="Google Shape;49589;p32"/>
            <p:cNvSpPr/>
            <p:nvPr/>
          </p:nvSpPr>
          <p:spPr>
            <a:xfrm>
              <a:off x="843425" y="1640875"/>
              <a:ext cx="131850" cy="95925"/>
            </a:xfrm>
            <a:custGeom>
              <a:avLst/>
              <a:gdLst/>
              <a:ahLst/>
              <a:cxnLst/>
              <a:rect l="l" t="t" r="r" b="b"/>
              <a:pathLst>
                <a:path w="5274" h="3837" extrusionOk="0">
                  <a:moveTo>
                    <a:pt x="5034" y="1"/>
                  </a:moveTo>
                  <a:lnTo>
                    <a:pt x="4315" y="720"/>
                  </a:lnTo>
                  <a:lnTo>
                    <a:pt x="2397" y="2398"/>
                  </a:lnTo>
                  <a:lnTo>
                    <a:pt x="0" y="3597"/>
                  </a:lnTo>
                  <a:lnTo>
                    <a:pt x="479" y="3836"/>
                  </a:lnTo>
                  <a:lnTo>
                    <a:pt x="2637" y="2398"/>
                  </a:lnTo>
                  <a:lnTo>
                    <a:pt x="4555" y="720"/>
                  </a:lnTo>
                  <a:lnTo>
                    <a:pt x="527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0" name="Google Shape;49590;p32"/>
            <p:cNvSpPr/>
            <p:nvPr/>
          </p:nvSpPr>
          <p:spPr>
            <a:xfrm>
              <a:off x="687600" y="1736775"/>
              <a:ext cx="161825" cy="83925"/>
            </a:xfrm>
            <a:custGeom>
              <a:avLst/>
              <a:gdLst/>
              <a:ahLst/>
              <a:cxnLst/>
              <a:rect l="l" t="t" r="r" b="b"/>
              <a:pathLst>
                <a:path w="6473" h="3357" extrusionOk="0">
                  <a:moveTo>
                    <a:pt x="5993" y="0"/>
                  </a:moveTo>
                  <a:lnTo>
                    <a:pt x="3836" y="1199"/>
                  </a:lnTo>
                  <a:lnTo>
                    <a:pt x="0" y="3357"/>
                  </a:lnTo>
                  <a:lnTo>
                    <a:pt x="240" y="3357"/>
                  </a:lnTo>
                  <a:lnTo>
                    <a:pt x="3836" y="1439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1" name="Google Shape;49591;p32"/>
            <p:cNvSpPr/>
            <p:nvPr/>
          </p:nvSpPr>
          <p:spPr>
            <a:xfrm>
              <a:off x="501800" y="2096350"/>
              <a:ext cx="71950" cy="203800"/>
            </a:xfrm>
            <a:custGeom>
              <a:avLst/>
              <a:gdLst/>
              <a:ahLst/>
              <a:cxnLst/>
              <a:rect l="l" t="t" r="r" b="b"/>
              <a:pathLst>
                <a:path w="2878" h="8152" extrusionOk="0">
                  <a:moveTo>
                    <a:pt x="1" y="1"/>
                  </a:moveTo>
                  <a:lnTo>
                    <a:pt x="1" y="960"/>
                  </a:lnTo>
                  <a:lnTo>
                    <a:pt x="241" y="2877"/>
                  </a:lnTo>
                  <a:lnTo>
                    <a:pt x="720" y="4556"/>
                  </a:lnTo>
                  <a:lnTo>
                    <a:pt x="1439" y="6473"/>
                  </a:lnTo>
                  <a:lnTo>
                    <a:pt x="2638" y="8151"/>
                  </a:lnTo>
                  <a:lnTo>
                    <a:pt x="2877" y="8151"/>
                  </a:lnTo>
                  <a:lnTo>
                    <a:pt x="1919" y="6473"/>
                  </a:lnTo>
                  <a:lnTo>
                    <a:pt x="960" y="4556"/>
                  </a:lnTo>
                  <a:lnTo>
                    <a:pt x="480" y="2877"/>
                  </a:lnTo>
                  <a:lnTo>
                    <a:pt x="241" y="96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2" name="Google Shape;49592;p32"/>
            <p:cNvSpPr/>
            <p:nvPr/>
          </p:nvSpPr>
          <p:spPr>
            <a:xfrm>
              <a:off x="561750" y="1826675"/>
              <a:ext cx="125875" cy="107900"/>
            </a:xfrm>
            <a:custGeom>
              <a:avLst/>
              <a:gdLst/>
              <a:ahLst/>
              <a:cxnLst/>
              <a:rect l="l" t="t" r="r" b="b"/>
              <a:pathLst>
                <a:path w="5035" h="4316" extrusionOk="0">
                  <a:moveTo>
                    <a:pt x="4555" y="0"/>
                  </a:moveTo>
                  <a:lnTo>
                    <a:pt x="2637" y="1199"/>
                  </a:lnTo>
                  <a:lnTo>
                    <a:pt x="959" y="2877"/>
                  </a:lnTo>
                  <a:lnTo>
                    <a:pt x="0" y="4076"/>
                  </a:lnTo>
                  <a:lnTo>
                    <a:pt x="240" y="4315"/>
                  </a:lnTo>
                  <a:lnTo>
                    <a:pt x="1199" y="3117"/>
                  </a:lnTo>
                  <a:lnTo>
                    <a:pt x="2877" y="1439"/>
                  </a:lnTo>
                  <a:lnTo>
                    <a:pt x="50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3" name="Google Shape;49593;p32"/>
            <p:cNvSpPr/>
            <p:nvPr/>
          </p:nvSpPr>
          <p:spPr>
            <a:xfrm>
              <a:off x="501800" y="1934550"/>
              <a:ext cx="59975" cy="155850"/>
            </a:xfrm>
            <a:custGeom>
              <a:avLst/>
              <a:gdLst/>
              <a:ahLst/>
              <a:cxnLst/>
              <a:rect l="l" t="t" r="r" b="b"/>
              <a:pathLst>
                <a:path w="2399" h="6234" extrusionOk="0">
                  <a:moveTo>
                    <a:pt x="2158" y="0"/>
                  </a:moveTo>
                  <a:lnTo>
                    <a:pt x="1199" y="1678"/>
                  </a:lnTo>
                  <a:lnTo>
                    <a:pt x="480" y="3117"/>
                  </a:lnTo>
                  <a:lnTo>
                    <a:pt x="241" y="4555"/>
                  </a:lnTo>
                  <a:lnTo>
                    <a:pt x="1" y="6233"/>
                  </a:lnTo>
                  <a:lnTo>
                    <a:pt x="241" y="6233"/>
                  </a:lnTo>
                  <a:lnTo>
                    <a:pt x="480" y="4555"/>
                  </a:lnTo>
                  <a:lnTo>
                    <a:pt x="720" y="3117"/>
                  </a:lnTo>
                  <a:lnTo>
                    <a:pt x="1439" y="1678"/>
                  </a:lnTo>
                  <a:lnTo>
                    <a:pt x="2398" y="240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4" name="Google Shape;49594;p32"/>
            <p:cNvSpPr/>
            <p:nvPr/>
          </p:nvSpPr>
          <p:spPr>
            <a:xfrm>
              <a:off x="975250" y="1125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1" y="24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5" name="Google Shape;49595;p32"/>
            <p:cNvSpPr/>
            <p:nvPr/>
          </p:nvSpPr>
          <p:spPr>
            <a:xfrm>
              <a:off x="1310875" y="34088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0" y="1"/>
                  </a:moveTo>
                  <a:lnTo>
                    <a:pt x="0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6" name="Google Shape;49596;p32"/>
            <p:cNvSpPr/>
            <p:nvPr/>
          </p:nvSpPr>
          <p:spPr>
            <a:xfrm>
              <a:off x="1280900" y="31151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7" name="Google Shape;49597;p32"/>
            <p:cNvSpPr/>
            <p:nvPr/>
          </p:nvSpPr>
          <p:spPr>
            <a:xfrm>
              <a:off x="1137075" y="2863475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0" y="0"/>
                  </a:moveTo>
                  <a:lnTo>
                    <a:pt x="240" y="480"/>
                  </a:lnTo>
                  <a:lnTo>
                    <a:pt x="720" y="480"/>
                  </a:lnTo>
                  <a:lnTo>
                    <a:pt x="48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8" name="Google Shape;49598;p32"/>
            <p:cNvSpPr/>
            <p:nvPr/>
          </p:nvSpPr>
          <p:spPr>
            <a:xfrm>
              <a:off x="963275" y="2689675"/>
              <a:ext cx="24000" cy="6000"/>
            </a:xfrm>
            <a:custGeom>
              <a:avLst/>
              <a:gdLst/>
              <a:ahLst/>
              <a:cxnLst/>
              <a:rect l="l" t="t" r="r" b="b"/>
              <a:pathLst>
                <a:path w="960" h="240" extrusionOk="0">
                  <a:moveTo>
                    <a:pt x="1" y="0"/>
                  </a:moveTo>
                  <a:lnTo>
                    <a:pt x="480" y="240"/>
                  </a:lnTo>
                  <a:lnTo>
                    <a:pt x="95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9" name="Google Shape;49599;p32"/>
            <p:cNvSpPr/>
            <p:nvPr/>
          </p:nvSpPr>
          <p:spPr>
            <a:xfrm>
              <a:off x="729550" y="2479925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0" y="0"/>
                  </a:moveTo>
                  <a:lnTo>
                    <a:pt x="240" y="479"/>
                  </a:lnTo>
                  <a:lnTo>
                    <a:pt x="480" y="479"/>
                  </a:lnTo>
                  <a:lnTo>
                    <a:pt x="24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0" name="Google Shape;49600;p32"/>
            <p:cNvSpPr/>
            <p:nvPr/>
          </p:nvSpPr>
          <p:spPr>
            <a:xfrm>
              <a:off x="567725" y="23001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1" name="Google Shape;49601;p32"/>
            <p:cNvSpPr/>
            <p:nvPr/>
          </p:nvSpPr>
          <p:spPr>
            <a:xfrm>
              <a:off x="501800" y="2090375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2" name="Google Shape;49602;p32"/>
            <p:cNvSpPr/>
            <p:nvPr/>
          </p:nvSpPr>
          <p:spPr>
            <a:xfrm>
              <a:off x="555750" y="1928550"/>
              <a:ext cx="12000" cy="12000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48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3" name="Google Shape;49603;p32"/>
            <p:cNvSpPr/>
            <p:nvPr/>
          </p:nvSpPr>
          <p:spPr>
            <a:xfrm>
              <a:off x="675600" y="18206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480" y="1"/>
                  </a:moveTo>
                  <a:lnTo>
                    <a:pt x="1" y="240"/>
                  </a:lnTo>
                  <a:lnTo>
                    <a:pt x="480" y="240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4" name="Google Shape;49604;p32"/>
            <p:cNvSpPr/>
            <p:nvPr/>
          </p:nvSpPr>
          <p:spPr>
            <a:xfrm>
              <a:off x="837425" y="1730775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719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5" name="Google Shape;49605;p32"/>
            <p:cNvSpPr/>
            <p:nvPr/>
          </p:nvSpPr>
          <p:spPr>
            <a:xfrm>
              <a:off x="969275" y="1640875"/>
              <a:ext cx="12000" cy="25"/>
            </a:xfrm>
            <a:custGeom>
              <a:avLst/>
              <a:gdLst/>
              <a:ahLst/>
              <a:cxnLst/>
              <a:rect l="l" t="t" r="r" b="b"/>
              <a:pathLst>
                <a:path w="480" h="1" extrusionOk="0">
                  <a:moveTo>
                    <a:pt x="480" y="1"/>
                  </a:moveTo>
                  <a:lnTo>
                    <a:pt x="48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480" y="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6" name="Google Shape;49606;p32"/>
            <p:cNvSpPr/>
            <p:nvPr/>
          </p:nvSpPr>
          <p:spPr>
            <a:xfrm>
              <a:off x="1053175" y="152102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7" name="Google Shape;49607;p32"/>
            <p:cNvSpPr/>
            <p:nvPr/>
          </p:nvSpPr>
          <p:spPr>
            <a:xfrm>
              <a:off x="1071150" y="1359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8" name="Google Shape;49608;p32"/>
            <p:cNvSpPr/>
            <p:nvPr/>
          </p:nvSpPr>
          <p:spPr>
            <a:xfrm>
              <a:off x="555750" y="2479925"/>
              <a:ext cx="251725" cy="191800"/>
            </a:xfrm>
            <a:custGeom>
              <a:avLst/>
              <a:gdLst/>
              <a:ahLst/>
              <a:cxnLst/>
              <a:rect l="l" t="t" r="r" b="b"/>
              <a:pathLst>
                <a:path w="10069" h="7672" extrusionOk="0">
                  <a:moveTo>
                    <a:pt x="0" y="0"/>
                  </a:moveTo>
                  <a:lnTo>
                    <a:pt x="3356" y="2877"/>
                  </a:lnTo>
                  <a:lnTo>
                    <a:pt x="6713" y="5514"/>
                  </a:lnTo>
                  <a:lnTo>
                    <a:pt x="9589" y="7671"/>
                  </a:lnTo>
                  <a:lnTo>
                    <a:pt x="10069" y="7671"/>
                  </a:lnTo>
                  <a:lnTo>
                    <a:pt x="6952" y="5274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9" name="Google Shape;49609;p32"/>
            <p:cNvSpPr/>
            <p:nvPr/>
          </p:nvSpPr>
          <p:spPr>
            <a:xfrm>
              <a:off x="1131075" y="3109175"/>
              <a:ext cx="36000" cy="275725"/>
            </a:xfrm>
            <a:custGeom>
              <a:avLst/>
              <a:gdLst/>
              <a:ahLst/>
              <a:cxnLst/>
              <a:rect l="l" t="t" r="r" b="b"/>
              <a:pathLst>
                <a:path w="1440" h="11029" extrusionOk="0">
                  <a:moveTo>
                    <a:pt x="1" y="1"/>
                  </a:moveTo>
                  <a:lnTo>
                    <a:pt x="720" y="1919"/>
                  </a:lnTo>
                  <a:lnTo>
                    <a:pt x="960" y="4076"/>
                  </a:lnTo>
                  <a:lnTo>
                    <a:pt x="1199" y="5994"/>
                  </a:lnTo>
                  <a:lnTo>
                    <a:pt x="1199" y="8151"/>
                  </a:lnTo>
                  <a:lnTo>
                    <a:pt x="1199" y="11028"/>
                  </a:lnTo>
                  <a:lnTo>
                    <a:pt x="1439" y="8151"/>
                  </a:lnTo>
                  <a:lnTo>
                    <a:pt x="1439" y="5994"/>
                  </a:lnTo>
                  <a:lnTo>
                    <a:pt x="1199" y="4076"/>
                  </a:lnTo>
                  <a:lnTo>
                    <a:pt x="960" y="215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0" name="Google Shape;49610;p32"/>
            <p:cNvSpPr/>
            <p:nvPr/>
          </p:nvSpPr>
          <p:spPr>
            <a:xfrm>
              <a:off x="381950" y="2294125"/>
              <a:ext cx="179825" cy="179825"/>
            </a:xfrm>
            <a:custGeom>
              <a:avLst/>
              <a:gdLst/>
              <a:ahLst/>
              <a:cxnLst/>
              <a:rect l="l" t="t" r="r" b="b"/>
              <a:pathLst>
                <a:path w="7193" h="7193" extrusionOk="0">
                  <a:moveTo>
                    <a:pt x="0" y="1"/>
                  </a:moveTo>
                  <a:lnTo>
                    <a:pt x="1439" y="1918"/>
                  </a:lnTo>
                  <a:lnTo>
                    <a:pt x="3117" y="3596"/>
                  </a:lnTo>
                  <a:lnTo>
                    <a:pt x="6713" y="7192"/>
                  </a:lnTo>
                  <a:lnTo>
                    <a:pt x="7192" y="7192"/>
                  </a:lnTo>
                  <a:lnTo>
                    <a:pt x="3356" y="3596"/>
                  </a:lnTo>
                  <a:lnTo>
                    <a:pt x="1678" y="19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1" name="Google Shape;49611;p32"/>
            <p:cNvSpPr/>
            <p:nvPr/>
          </p:nvSpPr>
          <p:spPr>
            <a:xfrm>
              <a:off x="627675" y="1622900"/>
              <a:ext cx="125875" cy="89925"/>
            </a:xfrm>
            <a:custGeom>
              <a:avLst/>
              <a:gdLst/>
              <a:ahLst/>
              <a:cxnLst/>
              <a:rect l="l" t="t" r="r" b="b"/>
              <a:pathLst>
                <a:path w="5035" h="3597" extrusionOk="0">
                  <a:moveTo>
                    <a:pt x="4794" y="1"/>
                  </a:moveTo>
                  <a:lnTo>
                    <a:pt x="4555" y="480"/>
                  </a:lnTo>
                  <a:lnTo>
                    <a:pt x="5034" y="1"/>
                  </a:lnTo>
                  <a:close/>
                  <a:moveTo>
                    <a:pt x="4555" y="480"/>
                  </a:moveTo>
                  <a:lnTo>
                    <a:pt x="2397" y="2158"/>
                  </a:lnTo>
                  <a:lnTo>
                    <a:pt x="0" y="3597"/>
                  </a:lnTo>
                  <a:lnTo>
                    <a:pt x="719" y="3597"/>
                  </a:lnTo>
                  <a:lnTo>
                    <a:pt x="2637" y="2158"/>
                  </a:lnTo>
                  <a:lnTo>
                    <a:pt x="4555" y="48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2" name="Google Shape;49612;p32"/>
            <p:cNvSpPr/>
            <p:nvPr/>
          </p:nvSpPr>
          <p:spPr>
            <a:xfrm>
              <a:off x="717550" y="1089525"/>
              <a:ext cx="12025" cy="18000"/>
            </a:xfrm>
            <a:custGeom>
              <a:avLst/>
              <a:gdLst/>
              <a:ahLst/>
              <a:cxnLst/>
              <a:rect l="l" t="t" r="r" b="b"/>
              <a:pathLst>
                <a:path w="481" h="720" extrusionOk="0">
                  <a:moveTo>
                    <a:pt x="1" y="0"/>
                  </a:moveTo>
                  <a:lnTo>
                    <a:pt x="1" y="240"/>
                  </a:lnTo>
                  <a:lnTo>
                    <a:pt x="241" y="720"/>
                  </a:lnTo>
                  <a:lnTo>
                    <a:pt x="480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3" name="Google Shape;49613;p32"/>
            <p:cNvSpPr/>
            <p:nvPr/>
          </p:nvSpPr>
          <p:spPr>
            <a:xfrm>
              <a:off x="993250" y="2863475"/>
              <a:ext cx="143850" cy="239750"/>
            </a:xfrm>
            <a:custGeom>
              <a:avLst/>
              <a:gdLst/>
              <a:ahLst/>
              <a:cxnLst/>
              <a:rect l="l" t="t" r="r" b="b"/>
              <a:pathLst>
                <a:path w="5754" h="9590" extrusionOk="0">
                  <a:moveTo>
                    <a:pt x="0" y="0"/>
                  </a:moveTo>
                  <a:lnTo>
                    <a:pt x="1678" y="2397"/>
                  </a:lnTo>
                  <a:lnTo>
                    <a:pt x="3117" y="4795"/>
                  </a:lnTo>
                  <a:lnTo>
                    <a:pt x="4555" y="7192"/>
                  </a:lnTo>
                  <a:lnTo>
                    <a:pt x="5514" y="9589"/>
                  </a:lnTo>
                  <a:lnTo>
                    <a:pt x="5753" y="9589"/>
                  </a:lnTo>
                  <a:lnTo>
                    <a:pt x="4795" y="7192"/>
                  </a:lnTo>
                  <a:lnTo>
                    <a:pt x="3596" y="4795"/>
                  </a:lnTo>
                  <a:lnTo>
                    <a:pt x="1918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4" name="Google Shape;49614;p32"/>
            <p:cNvSpPr/>
            <p:nvPr/>
          </p:nvSpPr>
          <p:spPr>
            <a:xfrm>
              <a:off x="729550" y="1113500"/>
              <a:ext cx="113900" cy="221775"/>
            </a:xfrm>
            <a:custGeom>
              <a:avLst/>
              <a:gdLst/>
              <a:ahLst/>
              <a:cxnLst/>
              <a:rect l="l" t="t" r="r" b="b"/>
              <a:pathLst>
                <a:path w="4556" h="8871" extrusionOk="0">
                  <a:moveTo>
                    <a:pt x="0" y="0"/>
                  </a:moveTo>
                  <a:lnTo>
                    <a:pt x="0" y="240"/>
                  </a:lnTo>
                  <a:lnTo>
                    <a:pt x="2637" y="4795"/>
                  </a:lnTo>
                  <a:lnTo>
                    <a:pt x="3596" y="6952"/>
                  </a:lnTo>
                  <a:lnTo>
                    <a:pt x="4315" y="8870"/>
                  </a:lnTo>
                  <a:lnTo>
                    <a:pt x="4555" y="8870"/>
                  </a:lnTo>
                  <a:lnTo>
                    <a:pt x="3836" y="6952"/>
                  </a:lnTo>
                  <a:lnTo>
                    <a:pt x="2877" y="479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5" name="Google Shape;49615;p32"/>
            <p:cNvSpPr/>
            <p:nvPr/>
          </p:nvSpPr>
          <p:spPr>
            <a:xfrm>
              <a:off x="831425" y="1341225"/>
              <a:ext cx="24000" cy="161850"/>
            </a:xfrm>
            <a:custGeom>
              <a:avLst/>
              <a:gdLst/>
              <a:ahLst/>
              <a:cxnLst/>
              <a:rect l="l" t="t" r="r" b="b"/>
              <a:pathLst>
                <a:path w="960" h="6474" extrusionOk="0">
                  <a:moveTo>
                    <a:pt x="480" y="1"/>
                  </a:moveTo>
                  <a:lnTo>
                    <a:pt x="720" y="1679"/>
                  </a:lnTo>
                  <a:lnTo>
                    <a:pt x="720" y="3357"/>
                  </a:lnTo>
                  <a:lnTo>
                    <a:pt x="720" y="4795"/>
                  </a:lnTo>
                  <a:lnTo>
                    <a:pt x="959" y="3117"/>
                  </a:lnTo>
                  <a:lnTo>
                    <a:pt x="959" y="1679"/>
                  </a:lnTo>
                  <a:lnTo>
                    <a:pt x="720" y="1"/>
                  </a:lnTo>
                  <a:close/>
                  <a:moveTo>
                    <a:pt x="720" y="4795"/>
                  </a:moveTo>
                  <a:lnTo>
                    <a:pt x="1" y="6473"/>
                  </a:lnTo>
                  <a:lnTo>
                    <a:pt x="240" y="6473"/>
                  </a:lnTo>
                  <a:lnTo>
                    <a:pt x="720" y="4795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6" name="Google Shape;49616;p32"/>
            <p:cNvSpPr/>
            <p:nvPr/>
          </p:nvSpPr>
          <p:spPr>
            <a:xfrm>
              <a:off x="357975" y="1814675"/>
              <a:ext cx="113900" cy="107900"/>
            </a:xfrm>
            <a:custGeom>
              <a:avLst/>
              <a:gdLst/>
              <a:ahLst/>
              <a:cxnLst/>
              <a:rect l="l" t="t" r="r" b="b"/>
              <a:pathLst>
                <a:path w="4556" h="4316" extrusionOk="0">
                  <a:moveTo>
                    <a:pt x="4315" y="1"/>
                  </a:moveTo>
                  <a:lnTo>
                    <a:pt x="2637" y="1199"/>
                  </a:lnTo>
                  <a:lnTo>
                    <a:pt x="959" y="2878"/>
                  </a:lnTo>
                  <a:lnTo>
                    <a:pt x="0" y="4316"/>
                  </a:lnTo>
                  <a:lnTo>
                    <a:pt x="240" y="4316"/>
                  </a:lnTo>
                  <a:lnTo>
                    <a:pt x="1199" y="2878"/>
                  </a:lnTo>
                  <a:lnTo>
                    <a:pt x="2877" y="1199"/>
                  </a:lnTo>
                  <a:lnTo>
                    <a:pt x="455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7" name="Google Shape;49617;p32"/>
            <p:cNvSpPr/>
            <p:nvPr/>
          </p:nvSpPr>
          <p:spPr>
            <a:xfrm>
              <a:off x="304025" y="1928550"/>
              <a:ext cx="53975" cy="149850"/>
            </a:xfrm>
            <a:custGeom>
              <a:avLst/>
              <a:gdLst/>
              <a:ahLst/>
              <a:cxnLst/>
              <a:rect l="l" t="t" r="r" b="b"/>
              <a:pathLst>
                <a:path w="2159" h="5994" extrusionOk="0">
                  <a:moveTo>
                    <a:pt x="1919" y="1"/>
                  </a:moveTo>
                  <a:lnTo>
                    <a:pt x="1200" y="1439"/>
                  </a:lnTo>
                  <a:lnTo>
                    <a:pt x="480" y="2877"/>
                  </a:lnTo>
                  <a:lnTo>
                    <a:pt x="1" y="4316"/>
                  </a:lnTo>
                  <a:lnTo>
                    <a:pt x="1" y="5994"/>
                  </a:lnTo>
                  <a:lnTo>
                    <a:pt x="241" y="5994"/>
                  </a:lnTo>
                  <a:lnTo>
                    <a:pt x="241" y="4316"/>
                  </a:lnTo>
                  <a:lnTo>
                    <a:pt x="720" y="2877"/>
                  </a:lnTo>
                  <a:lnTo>
                    <a:pt x="1439" y="1439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8" name="Google Shape;49618;p32"/>
            <p:cNvSpPr/>
            <p:nvPr/>
          </p:nvSpPr>
          <p:spPr>
            <a:xfrm>
              <a:off x="471850" y="1718800"/>
              <a:ext cx="161825" cy="89925"/>
            </a:xfrm>
            <a:custGeom>
              <a:avLst/>
              <a:gdLst/>
              <a:ahLst/>
              <a:cxnLst/>
              <a:rect l="l" t="t" r="r" b="b"/>
              <a:pathLst>
                <a:path w="6473" h="3597" extrusionOk="0">
                  <a:moveTo>
                    <a:pt x="5993" y="0"/>
                  </a:moveTo>
                  <a:lnTo>
                    <a:pt x="4075" y="959"/>
                  </a:lnTo>
                  <a:lnTo>
                    <a:pt x="2158" y="2158"/>
                  </a:lnTo>
                  <a:lnTo>
                    <a:pt x="0" y="3596"/>
                  </a:lnTo>
                  <a:lnTo>
                    <a:pt x="480" y="3356"/>
                  </a:lnTo>
                  <a:lnTo>
                    <a:pt x="4315" y="1199"/>
                  </a:lnTo>
                  <a:lnTo>
                    <a:pt x="64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9" name="Google Shape;49619;p32"/>
            <p:cNvSpPr/>
            <p:nvPr/>
          </p:nvSpPr>
          <p:spPr>
            <a:xfrm>
              <a:off x="753525" y="1509050"/>
              <a:ext cx="83925" cy="107875"/>
            </a:xfrm>
            <a:custGeom>
              <a:avLst/>
              <a:gdLst/>
              <a:ahLst/>
              <a:cxnLst/>
              <a:rect l="l" t="t" r="r" b="b"/>
              <a:pathLst>
                <a:path w="3357" h="4315" extrusionOk="0">
                  <a:moveTo>
                    <a:pt x="3117" y="0"/>
                  </a:moveTo>
                  <a:lnTo>
                    <a:pt x="1918" y="2158"/>
                  </a:lnTo>
                  <a:lnTo>
                    <a:pt x="0" y="4315"/>
                  </a:lnTo>
                  <a:lnTo>
                    <a:pt x="240" y="4315"/>
                  </a:lnTo>
                  <a:lnTo>
                    <a:pt x="2158" y="2158"/>
                  </a:lnTo>
                  <a:lnTo>
                    <a:pt x="335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0" name="Google Shape;49620;p32"/>
            <p:cNvSpPr/>
            <p:nvPr/>
          </p:nvSpPr>
          <p:spPr>
            <a:xfrm>
              <a:off x="801450" y="2677675"/>
              <a:ext cx="191825" cy="179825"/>
            </a:xfrm>
            <a:custGeom>
              <a:avLst/>
              <a:gdLst/>
              <a:ahLst/>
              <a:cxnLst/>
              <a:rect l="l" t="t" r="r" b="b"/>
              <a:pathLst>
                <a:path w="7673" h="7193" extrusionOk="0">
                  <a:moveTo>
                    <a:pt x="1" y="1"/>
                  </a:moveTo>
                  <a:lnTo>
                    <a:pt x="2158" y="1679"/>
                  </a:lnTo>
                  <a:lnTo>
                    <a:pt x="4076" y="3357"/>
                  </a:lnTo>
                  <a:lnTo>
                    <a:pt x="7432" y="7193"/>
                  </a:lnTo>
                  <a:lnTo>
                    <a:pt x="7672" y="7193"/>
                  </a:lnTo>
                  <a:lnTo>
                    <a:pt x="4316" y="335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1" name="Google Shape;49621;p32"/>
            <p:cNvSpPr/>
            <p:nvPr/>
          </p:nvSpPr>
          <p:spPr>
            <a:xfrm>
              <a:off x="304025" y="2084375"/>
              <a:ext cx="77950" cy="203775"/>
            </a:xfrm>
            <a:custGeom>
              <a:avLst/>
              <a:gdLst/>
              <a:ahLst/>
              <a:cxnLst/>
              <a:rect l="l" t="t" r="r" b="b"/>
              <a:pathLst>
                <a:path w="3118" h="8151" extrusionOk="0">
                  <a:moveTo>
                    <a:pt x="1" y="0"/>
                  </a:moveTo>
                  <a:lnTo>
                    <a:pt x="1" y="959"/>
                  </a:lnTo>
                  <a:lnTo>
                    <a:pt x="241" y="2877"/>
                  </a:lnTo>
                  <a:lnTo>
                    <a:pt x="960" y="4795"/>
                  </a:lnTo>
                  <a:lnTo>
                    <a:pt x="1919" y="6473"/>
                  </a:lnTo>
                  <a:lnTo>
                    <a:pt x="2878" y="8151"/>
                  </a:lnTo>
                  <a:lnTo>
                    <a:pt x="3117" y="8151"/>
                  </a:lnTo>
                  <a:lnTo>
                    <a:pt x="2158" y="6473"/>
                  </a:lnTo>
                  <a:lnTo>
                    <a:pt x="1200" y="4555"/>
                  </a:lnTo>
                  <a:lnTo>
                    <a:pt x="480" y="2877"/>
                  </a:lnTo>
                  <a:lnTo>
                    <a:pt x="241" y="959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2" name="Google Shape;49622;p32"/>
            <p:cNvSpPr/>
            <p:nvPr/>
          </p:nvSpPr>
          <p:spPr>
            <a:xfrm>
              <a:off x="723550" y="110150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480"/>
                  </a:lnTo>
                  <a:lnTo>
                    <a:pt x="480" y="48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3" name="Google Shape;49623;p32"/>
            <p:cNvSpPr/>
            <p:nvPr/>
          </p:nvSpPr>
          <p:spPr>
            <a:xfrm>
              <a:off x="1131075" y="310320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4" name="Google Shape;49624;p32"/>
            <p:cNvSpPr/>
            <p:nvPr/>
          </p:nvSpPr>
          <p:spPr>
            <a:xfrm>
              <a:off x="987250" y="28574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0" y="1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5" name="Google Shape;49625;p32"/>
            <p:cNvSpPr/>
            <p:nvPr/>
          </p:nvSpPr>
          <p:spPr>
            <a:xfrm>
              <a:off x="795475" y="2671700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6" name="Google Shape;49626;p32"/>
            <p:cNvSpPr/>
            <p:nvPr/>
          </p:nvSpPr>
          <p:spPr>
            <a:xfrm>
              <a:off x="549750" y="24739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1" y="0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7" name="Google Shape;49627;p32"/>
            <p:cNvSpPr/>
            <p:nvPr/>
          </p:nvSpPr>
          <p:spPr>
            <a:xfrm>
              <a:off x="375950" y="2288125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1"/>
                  </a:moveTo>
                  <a:lnTo>
                    <a:pt x="240" y="241"/>
                  </a:lnTo>
                  <a:lnTo>
                    <a:pt x="480" y="24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8" name="Google Shape;49628;p32"/>
            <p:cNvSpPr/>
            <p:nvPr/>
          </p:nvSpPr>
          <p:spPr>
            <a:xfrm>
              <a:off x="304025" y="20783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9" name="Google Shape;49629;p32"/>
            <p:cNvSpPr/>
            <p:nvPr/>
          </p:nvSpPr>
          <p:spPr>
            <a:xfrm>
              <a:off x="351975" y="192255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0" name="Google Shape;49630;p32"/>
            <p:cNvSpPr/>
            <p:nvPr/>
          </p:nvSpPr>
          <p:spPr>
            <a:xfrm>
              <a:off x="465850" y="1802700"/>
              <a:ext cx="18000" cy="12000"/>
            </a:xfrm>
            <a:custGeom>
              <a:avLst/>
              <a:gdLst/>
              <a:ahLst/>
              <a:cxnLst/>
              <a:rect l="l" t="t" r="r" b="b"/>
              <a:pathLst>
                <a:path w="720" h="480" extrusionOk="0">
                  <a:moveTo>
                    <a:pt x="720" y="0"/>
                  </a:moveTo>
                  <a:lnTo>
                    <a:pt x="240" y="240"/>
                  </a:lnTo>
                  <a:lnTo>
                    <a:pt x="0" y="480"/>
                  </a:lnTo>
                  <a:lnTo>
                    <a:pt x="240" y="480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1" name="Google Shape;49631;p32"/>
            <p:cNvSpPr/>
            <p:nvPr/>
          </p:nvSpPr>
          <p:spPr>
            <a:xfrm>
              <a:off x="621675" y="1712800"/>
              <a:ext cx="24000" cy="6025"/>
            </a:xfrm>
            <a:custGeom>
              <a:avLst/>
              <a:gdLst/>
              <a:ahLst/>
              <a:cxnLst/>
              <a:rect l="l" t="t" r="r" b="b"/>
              <a:pathLst>
                <a:path w="96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480" y="24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2" name="Google Shape;49632;p32"/>
            <p:cNvSpPr/>
            <p:nvPr/>
          </p:nvSpPr>
          <p:spPr>
            <a:xfrm>
              <a:off x="747525" y="1616925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240" y="0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3" name="Google Shape;49633;p32"/>
            <p:cNvSpPr/>
            <p:nvPr/>
          </p:nvSpPr>
          <p:spPr>
            <a:xfrm>
              <a:off x="831425" y="1503050"/>
              <a:ext cx="6025" cy="6000"/>
            </a:xfrm>
            <a:custGeom>
              <a:avLst/>
              <a:gdLst/>
              <a:ahLst/>
              <a:cxnLst/>
              <a:rect l="l" t="t" r="r" b="b"/>
              <a:pathLst>
                <a:path w="24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4" name="Google Shape;49634;p32"/>
            <p:cNvSpPr/>
            <p:nvPr/>
          </p:nvSpPr>
          <p:spPr>
            <a:xfrm>
              <a:off x="837425" y="1335250"/>
              <a:ext cx="12000" cy="6000"/>
            </a:xfrm>
            <a:custGeom>
              <a:avLst/>
              <a:gdLst/>
              <a:ahLst/>
              <a:cxnLst/>
              <a:rect l="l" t="t" r="r" b="b"/>
              <a:pathLst>
                <a:path w="48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480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5" name="Google Shape;49635;p32"/>
            <p:cNvSpPr/>
            <p:nvPr/>
          </p:nvSpPr>
          <p:spPr>
            <a:xfrm>
              <a:off x="280075" y="2419975"/>
              <a:ext cx="71925" cy="59950"/>
            </a:xfrm>
            <a:custGeom>
              <a:avLst/>
              <a:gdLst/>
              <a:ahLst/>
              <a:cxnLst/>
              <a:rect l="l" t="t" r="r" b="b"/>
              <a:pathLst>
                <a:path w="2877" h="2398" extrusionOk="0">
                  <a:moveTo>
                    <a:pt x="0" y="1"/>
                  </a:moveTo>
                  <a:lnTo>
                    <a:pt x="0" y="241"/>
                  </a:lnTo>
                  <a:lnTo>
                    <a:pt x="2637" y="2398"/>
                  </a:lnTo>
                  <a:lnTo>
                    <a:pt x="2877" y="23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6" name="Google Shape;49636;p32"/>
            <p:cNvSpPr/>
            <p:nvPr/>
          </p:nvSpPr>
          <p:spPr>
            <a:xfrm>
              <a:off x="567725" y="1371200"/>
              <a:ext cx="24000" cy="161825"/>
            </a:xfrm>
            <a:custGeom>
              <a:avLst/>
              <a:gdLst/>
              <a:ahLst/>
              <a:cxnLst/>
              <a:rect l="l" t="t" r="r" b="b"/>
              <a:pathLst>
                <a:path w="960" h="6473" extrusionOk="0">
                  <a:moveTo>
                    <a:pt x="1" y="0"/>
                  </a:moveTo>
                  <a:lnTo>
                    <a:pt x="480" y="1678"/>
                  </a:lnTo>
                  <a:lnTo>
                    <a:pt x="720" y="3117"/>
                  </a:lnTo>
                  <a:lnTo>
                    <a:pt x="480" y="4795"/>
                  </a:lnTo>
                  <a:lnTo>
                    <a:pt x="240" y="6473"/>
                  </a:lnTo>
                  <a:lnTo>
                    <a:pt x="480" y="6473"/>
                  </a:lnTo>
                  <a:lnTo>
                    <a:pt x="720" y="4795"/>
                  </a:lnTo>
                  <a:lnTo>
                    <a:pt x="960" y="3117"/>
                  </a:lnTo>
                  <a:lnTo>
                    <a:pt x="720" y="1678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7" name="Google Shape;49637;p32"/>
            <p:cNvSpPr/>
            <p:nvPr/>
          </p:nvSpPr>
          <p:spPr>
            <a:xfrm>
              <a:off x="597700" y="2665700"/>
              <a:ext cx="209775" cy="173825"/>
            </a:xfrm>
            <a:custGeom>
              <a:avLst/>
              <a:gdLst/>
              <a:ahLst/>
              <a:cxnLst/>
              <a:rect l="l" t="t" r="r" b="b"/>
              <a:pathLst>
                <a:path w="8391" h="6953" extrusionOk="0">
                  <a:moveTo>
                    <a:pt x="0" y="0"/>
                  </a:moveTo>
                  <a:lnTo>
                    <a:pt x="2637" y="1678"/>
                  </a:lnTo>
                  <a:lnTo>
                    <a:pt x="4555" y="3357"/>
                  </a:lnTo>
                  <a:lnTo>
                    <a:pt x="8151" y="6952"/>
                  </a:lnTo>
                  <a:lnTo>
                    <a:pt x="8391" y="6952"/>
                  </a:lnTo>
                  <a:lnTo>
                    <a:pt x="4795" y="3357"/>
                  </a:lnTo>
                  <a:lnTo>
                    <a:pt x="2877" y="1678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8" name="Google Shape;49638;p32"/>
            <p:cNvSpPr/>
            <p:nvPr/>
          </p:nvSpPr>
          <p:spPr>
            <a:xfrm>
              <a:off x="501800" y="1539000"/>
              <a:ext cx="71950" cy="107900"/>
            </a:xfrm>
            <a:custGeom>
              <a:avLst/>
              <a:gdLst/>
              <a:ahLst/>
              <a:cxnLst/>
              <a:rect l="l" t="t" r="r" b="b"/>
              <a:pathLst>
                <a:path w="2878" h="4316" extrusionOk="0">
                  <a:moveTo>
                    <a:pt x="2638" y="1"/>
                  </a:moveTo>
                  <a:lnTo>
                    <a:pt x="1679" y="2158"/>
                  </a:lnTo>
                  <a:lnTo>
                    <a:pt x="1" y="4316"/>
                  </a:lnTo>
                  <a:lnTo>
                    <a:pt x="241" y="4316"/>
                  </a:lnTo>
                  <a:lnTo>
                    <a:pt x="1919" y="2158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9" name="Google Shape;49639;p32"/>
            <p:cNvSpPr/>
            <p:nvPr/>
          </p:nvSpPr>
          <p:spPr>
            <a:xfrm>
              <a:off x="351975" y="2485900"/>
              <a:ext cx="251750" cy="173825"/>
            </a:xfrm>
            <a:custGeom>
              <a:avLst/>
              <a:gdLst/>
              <a:ahLst/>
              <a:cxnLst/>
              <a:rect l="l" t="t" r="r" b="b"/>
              <a:pathLst>
                <a:path w="10070" h="6953" extrusionOk="0">
                  <a:moveTo>
                    <a:pt x="1" y="1"/>
                  </a:moveTo>
                  <a:lnTo>
                    <a:pt x="3357" y="2638"/>
                  </a:lnTo>
                  <a:lnTo>
                    <a:pt x="6953" y="5035"/>
                  </a:lnTo>
                  <a:lnTo>
                    <a:pt x="9590" y="6953"/>
                  </a:lnTo>
                  <a:lnTo>
                    <a:pt x="10069" y="6953"/>
                  </a:lnTo>
                  <a:lnTo>
                    <a:pt x="6953" y="4795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0" name="Google Shape;49640;p32"/>
            <p:cNvSpPr/>
            <p:nvPr/>
          </p:nvSpPr>
          <p:spPr>
            <a:xfrm>
              <a:off x="957275" y="3079225"/>
              <a:ext cx="41975" cy="227750"/>
            </a:xfrm>
            <a:custGeom>
              <a:avLst/>
              <a:gdLst/>
              <a:ahLst/>
              <a:cxnLst/>
              <a:rect l="l" t="t" r="r" b="b"/>
              <a:pathLst>
                <a:path w="1679" h="9110" extrusionOk="0">
                  <a:moveTo>
                    <a:pt x="1" y="0"/>
                  </a:moveTo>
                  <a:lnTo>
                    <a:pt x="960" y="3117"/>
                  </a:lnTo>
                  <a:lnTo>
                    <a:pt x="1439" y="6233"/>
                  </a:lnTo>
                  <a:lnTo>
                    <a:pt x="1199" y="9110"/>
                  </a:lnTo>
                  <a:lnTo>
                    <a:pt x="1439" y="9110"/>
                  </a:lnTo>
                  <a:lnTo>
                    <a:pt x="1679" y="6233"/>
                  </a:lnTo>
                  <a:lnTo>
                    <a:pt x="1199" y="311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1" name="Google Shape;49641;p32"/>
            <p:cNvSpPr/>
            <p:nvPr/>
          </p:nvSpPr>
          <p:spPr>
            <a:xfrm>
              <a:off x="256100" y="1742775"/>
              <a:ext cx="137850" cy="89900"/>
            </a:xfrm>
            <a:custGeom>
              <a:avLst/>
              <a:gdLst/>
              <a:ahLst/>
              <a:cxnLst/>
              <a:rect l="l" t="t" r="r" b="b"/>
              <a:pathLst>
                <a:path w="5514" h="3596" extrusionOk="0">
                  <a:moveTo>
                    <a:pt x="5514" y="0"/>
                  </a:moveTo>
                  <a:lnTo>
                    <a:pt x="4795" y="240"/>
                  </a:lnTo>
                  <a:lnTo>
                    <a:pt x="3117" y="1199"/>
                  </a:lnTo>
                  <a:lnTo>
                    <a:pt x="0" y="3356"/>
                  </a:lnTo>
                  <a:lnTo>
                    <a:pt x="0" y="3596"/>
                  </a:lnTo>
                  <a:lnTo>
                    <a:pt x="3356" y="1439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2" name="Google Shape;49642;p32"/>
            <p:cNvSpPr/>
            <p:nvPr/>
          </p:nvSpPr>
          <p:spPr>
            <a:xfrm>
              <a:off x="501800" y="1245350"/>
              <a:ext cx="65950" cy="119875"/>
            </a:xfrm>
            <a:custGeom>
              <a:avLst/>
              <a:gdLst/>
              <a:ahLst/>
              <a:cxnLst/>
              <a:rect l="l" t="t" r="r" b="b"/>
              <a:pathLst>
                <a:path w="2638" h="4795" extrusionOk="0">
                  <a:moveTo>
                    <a:pt x="241" y="0"/>
                  </a:moveTo>
                  <a:lnTo>
                    <a:pt x="1" y="240"/>
                  </a:lnTo>
                  <a:lnTo>
                    <a:pt x="1439" y="2637"/>
                  </a:lnTo>
                  <a:lnTo>
                    <a:pt x="2638" y="4795"/>
                  </a:lnTo>
                  <a:lnTo>
                    <a:pt x="1679" y="2397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3" name="Google Shape;49643;p32"/>
            <p:cNvSpPr/>
            <p:nvPr/>
          </p:nvSpPr>
          <p:spPr>
            <a:xfrm>
              <a:off x="807450" y="2845500"/>
              <a:ext cx="155850" cy="227750"/>
            </a:xfrm>
            <a:custGeom>
              <a:avLst/>
              <a:gdLst/>
              <a:ahLst/>
              <a:cxnLst/>
              <a:rect l="l" t="t" r="r" b="b"/>
              <a:pathLst>
                <a:path w="6234" h="9110" extrusionOk="0">
                  <a:moveTo>
                    <a:pt x="1" y="0"/>
                  </a:moveTo>
                  <a:lnTo>
                    <a:pt x="1918" y="2397"/>
                  </a:lnTo>
                  <a:lnTo>
                    <a:pt x="3597" y="4555"/>
                  </a:lnTo>
                  <a:lnTo>
                    <a:pt x="4795" y="6952"/>
                  </a:lnTo>
                  <a:lnTo>
                    <a:pt x="5994" y="9110"/>
                  </a:lnTo>
                  <a:lnTo>
                    <a:pt x="6234" y="9110"/>
                  </a:lnTo>
                  <a:lnTo>
                    <a:pt x="5275" y="6952"/>
                  </a:lnTo>
                  <a:lnTo>
                    <a:pt x="3836" y="4555"/>
                  </a:lnTo>
                  <a:lnTo>
                    <a:pt x="2158" y="2397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4" name="Google Shape;49644;p32"/>
            <p:cNvSpPr/>
            <p:nvPr/>
          </p:nvSpPr>
          <p:spPr>
            <a:xfrm>
              <a:off x="387950" y="1652875"/>
              <a:ext cx="113875" cy="89925"/>
            </a:xfrm>
            <a:custGeom>
              <a:avLst/>
              <a:gdLst/>
              <a:ahLst/>
              <a:cxnLst/>
              <a:rect l="l" t="t" r="r" b="b"/>
              <a:pathLst>
                <a:path w="4555" h="3597" extrusionOk="0">
                  <a:moveTo>
                    <a:pt x="4315" y="0"/>
                  </a:moveTo>
                  <a:lnTo>
                    <a:pt x="4075" y="240"/>
                  </a:lnTo>
                  <a:lnTo>
                    <a:pt x="2158" y="1918"/>
                  </a:lnTo>
                  <a:lnTo>
                    <a:pt x="0" y="3596"/>
                  </a:lnTo>
                  <a:lnTo>
                    <a:pt x="0" y="3596"/>
                  </a:lnTo>
                  <a:lnTo>
                    <a:pt x="719" y="3356"/>
                  </a:lnTo>
                  <a:lnTo>
                    <a:pt x="2637" y="1918"/>
                  </a:lnTo>
                  <a:lnTo>
                    <a:pt x="4315" y="480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5" name="Google Shape;49645;p32"/>
            <p:cNvSpPr/>
            <p:nvPr/>
          </p:nvSpPr>
          <p:spPr>
            <a:xfrm>
              <a:off x="957275" y="307322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1" y="240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6" name="Google Shape;49646;p32"/>
            <p:cNvSpPr/>
            <p:nvPr/>
          </p:nvSpPr>
          <p:spPr>
            <a:xfrm>
              <a:off x="801450" y="28395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1" y="0"/>
                  </a:moveTo>
                  <a:lnTo>
                    <a:pt x="241" y="240"/>
                  </a:lnTo>
                  <a:lnTo>
                    <a:pt x="480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7" name="Google Shape;49647;p32"/>
            <p:cNvSpPr/>
            <p:nvPr/>
          </p:nvSpPr>
          <p:spPr>
            <a:xfrm>
              <a:off x="591700" y="2659700"/>
              <a:ext cx="18000" cy="6025"/>
            </a:xfrm>
            <a:custGeom>
              <a:avLst/>
              <a:gdLst/>
              <a:ahLst/>
              <a:cxnLst/>
              <a:rect l="l" t="t" r="r" b="b"/>
              <a:pathLst>
                <a:path w="720" h="241" extrusionOk="0">
                  <a:moveTo>
                    <a:pt x="1" y="1"/>
                  </a:moveTo>
                  <a:lnTo>
                    <a:pt x="240" y="240"/>
                  </a:lnTo>
                  <a:lnTo>
                    <a:pt x="72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8" name="Google Shape;49648;p32"/>
            <p:cNvSpPr/>
            <p:nvPr/>
          </p:nvSpPr>
          <p:spPr>
            <a:xfrm>
              <a:off x="346000" y="2479925"/>
              <a:ext cx="18000" cy="6000"/>
            </a:xfrm>
            <a:custGeom>
              <a:avLst/>
              <a:gdLst/>
              <a:ahLst/>
              <a:cxnLst/>
              <a:rect l="l" t="t" r="r" b="b"/>
              <a:pathLst>
                <a:path w="720" h="240" extrusionOk="0">
                  <a:moveTo>
                    <a:pt x="0" y="0"/>
                  </a:moveTo>
                  <a:lnTo>
                    <a:pt x="240" y="240"/>
                  </a:lnTo>
                  <a:lnTo>
                    <a:pt x="719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9" name="Google Shape;49649;p32"/>
            <p:cNvSpPr/>
            <p:nvPr/>
          </p:nvSpPr>
          <p:spPr>
            <a:xfrm>
              <a:off x="375950" y="1736775"/>
              <a:ext cx="30000" cy="12000"/>
            </a:xfrm>
            <a:custGeom>
              <a:avLst/>
              <a:gdLst/>
              <a:ahLst/>
              <a:cxnLst/>
              <a:rect l="l" t="t" r="r" b="b"/>
              <a:pathLst>
                <a:path w="1200" h="480" extrusionOk="0">
                  <a:moveTo>
                    <a:pt x="1199" y="0"/>
                  </a:moveTo>
                  <a:lnTo>
                    <a:pt x="480" y="240"/>
                  </a:lnTo>
                  <a:lnTo>
                    <a:pt x="1" y="480"/>
                  </a:lnTo>
                  <a:lnTo>
                    <a:pt x="720" y="240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0" name="Google Shape;49650;p32"/>
            <p:cNvSpPr/>
            <p:nvPr/>
          </p:nvSpPr>
          <p:spPr>
            <a:xfrm>
              <a:off x="495825" y="1646875"/>
              <a:ext cx="12000" cy="6025"/>
            </a:xfrm>
            <a:custGeom>
              <a:avLst/>
              <a:gdLst/>
              <a:ahLst/>
              <a:cxnLst/>
              <a:rect l="l" t="t" r="r" b="b"/>
              <a:pathLst>
                <a:path w="480" h="241" extrusionOk="0">
                  <a:moveTo>
                    <a:pt x="240" y="1"/>
                  </a:moveTo>
                  <a:lnTo>
                    <a:pt x="0" y="240"/>
                  </a:lnTo>
                  <a:lnTo>
                    <a:pt x="240" y="240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1" name="Google Shape;49651;p32"/>
            <p:cNvSpPr/>
            <p:nvPr/>
          </p:nvSpPr>
          <p:spPr>
            <a:xfrm>
              <a:off x="567725" y="1533000"/>
              <a:ext cx="12025" cy="6025"/>
            </a:xfrm>
            <a:custGeom>
              <a:avLst/>
              <a:gdLst/>
              <a:ahLst/>
              <a:cxnLst/>
              <a:rect l="l" t="t" r="r" b="b"/>
              <a:pathLst>
                <a:path w="481" h="241" extrusionOk="0">
                  <a:moveTo>
                    <a:pt x="240" y="1"/>
                  </a:moveTo>
                  <a:lnTo>
                    <a:pt x="1" y="241"/>
                  </a:lnTo>
                  <a:lnTo>
                    <a:pt x="240" y="24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2" name="Google Shape;49652;p32"/>
            <p:cNvSpPr/>
            <p:nvPr/>
          </p:nvSpPr>
          <p:spPr>
            <a:xfrm>
              <a:off x="567725" y="13652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" y="1"/>
                  </a:moveTo>
                  <a:lnTo>
                    <a:pt x="1" y="240"/>
                  </a:lnTo>
                  <a:lnTo>
                    <a:pt x="240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653" name="Google Shape;49653;p32"/>
          <p:cNvPicPr preferRelativeResize="0"/>
          <p:nvPr/>
        </p:nvPicPr>
        <p:blipFill rotWithShape="1">
          <a:blip r:embed="rId3">
            <a:alphaModFix/>
          </a:blip>
          <a:srcRect l="55549"/>
          <a:stretch/>
        </p:blipFill>
        <p:spPr>
          <a:xfrm rot="-5400000" flipH="1">
            <a:off x="1143851" y="-590024"/>
            <a:ext cx="946650" cy="2126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54" name="Google Shape;49654;p32"/>
          <p:cNvPicPr preferRelativeResize="0"/>
          <p:nvPr/>
        </p:nvPicPr>
        <p:blipFill rotWithShape="1">
          <a:blip r:embed="rId4">
            <a:alphaModFix/>
          </a:blip>
          <a:srcRect l="51714" b="48767"/>
          <a:stretch/>
        </p:blipFill>
        <p:spPr>
          <a:xfrm rot="10800000">
            <a:off x="322393" y="3366288"/>
            <a:ext cx="1353700" cy="14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55" name="Google Shape;49655;p32"/>
          <p:cNvPicPr preferRelativeResize="0"/>
          <p:nvPr/>
        </p:nvPicPr>
        <p:blipFill rotWithShape="1">
          <a:blip r:embed="rId4">
            <a:alphaModFix/>
          </a:blip>
          <a:srcRect l="1501" t="46903" r="50212" b="1864"/>
          <a:stretch/>
        </p:blipFill>
        <p:spPr>
          <a:xfrm rot="5400000">
            <a:off x="3560818" y="39088"/>
            <a:ext cx="1353700" cy="14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56" name="Google Shape;49656;p32"/>
          <p:cNvPicPr preferRelativeResize="0"/>
          <p:nvPr/>
        </p:nvPicPr>
        <p:blipFill rotWithShape="1">
          <a:blip r:embed="rId5">
            <a:alphaModFix/>
          </a:blip>
          <a:srcRect r="53834"/>
          <a:stretch/>
        </p:blipFill>
        <p:spPr>
          <a:xfrm rot="5400000">
            <a:off x="6939150" y="3326250"/>
            <a:ext cx="1147950" cy="248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taatliches"/>
              <a:buNone/>
              <a:defRPr sz="36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taatliches"/>
              <a:buNone/>
              <a:defRPr sz="3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taatliches"/>
              <a:buNone/>
              <a:defRPr sz="3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taatliches"/>
              <a:buNone/>
              <a:defRPr sz="3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taatliches"/>
              <a:buNone/>
              <a:defRPr sz="3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taatliches"/>
              <a:buNone/>
              <a:defRPr sz="3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taatliches"/>
              <a:buNone/>
              <a:defRPr sz="3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taatliches"/>
              <a:buNone/>
              <a:defRPr sz="3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taatliches"/>
              <a:buNone/>
              <a:defRPr sz="3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77" r:id="rId4"/>
    <p:sldLayoutId id="2147483678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67" name="Google Shape;4966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58671" flipH="1">
            <a:off x="-550475" y="3078738"/>
            <a:ext cx="2147277" cy="1635627"/>
          </a:xfrm>
          <a:prstGeom prst="rect">
            <a:avLst/>
          </a:prstGeom>
          <a:noFill/>
          <a:ln>
            <a:noFill/>
          </a:ln>
        </p:spPr>
      </p:pic>
      <p:sp>
        <p:nvSpPr>
          <p:cNvPr id="49668" name="Google Shape;49668;p36"/>
          <p:cNvSpPr/>
          <p:nvPr/>
        </p:nvSpPr>
        <p:spPr>
          <a:xfrm>
            <a:off x="2380200" y="3286825"/>
            <a:ext cx="4383600" cy="445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69" name="Google Shape;49669;p36"/>
          <p:cNvSpPr txBox="1">
            <a:spLocks noGrp="1"/>
          </p:cNvSpPr>
          <p:nvPr>
            <p:ph type="ctrTitle"/>
          </p:nvPr>
        </p:nvSpPr>
        <p:spPr>
          <a:xfrm>
            <a:off x="984738" y="1348599"/>
            <a:ext cx="7174523" cy="18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IMPLEMENTAÇÃO DO SISTEMA:</a:t>
            </a:r>
            <a:r>
              <a:rPr lang="en" sz="5400" dirty="0">
                <a:solidFill>
                  <a:schemeClr val="lt1"/>
                </a:solidFill>
              </a:rPr>
              <a:t> </a:t>
            </a:r>
            <a:r>
              <a:rPr lang="en" sz="5400" dirty="0">
                <a:solidFill>
                  <a:schemeClr val="lt2"/>
                </a:solidFill>
              </a:rPr>
              <a:t>Academia muita bomba</a:t>
            </a:r>
            <a:endParaRPr sz="5400" dirty="0">
              <a:solidFill>
                <a:schemeClr val="lt2"/>
              </a:solidFill>
            </a:endParaRPr>
          </a:p>
        </p:txBody>
      </p:sp>
      <p:sp>
        <p:nvSpPr>
          <p:cNvPr id="49670" name="Google Shape;49670;p36"/>
          <p:cNvSpPr txBox="1">
            <a:spLocks noGrp="1"/>
          </p:cNvSpPr>
          <p:nvPr>
            <p:ph type="subTitle" idx="1"/>
          </p:nvPr>
        </p:nvSpPr>
        <p:spPr>
          <a:xfrm rot="-487">
            <a:off x="2454350" y="3277305"/>
            <a:ext cx="4235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Bruno Lins e Rômulo Cavalcanti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49719;p41">
            <a:extLst>
              <a:ext uri="{FF2B5EF4-FFF2-40B4-BE49-F238E27FC236}">
                <a16:creationId xmlns:a16="http://schemas.microsoft.com/office/drawing/2014/main" id="{B2BAC6DC-02F7-AB2B-3716-CD8C78872A3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106881">
            <a:off x="7763801" y="1637221"/>
            <a:ext cx="2146875" cy="1481074"/>
          </a:xfrm>
          <a:prstGeom prst="rect">
            <a:avLst/>
          </a:prstGeom>
          <a:noFill/>
          <a:ln>
            <a:noFill/>
          </a:ln>
        </p:spPr>
      </p:pic>
      <p:sp>
        <p:nvSpPr>
          <p:cNvPr id="49681" name="Google Shape;49681;p38"/>
          <p:cNvSpPr txBox="1">
            <a:spLocks noGrp="1"/>
          </p:cNvSpPr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CASOS DE USO DURANTE A MODELAGEM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D54255-7829-8F65-06DA-1D22997DD7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078" y="731375"/>
            <a:ext cx="7033844" cy="4271596"/>
          </a:xfrm>
          <a:prstGeom prst="rect">
            <a:avLst/>
          </a:prstGeom>
        </p:spPr>
      </p:pic>
      <p:pic>
        <p:nvPicPr>
          <p:cNvPr id="7" name="Google Shape;49720;p41">
            <a:extLst>
              <a:ext uri="{FF2B5EF4-FFF2-40B4-BE49-F238E27FC236}">
                <a16:creationId xmlns:a16="http://schemas.microsoft.com/office/drawing/2014/main" id="{8C4621CB-735E-9444-05A1-F392F90BF27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84085" y="3307092"/>
            <a:ext cx="1139163" cy="12351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49719;p41">
            <a:extLst>
              <a:ext uri="{FF2B5EF4-FFF2-40B4-BE49-F238E27FC236}">
                <a16:creationId xmlns:a16="http://schemas.microsoft.com/office/drawing/2014/main" id="{B2BAC6DC-02F7-AB2B-3716-CD8C78872A3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106881">
            <a:off x="7763801" y="1637221"/>
            <a:ext cx="2146875" cy="1481074"/>
          </a:xfrm>
          <a:prstGeom prst="rect">
            <a:avLst/>
          </a:prstGeom>
          <a:noFill/>
          <a:ln>
            <a:noFill/>
          </a:ln>
        </p:spPr>
      </p:pic>
      <p:sp>
        <p:nvSpPr>
          <p:cNvPr id="49681" name="Google Shape;49681;p38"/>
          <p:cNvSpPr txBox="1">
            <a:spLocks noGrp="1"/>
          </p:cNvSpPr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CASOS DE USO APÓS A IMPLEMENTAÇÃO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D54255-7829-8F65-06DA-1D22997DD7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55078" y="1362184"/>
            <a:ext cx="7033844" cy="3009978"/>
          </a:xfrm>
          <a:prstGeom prst="rect">
            <a:avLst/>
          </a:prstGeom>
        </p:spPr>
      </p:pic>
      <p:pic>
        <p:nvPicPr>
          <p:cNvPr id="7" name="Google Shape;49720;p41">
            <a:extLst>
              <a:ext uri="{FF2B5EF4-FFF2-40B4-BE49-F238E27FC236}">
                <a16:creationId xmlns:a16="http://schemas.microsoft.com/office/drawing/2014/main" id="{8C4621CB-735E-9444-05A1-F392F90BF27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84085" y="3307092"/>
            <a:ext cx="1139163" cy="12351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4871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1991;p48">
            <a:extLst>
              <a:ext uri="{FF2B5EF4-FFF2-40B4-BE49-F238E27FC236}">
                <a16:creationId xmlns:a16="http://schemas.microsoft.com/office/drawing/2014/main" id="{B264ADA1-FCD4-0DD0-D6CA-0E4F74A7FBC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28" y="3116312"/>
            <a:ext cx="1989461" cy="230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9719;p41">
            <a:extLst>
              <a:ext uri="{FF2B5EF4-FFF2-40B4-BE49-F238E27FC236}">
                <a16:creationId xmlns:a16="http://schemas.microsoft.com/office/drawing/2014/main" id="{B2BAC6DC-02F7-AB2B-3716-CD8C78872A3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106881">
            <a:off x="7763801" y="1637221"/>
            <a:ext cx="2146875" cy="1481074"/>
          </a:xfrm>
          <a:prstGeom prst="rect">
            <a:avLst/>
          </a:prstGeom>
          <a:noFill/>
          <a:ln>
            <a:noFill/>
          </a:ln>
        </p:spPr>
      </p:pic>
      <p:sp>
        <p:nvSpPr>
          <p:cNvPr id="49681" name="Google Shape;49681;p38"/>
          <p:cNvSpPr txBox="1">
            <a:spLocks noGrp="1"/>
          </p:cNvSpPr>
          <p:nvPr>
            <p:ph type="title"/>
          </p:nvPr>
        </p:nvSpPr>
        <p:spPr>
          <a:xfrm>
            <a:off x="-526298" y="131391"/>
            <a:ext cx="330231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DIAGRAMA DE CLASSE DE ENTIDADES</a:t>
            </a:r>
            <a:br>
              <a:rPr lang="en" dirty="0"/>
            </a:br>
            <a:r>
              <a:rPr lang="en" dirty="0"/>
              <a:t>durante a modelagem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D54255-7829-8F65-06DA-1D22997DD7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398610" y="30276"/>
            <a:ext cx="5522598" cy="508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665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1991;p48">
            <a:extLst>
              <a:ext uri="{FF2B5EF4-FFF2-40B4-BE49-F238E27FC236}">
                <a16:creationId xmlns:a16="http://schemas.microsoft.com/office/drawing/2014/main" id="{B264ADA1-FCD4-0DD0-D6CA-0E4F74A7FBC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77" y="2377758"/>
            <a:ext cx="1989461" cy="230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9719;p41">
            <a:extLst>
              <a:ext uri="{FF2B5EF4-FFF2-40B4-BE49-F238E27FC236}">
                <a16:creationId xmlns:a16="http://schemas.microsoft.com/office/drawing/2014/main" id="{B2BAC6DC-02F7-AB2B-3716-CD8C78872A3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106881">
            <a:off x="7763801" y="1637221"/>
            <a:ext cx="2146875" cy="1481074"/>
          </a:xfrm>
          <a:prstGeom prst="rect">
            <a:avLst/>
          </a:prstGeom>
          <a:noFill/>
          <a:ln>
            <a:noFill/>
          </a:ln>
        </p:spPr>
      </p:pic>
      <p:sp>
        <p:nvSpPr>
          <p:cNvPr id="49681" name="Google Shape;49681;p38"/>
          <p:cNvSpPr txBox="1">
            <a:spLocks noGrp="1"/>
          </p:cNvSpPr>
          <p:nvPr>
            <p:ph type="title"/>
          </p:nvPr>
        </p:nvSpPr>
        <p:spPr>
          <a:xfrm>
            <a:off x="1011115" y="171755"/>
            <a:ext cx="674303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DIAGRAMA DE CLASSE DE ENTIDADES após a implementação</a:t>
            </a:r>
            <a:endParaRPr sz="32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D54255-7829-8F65-06DA-1D22997DD7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51105" y="1283677"/>
            <a:ext cx="8641790" cy="354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861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1991;p48">
            <a:extLst>
              <a:ext uri="{FF2B5EF4-FFF2-40B4-BE49-F238E27FC236}">
                <a16:creationId xmlns:a16="http://schemas.microsoft.com/office/drawing/2014/main" id="{B264ADA1-FCD4-0DD0-D6CA-0E4F74A7FBC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77" y="2377758"/>
            <a:ext cx="1989461" cy="2307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9719;p41">
            <a:extLst>
              <a:ext uri="{FF2B5EF4-FFF2-40B4-BE49-F238E27FC236}">
                <a16:creationId xmlns:a16="http://schemas.microsoft.com/office/drawing/2014/main" id="{B2BAC6DC-02F7-AB2B-3716-CD8C78872A3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106881">
            <a:off x="7763801" y="1637221"/>
            <a:ext cx="2146875" cy="1481074"/>
          </a:xfrm>
          <a:prstGeom prst="rect">
            <a:avLst/>
          </a:prstGeom>
          <a:noFill/>
          <a:ln>
            <a:noFill/>
          </a:ln>
        </p:spPr>
      </p:pic>
      <p:sp>
        <p:nvSpPr>
          <p:cNvPr id="49681" name="Google Shape;49681;p38"/>
          <p:cNvSpPr txBox="1">
            <a:spLocks noGrp="1"/>
          </p:cNvSpPr>
          <p:nvPr>
            <p:ph type="title"/>
          </p:nvPr>
        </p:nvSpPr>
        <p:spPr>
          <a:xfrm>
            <a:off x="477111" y="145378"/>
            <a:ext cx="4810053" cy="1059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DIAGRAMAs DE CLASSE Da camada de negócios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D54255-7829-8F65-06DA-1D22997DD7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421246" y="1026991"/>
            <a:ext cx="1783261" cy="409396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A6A66F2-4CFA-9BFF-5095-98BF6BC6BE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5788" y="1447170"/>
            <a:ext cx="2136967" cy="367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982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52173;p51">
            <a:extLst>
              <a:ext uri="{FF2B5EF4-FFF2-40B4-BE49-F238E27FC236}">
                <a16:creationId xmlns:a16="http://schemas.microsoft.com/office/drawing/2014/main" id="{C7FD1EEB-7912-7E8B-7ACA-DD523829D15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41349">
            <a:off x="7434671" y="3432723"/>
            <a:ext cx="1727369" cy="1849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51991;p48">
            <a:extLst>
              <a:ext uri="{FF2B5EF4-FFF2-40B4-BE49-F238E27FC236}">
                <a16:creationId xmlns:a16="http://schemas.microsoft.com/office/drawing/2014/main" id="{B264ADA1-FCD4-0DD0-D6CA-0E4F74A7FBC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277" y="2377758"/>
            <a:ext cx="1989461" cy="2307637"/>
          </a:xfrm>
          <a:prstGeom prst="rect">
            <a:avLst/>
          </a:prstGeom>
          <a:noFill/>
          <a:ln>
            <a:noFill/>
          </a:ln>
        </p:spPr>
      </p:pic>
      <p:sp>
        <p:nvSpPr>
          <p:cNvPr id="49681" name="Google Shape;49681;p38"/>
          <p:cNvSpPr txBox="1">
            <a:spLocks noGrp="1"/>
          </p:cNvSpPr>
          <p:nvPr>
            <p:ph type="title"/>
          </p:nvPr>
        </p:nvSpPr>
        <p:spPr>
          <a:xfrm>
            <a:off x="1133007" y="171755"/>
            <a:ext cx="658481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DIAGRAMAs DE CLASSE da interface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D54255-7829-8F65-06DA-1D22997DD7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837969" y="1107337"/>
            <a:ext cx="3916185" cy="372874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A76F5A4-F006-9D3D-3302-634FE7A9A1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9846" y="1105302"/>
            <a:ext cx="1650910" cy="386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59301"/>
      </p:ext>
    </p:extLst>
  </p:cSld>
  <p:clrMapOvr>
    <a:masterClrMapping/>
  </p:clrMapOvr>
</p:sld>
</file>

<file path=ppt/theme/theme1.xml><?xml version="1.0" encoding="utf-8"?>
<a:theme xmlns:a="http://schemas.openxmlformats.org/drawingml/2006/main" name="Muscle Building Breakthrough by Slidesgo">
  <a:themeElements>
    <a:clrScheme name="Simple Light">
      <a:dk1>
        <a:srgbClr val="000000"/>
      </a:dk1>
      <a:lt1>
        <a:srgbClr val="3963D5"/>
      </a:lt1>
      <a:dk2>
        <a:srgbClr val="FFFFFF"/>
      </a:dk2>
      <a:lt2>
        <a:srgbClr val="D5533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</Words>
  <Application>Microsoft Office PowerPoint</Application>
  <PresentationFormat>Apresentação na tela (16:9)</PresentationFormat>
  <Paragraphs>8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Staatliches</vt:lpstr>
      <vt:lpstr>Work Sans</vt:lpstr>
      <vt:lpstr>Arial</vt:lpstr>
      <vt:lpstr>Muscle Building Breakthrough by Slidesgo</vt:lpstr>
      <vt:lpstr>IMPLEMENTAÇÃO DO SISTEMA: Academia muita bomba</vt:lpstr>
      <vt:lpstr>CASOS DE USO DURANTE A MODELAGEM</vt:lpstr>
      <vt:lpstr>CASOS DE USO APÓS A IMPLEMENTAÇÃO</vt:lpstr>
      <vt:lpstr>DIAGRAMA DE CLASSE DE ENTIDADES durante a modelagem</vt:lpstr>
      <vt:lpstr>DIAGRAMA DE CLASSE DE ENTIDADES após a implementação</vt:lpstr>
      <vt:lpstr>DIAGRAMAs DE CLASSE Da camada de negócios</vt:lpstr>
      <vt:lpstr>DIAGRAMAs DE CLASSE da interface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IMPLEMENTAÇÃO DO SISTEMA: Academia muita bomba</dc:title>
  <cp:lastModifiedBy>Bruno Lins Dos Santos Viana</cp:lastModifiedBy>
  <cp:revision>1</cp:revision>
  <dcterms:modified xsi:type="dcterms:W3CDTF">2023-02-13T08:12:51Z</dcterms:modified>
</cp:coreProperties>
</file>